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8" r:id="rId2"/>
    <p:sldId id="264" r:id="rId3"/>
    <p:sldId id="265" r:id="rId4"/>
    <p:sldId id="261" r:id="rId5"/>
    <p:sldId id="300" r:id="rId6"/>
    <p:sldId id="301" r:id="rId7"/>
    <p:sldId id="302" r:id="rId8"/>
    <p:sldId id="281" r:id="rId9"/>
    <p:sldId id="282" r:id="rId10"/>
    <p:sldId id="283" r:id="rId11"/>
    <p:sldId id="304" r:id="rId12"/>
    <p:sldId id="284" r:id="rId13"/>
    <p:sldId id="285" r:id="rId14"/>
    <p:sldId id="287" r:id="rId15"/>
    <p:sldId id="280" r:id="rId16"/>
    <p:sldId id="289" r:id="rId17"/>
    <p:sldId id="291" r:id="rId18"/>
    <p:sldId id="292" r:id="rId19"/>
    <p:sldId id="295" r:id="rId20"/>
    <p:sldId id="303" r:id="rId21"/>
    <p:sldId id="297" r:id="rId22"/>
    <p:sldId id="305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EDCCDD1-F468-49A5-8CD8-245757302DC0}" type="datetimeFigureOut">
              <a:rPr lang="fa-IR" smtClean="0"/>
              <a:pPr/>
              <a:t>12/25/1439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8A5991C-F297-4B6B-84F2-E5053E2D44D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png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image" Target="../media/image15.jpeg"/><Relationship Id="rId5" Type="http://schemas.openxmlformats.org/officeDocument/2006/relationships/image" Target="../media/image9.wmf"/><Relationship Id="rId10" Type="http://schemas.openxmlformats.org/officeDocument/2006/relationships/image" Target="../media/image14.png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amidhazini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27584" y="1340768"/>
            <a:ext cx="7848872" cy="4392488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solidFill>
                  <a:schemeClr val="tx1"/>
                </a:solidFill>
                <a:cs typeface="Titr" panose="00000700000000000000" pitchFamily="2" charset="-78"/>
              </a:rPr>
              <a:t>         آموزش سبک زندگی سالم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می کنند</a:t>
            </a:r>
            <a:br>
              <a:rPr lang="fa-IR" dirty="0" smtClean="0"/>
            </a:br>
            <a:r>
              <a:rPr lang="fa-IR" dirty="0" smtClean="0"/>
              <a:t>حالشان بهتر می شود</a:t>
            </a:r>
            <a:endParaRPr lang="fa-I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2555776" y="5589240"/>
            <a:ext cx="6372200" cy="914400"/>
          </a:xfrm>
        </p:spPr>
        <p:txBody>
          <a:bodyPr>
            <a:noAutofit/>
          </a:bodyPr>
          <a:lstStyle/>
          <a:p>
            <a:r>
              <a:rPr lang="fa-IR" b="1" dirty="0" smtClean="0"/>
              <a:t>دکترعبدالرحیم حزینی </a:t>
            </a:r>
          </a:p>
          <a:p>
            <a:r>
              <a:rPr lang="fa-IR" b="1" dirty="0" smtClean="0"/>
              <a:t>فوق تخصص خون، انکولوژی و طب تسکینی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31640" y="3717032"/>
            <a:ext cx="6696743" cy="12201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07000"/>
              </a:lnSpc>
            </a:pPr>
            <a:r>
              <a:rPr lang="fa-IR" sz="2400" b="1" dirty="0">
                <a:latin typeface="Algerian"/>
                <a:ea typeface="Calibri"/>
                <a:cs typeface="B Titr"/>
              </a:rPr>
              <a:t>" ترویج سلامت عمومی ، اولین راه مبارزه با سرطان "</a:t>
            </a:r>
            <a:endParaRPr lang="en-US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6" y="1124744"/>
            <a:ext cx="2454468" cy="24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321496"/>
            <a:ext cx="8280920" cy="4536504"/>
          </a:xfrm>
        </p:spPr>
        <p:txBody>
          <a:bodyPr>
            <a:normAutofit/>
          </a:bodyPr>
          <a:lstStyle/>
          <a:p>
            <a:pPr lvl="0" algn="justLow" eaLnBrk="0" fontAlgn="base" hangingPunct="0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C0504D"/>
              </a:buClr>
              <a:buSzPct val="60000"/>
              <a:buFont typeface="Wingdings" pitchFamily="2" charset="2"/>
              <a:buChar char="v"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Tw Cen MT"/>
                <a:cs typeface="Titr" pitchFamily="2" charset="-78"/>
              </a:rPr>
              <a:t>مشارکت در سلامت عبارت است از توافق </a:t>
            </a:r>
            <a:r>
              <a:rPr lang="fa-IR" sz="2600" b="1" dirty="0" smtClean="0">
                <a:solidFill>
                  <a:schemeClr val="bg2">
                    <a:lumMod val="25000"/>
                  </a:schemeClr>
                </a:solidFill>
                <a:latin typeface="Tw Cen MT"/>
                <a:cs typeface="Titr" pitchFamily="2" charset="-78"/>
              </a:rPr>
              <a:t>داوطلبانه به </a:t>
            </a: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Tw Cen MT"/>
                <a:cs typeface="Titr" pitchFamily="2" charset="-78"/>
              </a:rPr>
              <a:t>منظور دستیابی به مجموعه ای از اهداف مشترک در حوزه سلامت.</a:t>
            </a:r>
            <a:endParaRPr lang="en-US" sz="2600" b="1" dirty="0">
              <a:solidFill>
                <a:schemeClr val="bg2">
                  <a:lumMod val="25000"/>
                </a:schemeClr>
              </a:solidFill>
              <a:latin typeface="Tw Cen MT"/>
              <a:cs typeface="Titr" pitchFamily="2" charset="-78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C0504D"/>
              </a:buClr>
              <a:buSzPct val="60000"/>
              <a:buFont typeface="Wingdings" pitchFamily="2" charset="2"/>
              <a:buChar char="v"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Tw Cen MT"/>
                <a:cs typeface="Nazanin" pitchFamily="2" charset="-78"/>
              </a:rPr>
              <a:t>چنین همکاری هایی ممکن است به صورت خودمراقبتی، همیاری متقابل، اقدام جمعی، همکاری های بین بخشی یا بر مبنای اتحاد برای ارتقای سلامت شکل گیرد. 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252728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Titr" pitchFamily="2" charset="-78"/>
              </a:rPr>
              <a:t>مشارکت در سلامت</a:t>
            </a:r>
            <a:endParaRPr lang="fa-IR" sz="4000" dirty="0">
              <a:cs typeface="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5373216"/>
            <a:ext cx="7704856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eaLnBrk="0" fontAlgn="base" hangingPunct="0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C0504D"/>
              </a:buClr>
              <a:buSzPct val="60000"/>
            </a:pPr>
            <a:r>
              <a:rPr lang="fa-IR" sz="2600" b="1" dirty="0">
                <a:solidFill>
                  <a:srgbClr val="C6E7FC">
                    <a:lumMod val="25000"/>
                  </a:srgbClr>
                </a:solidFill>
                <a:latin typeface="Tw Cen MT"/>
                <a:cs typeface="Titr" pitchFamily="2" charset="-78"/>
              </a:rPr>
              <a:t>برای ارتقاي سلامت نیاز روزافزونی به مشارکت ارگان های دولتی، نهادهای مدنی و بخش خصوصی وجود دارد.</a:t>
            </a:r>
            <a:endParaRPr lang="en-US" sz="2600" b="1" dirty="0">
              <a:solidFill>
                <a:srgbClr val="C6E7FC">
                  <a:lumMod val="25000"/>
                </a:srgbClr>
              </a:solidFill>
              <a:latin typeface="Tw Cen MT"/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73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52728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>
                <a:solidFill>
                  <a:schemeClr val="bg1"/>
                </a:solidFill>
                <a:latin typeface="Georgia"/>
                <a:cs typeface="Titr" panose="00000700000000000000" pitchFamily="2" charset="-78"/>
              </a:rPr>
              <a:t>تعیین کننده های سلامت</a:t>
            </a:r>
            <a:endParaRPr lang="fa-IR" sz="5400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5904656" cy="4066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5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52728"/>
          </a:xfrm>
        </p:spPr>
        <p:txBody>
          <a:bodyPr>
            <a:normAutofit fontScale="90000"/>
          </a:bodyPr>
          <a:lstStyle/>
          <a:p>
            <a:pPr lvl="0" algn="r" fontAlgn="base">
              <a:spcAft>
                <a:spcPct val="0"/>
              </a:spcAft>
            </a:pPr>
            <a:r>
              <a:rPr lang="fa-IR" b="1" dirty="0">
                <a:solidFill>
                  <a:schemeClr val="bg1"/>
                </a:solidFill>
                <a:latin typeface="Tw Cen MT" pitchFamily="34" charset="0"/>
                <a:ea typeface="+mn-ea"/>
                <a:cs typeface="B Titr" pitchFamily="2" charset="-78"/>
              </a:rPr>
              <a:t>هرم</a:t>
            </a:r>
            <a:r>
              <a:rPr lang="fa-IR" dirty="0">
                <a:solidFill>
                  <a:schemeClr val="bg1"/>
                </a:solidFill>
                <a:latin typeface="Tw Cen MT" pitchFamily="34" charset="0"/>
                <a:ea typeface="+mn-ea"/>
                <a:cs typeface="B Titr" pitchFamily="2" charset="-78"/>
              </a:rPr>
              <a:t> مفهومي گفتمان ارتقاي سلامت</a:t>
            </a:r>
            <a:r>
              <a:rPr lang="fa-IR" sz="3600" b="1" dirty="0">
                <a:solidFill>
                  <a:srgbClr val="C00000"/>
                </a:solidFill>
                <a:latin typeface="Tw Cen MT" pitchFamily="34" charset="0"/>
                <a:ea typeface="+mn-ea"/>
                <a:cs typeface="B Titr" pitchFamily="2" charset="-78"/>
              </a:rPr>
              <a:t/>
            </a:r>
            <a:br>
              <a:rPr lang="fa-IR" sz="3600" b="1" dirty="0">
                <a:solidFill>
                  <a:srgbClr val="C00000"/>
                </a:solidFill>
                <a:latin typeface="Tw Cen MT" pitchFamily="34" charset="0"/>
                <a:ea typeface="+mn-ea"/>
                <a:cs typeface="B Titr" pitchFamily="2" charset="-78"/>
              </a:rPr>
            </a:br>
            <a:endParaRPr lang="fa-IR" dirty="0"/>
          </a:p>
        </p:txBody>
      </p:sp>
      <p:sp>
        <p:nvSpPr>
          <p:cNvPr id="4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467545" y="2404161"/>
            <a:ext cx="8208912" cy="4453839"/>
          </a:xfrm>
          <a:prstGeom prst="triangle">
            <a:avLst>
              <a:gd name="adj" fmla="val 49889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75855" y="3603176"/>
            <a:ext cx="259228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Titr" pitchFamily="2" charset="-78"/>
              </a:rPr>
              <a:t>زندگي</a:t>
            </a:r>
            <a:r>
              <a:rPr lang="fa-IR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Titr" pitchFamily="2" charset="-78"/>
              </a:rPr>
              <a:t> با کیفیت</a:t>
            </a:r>
          </a:p>
          <a:p>
            <a:pPr algn="ctr" rt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1400" b="1" dirty="0">
              <a:solidFill>
                <a:srgbClr val="C00000"/>
              </a:solidFill>
              <a:latin typeface="+mn-lt"/>
              <a:cs typeface="B Titr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683396" y="4495597"/>
            <a:ext cx="377720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Titr" pitchFamily="2" charset="-78"/>
              </a:rPr>
              <a:t>ارتقاي سلامت</a:t>
            </a:r>
            <a:r>
              <a:rPr lang="ar-SA" sz="3600" b="1" dirty="0">
                <a:solidFill>
                  <a:srgbClr val="7030A0"/>
                </a:solidFill>
                <a:latin typeface="+mn-lt"/>
                <a:cs typeface="B Titr" pitchFamily="2" charset="-78"/>
              </a:rPr>
              <a:t> </a:t>
            </a:r>
            <a:r>
              <a:rPr lang="ar-SA" sz="4000" b="1" dirty="0">
                <a:solidFill>
                  <a:srgbClr val="7030A0"/>
                </a:solidFill>
                <a:latin typeface="+mn-lt"/>
                <a:cs typeface="B Titr" pitchFamily="2" charset="-78"/>
              </a:rPr>
              <a:t> </a:t>
            </a:r>
            <a:endParaRPr lang="en-US" sz="4000" b="1" dirty="0">
              <a:solidFill>
                <a:srgbClr val="7030A0"/>
              </a:solidFill>
              <a:latin typeface="+mn-lt"/>
              <a:cs typeface="B Titr" pitchFamily="2" charset="-78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83668" y="5473004"/>
            <a:ext cx="59766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2pPr>
            <a:lvl3pPr marL="1143000">
              <a:defRPr sz="23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5pPr>
            <a:lvl6pPr marL="2514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6pPr>
            <a:lvl7pPr marL="29718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7pPr>
            <a:lvl8pPr marL="34290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8pPr>
            <a:lvl9pPr marL="3886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SA" sz="2400" b="1" dirty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fa-IR" sz="2800" b="1" dirty="0">
                <a:solidFill>
                  <a:srgbClr val="7030A0"/>
                </a:solidFill>
                <a:cs typeface="B Titr" pitchFamily="2" charset="-78"/>
              </a:rPr>
              <a:t>توسعه </a:t>
            </a:r>
            <a:r>
              <a:rPr lang="ar-SA" sz="2800" b="1" dirty="0">
                <a:solidFill>
                  <a:srgbClr val="7030A0"/>
                </a:solidFill>
                <a:cs typeface="B Titr" pitchFamily="2" charset="-78"/>
              </a:rPr>
              <a:t>سياست هاي سالم</a:t>
            </a:r>
            <a:r>
              <a:rPr lang="fa-IR" sz="2800" b="1" dirty="0">
                <a:solidFill>
                  <a:srgbClr val="7030A0"/>
                </a:solidFill>
                <a:cs typeface="B Titr" pitchFamily="2" charset="-78"/>
              </a:rPr>
              <a:t>؛ توسعه </a:t>
            </a:r>
            <a:r>
              <a:rPr lang="ar-SA" sz="2800" b="1" dirty="0">
                <a:solidFill>
                  <a:srgbClr val="7030A0"/>
                </a:solidFill>
                <a:cs typeface="B Titr" pitchFamily="2" charset="-78"/>
              </a:rPr>
              <a:t>محيط هاي </a:t>
            </a:r>
            <a:r>
              <a:rPr lang="fa-IR" sz="2800" b="1" dirty="0">
                <a:solidFill>
                  <a:srgbClr val="7030A0"/>
                </a:solidFill>
                <a:cs typeface="B Titr" pitchFamily="2" charset="-78"/>
              </a:rPr>
              <a:t>سالم ؛ توسعه اقدام جامعه؛ توانمندسازي افراد،گروه ها و جوامع؛ </a:t>
            </a:r>
            <a:endParaRPr lang="en-US" sz="2800" b="1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2339751" y="5203622"/>
            <a:ext cx="4464496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2987824" y="4221088"/>
            <a:ext cx="3733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491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build="p"/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25272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fa-IR" sz="4000" b="1" dirty="0">
                <a:solidFill>
                  <a:schemeClr val="bg1"/>
                </a:solidFill>
                <a:latin typeface="Tw Cen MT" pitchFamily="34" charset="0"/>
                <a:ea typeface="+mn-ea"/>
                <a:cs typeface="B Titr" pitchFamily="2" charset="-78"/>
              </a:rPr>
              <a:t>هرم ساختاري مديريتي گفتمان  </a:t>
            </a:r>
            <a:r>
              <a:rPr lang="fa-IR" sz="4000" dirty="0">
                <a:solidFill>
                  <a:schemeClr val="bg1"/>
                </a:solidFill>
                <a:latin typeface="Tw Cen MT" pitchFamily="34" charset="0"/>
                <a:ea typeface="+mn-ea"/>
                <a:cs typeface="B Titr" pitchFamily="2" charset="-78"/>
              </a:rPr>
              <a:t>ارتقاي سلامت</a:t>
            </a:r>
            <a:r>
              <a:rPr lang="fa-IR" sz="2800" b="1" dirty="0">
                <a:solidFill>
                  <a:srgbClr val="C00000"/>
                </a:solidFill>
                <a:latin typeface="Tw Cen MT" pitchFamily="34" charset="0"/>
                <a:ea typeface="+mn-ea"/>
                <a:cs typeface="B Titr" pitchFamily="2" charset="-78"/>
              </a:rPr>
              <a:t/>
            </a:r>
            <a:br>
              <a:rPr lang="fa-IR" sz="2800" b="1" dirty="0">
                <a:solidFill>
                  <a:srgbClr val="C00000"/>
                </a:solidFill>
                <a:latin typeface="Tw Cen MT" pitchFamily="34" charset="0"/>
                <a:ea typeface="+mn-ea"/>
                <a:cs typeface="B Titr" pitchFamily="2" charset="-78"/>
              </a:rPr>
            </a:br>
            <a:endParaRPr lang="fa-IR" dirty="0"/>
          </a:p>
        </p:txBody>
      </p:sp>
      <p:sp>
        <p:nvSpPr>
          <p:cNvPr id="4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147562" y="2214456"/>
            <a:ext cx="9073007" cy="4643544"/>
          </a:xfrm>
          <a:prstGeom prst="triangle">
            <a:avLst>
              <a:gd name="adj" fmla="val 5047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56076" y="3109572"/>
            <a:ext cx="259228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itchFamily="2" charset="-78"/>
              </a:rPr>
              <a:t>مديريت بيماري ها</a:t>
            </a:r>
          </a:p>
          <a:p>
            <a:pPr algn="ctr" rt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itchFamily="2" charset="-78"/>
              </a:rPr>
              <a:t>(پيشگيري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itchFamily="2" charset="-78"/>
              </a:rPr>
              <a:t>اوليه و ثانويه)</a:t>
            </a:r>
          </a:p>
          <a:p>
            <a:pPr algn="ctr" rt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itchFamily="2" charset="-78"/>
              </a:rPr>
              <a:t> </a:t>
            </a:r>
            <a:endParaRPr lang="en-US" sz="2000" b="1" dirty="0">
              <a:solidFill>
                <a:srgbClr val="C00000"/>
              </a:solidFill>
              <a:latin typeface="+mn-lt"/>
              <a:cs typeface="B Titr" pitchFamily="2" charset="-78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871281" y="4077072"/>
            <a:ext cx="3733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677841" y="5589240"/>
            <a:ext cx="612068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79712" y="4204245"/>
            <a:ext cx="511256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/>
                <a:cs typeface="Titr" pitchFamily="2" charset="-78"/>
              </a:rPr>
              <a:t>مديريت عوامل خطر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/>
                <a:cs typeface="Titr" pitchFamily="2" charset="-78"/>
              </a:rPr>
              <a:t>(توسعه سياست ها،‌ موقعيت ها، </a:t>
            </a: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/>
                <a:cs typeface="Titr" pitchFamily="2" charset="-78"/>
              </a:rPr>
              <a:t>محصولات </a:t>
            </a:r>
            <a:r>
              <a:rPr kumimoji="0" lang="fa-IR" sz="24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/>
                <a:cs typeface="Titr" pitchFamily="2" charset="-78"/>
              </a:rPr>
              <a:t>و خدمات سالم)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w Cen MT"/>
              <a:cs typeface="Titr" pitchFamily="2" charset="-78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78389" y="5621671"/>
            <a:ext cx="8001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2pPr>
            <a:lvl3pPr marL="1143000">
              <a:defRPr sz="23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5pPr>
            <a:lvl6pPr marL="2514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6pPr>
            <a:lvl7pPr marL="29718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7pPr>
            <a:lvl8pPr marL="34290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8pPr>
            <a:lvl9pPr marL="3886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fa-IR" sz="3200" b="1" dirty="0">
                <a:solidFill>
                  <a:schemeClr val="bg2">
                    <a:lumMod val="10000"/>
                  </a:schemeClr>
                </a:solidFill>
                <a:cs typeface="Titr" pitchFamily="2" charset="-78"/>
              </a:rPr>
              <a:t>مديريت سبك زندگي</a:t>
            </a:r>
          </a:p>
          <a:p>
            <a:pPr algn="ctr" rtl="1" eaLnBrk="1" hangingPunct="1"/>
            <a:r>
              <a:rPr lang="fa-IR" sz="3200" b="1" dirty="0">
                <a:solidFill>
                  <a:schemeClr val="bg2">
                    <a:lumMod val="10000"/>
                  </a:schemeClr>
                </a:solidFill>
                <a:cs typeface="Titr" pitchFamily="2" charset="-78"/>
              </a:rPr>
              <a:t>(توانمندسازي مردم و توسعه اقدام جامعه)</a:t>
            </a:r>
            <a:endParaRPr lang="en-US" sz="3200" b="1" dirty="0">
              <a:solidFill>
                <a:schemeClr val="bg2">
                  <a:lumMod val="10000"/>
                </a:schemeClr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967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build="p"/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647819"/>
            <a:ext cx="8712968" cy="4176464"/>
          </a:xfrm>
        </p:spPr>
        <p:txBody>
          <a:bodyPr>
            <a:noAutofit/>
          </a:bodyPr>
          <a:lstStyle/>
          <a:p>
            <a:pPr marL="0" lvl="0" indent="0" algn="justLow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C0504D"/>
              </a:buClr>
              <a:buSzPct val="60000"/>
              <a:buNone/>
            </a:pPr>
            <a:r>
              <a:rPr lang="fa-IR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1 ) </a:t>
            </a:r>
            <a:r>
              <a:rPr lang="ar-SA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ايجاد </a:t>
            </a:r>
            <a:r>
              <a:rPr lang="ar-SA" sz="2300" b="1" dirty="0">
                <a:solidFill>
                  <a:srgbClr val="FF0000"/>
                </a:solidFill>
                <a:latin typeface="Tw Cen MT"/>
                <a:cs typeface="Titr" pitchFamily="2" charset="-78"/>
              </a:rPr>
              <a:t>سياست هاي عمومي </a:t>
            </a:r>
            <a:r>
              <a:rPr lang="ar-SA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سالم</a:t>
            </a:r>
            <a:r>
              <a:rPr lang="fa-IR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.</a:t>
            </a:r>
          </a:p>
          <a:p>
            <a:pPr marL="0" lvl="0" indent="0" algn="justLow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C0504D"/>
              </a:buClr>
              <a:buSzPct val="60000"/>
              <a:buNone/>
            </a:pPr>
            <a:r>
              <a:rPr lang="fa-IR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2 )</a:t>
            </a:r>
            <a:r>
              <a:rPr lang="ar-SA" sz="2300" b="1" dirty="0" smtClean="0">
                <a:solidFill>
                  <a:prstClr val="black"/>
                </a:solidFill>
                <a:latin typeface="Tw Cen MT"/>
                <a:cs typeface="Titr" pitchFamily="2" charset="-78"/>
              </a:rPr>
              <a:t> </a:t>
            </a:r>
            <a:r>
              <a:rPr lang="ar-SA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ايجاد </a:t>
            </a:r>
            <a:r>
              <a:rPr lang="ar-SA" sz="2300" b="1" dirty="0">
                <a:solidFill>
                  <a:srgbClr val="FF0000"/>
                </a:solidFill>
                <a:latin typeface="Tw Cen MT"/>
                <a:cs typeface="Titr" pitchFamily="2" charset="-78"/>
              </a:rPr>
              <a:t>محيط هايي كه حامي زندگي سالم هستن</a:t>
            </a:r>
            <a:r>
              <a:rPr lang="fa-IR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د.</a:t>
            </a:r>
            <a:endParaRPr lang="en-US" sz="2300" b="1" dirty="0">
              <a:solidFill>
                <a:prstClr val="black"/>
              </a:solidFill>
              <a:latin typeface="Tw Cen MT"/>
              <a:cs typeface="Titr" pitchFamily="2" charset="-78"/>
            </a:endParaRPr>
          </a:p>
          <a:p>
            <a:pPr marL="0" lvl="0" indent="0" algn="justLow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C0504D"/>
              </a:buClr>
              <a:buSzPct val="60000"/>
              <a:buNone/>
            </a:pPr>
            <a:r>
              <a:rPr lang="fa-IR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3 ) </a:t>
            </a:r>
            <a:r>
              <a:rPr lang="ar-SA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تقويت </a:t>
            </a:r>
            <a:r>
              <a:rPr lang="ar-SA" sz="2300" b="1" dirty="0">
                <a:solidFill>
                  <a:srgbClr val="FF0000"/>
                </a:solidFill>
                <a:latin typeface="Tw Cen MT"/>
                <a:cs typeface="Titr" pitchFamily="2" charset="-78"/>
              </a:rPr>
              <a:t>اقدام جامعه</a:t>
            </a:r>
            <a:r>
              <a:rPr lang="fa-IR" sz="2300" b="1" dirty="0">
                <a:solidFill>
                  <a:srgbClr val="FF0000"/>
                </a:solidFill>
                <a:latin typeface="Tw Cen MT"/>
                <a:cs typeface="Titr" pitchFamily="2" charset="-78"/>
              </a:rPr>
              <a:t>: </a:t>
            </a:r>
            <a:r>
              <a:rPr lang="ar-SA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جوامع</a:t>
            </a:r>
            <a:r>
              <a:rPr lang="fa-IR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،</a:t>
            </a:r>
            <a:r>
              <a:rPr lang="ar-SA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 خودشان بايد تعيين كنند كه نيازهاي آنها چيست و چگونه مي توانند به بهترين شكل آن را رفع كنند. </a:t>
            </a:r>
            <a:endParaRPr lang="fa-IR" sz="2300" b="1" dirty="0">
              <a:solidFill>
                <a:prstClr val="black"/>
              </a:solidFill>
              <a:latin typeface="Tw Cen MT"/>
              <a:cs typeface="Titr" pitchFamily="2" charset="-78"/>
            </a:endParaRPr>
          </a:p>
          <a:p>
            <a:pPr marL="0" lvl="0" indent="0" algn="justLow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C0504D"/>
              </a:buClr>
              <a:buSzPct val="60000"/>
              <a:buNone/>
            </a:pPr>
            <a:r>
              <a:rPr lang="fa-IR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4 ) </a:t>
            </a:r>
            <a:r>
              <a:rPr lang="ar-SA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كمك </a:t>
            </a:r>
            <a:r>
              <a:rPr lang="ar-SA" sz="2300" b="1" dirty="0">
                <a:solidFill>
                  <a:srgbClr val="FF0000"/>
                </a:solidFill>
                <a:latin typeface="Tw Cen MT"/>
                <a:cs typeface="Titr" pitchFamily="2" charset="-78"/>
              </a:rPr>
              <a:t>به مردم براي توسعه مهارت هاي شان </a:t>
            </a:r>
            <a:r>
              <a:rPr lang="ar-SA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به صورتي كه بتوانند كنترل بيشتري  بر سلامت خود و محيطي كه در آن زندگي مي كنند، داشته باشند</a:t>
            </a:r>
            <a:r>
              <a:rPr lang="fa-IR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. </a:t>
            </a:r>
            <a:r>
              <a:rPr lang="ar-SA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مردم بايد </a:t>
            </a:r>
            <a:r>
              <a:rPr lang="fa-IR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     </a:t>
            </a:r>
            <a:r>
              <a:rPr lang="ar-SA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مهارت هاي لازم براي انتخاب هاي سالم را داشته باشند. </a:t>
            </a:r>
            <a:endParaRPr lang="fa-IR" sz="2300" b="1" dirty="0" smtClean="0">
              <a:solidFill>
                <a:prstClr val="black"/>
              </a:solidFill>
              <a:latin typeface="Tw Cen MT"/>
              <a:cs typeface="Titr" pitchFamily="2" charset="-78"/>
            </a:endParaRPr>
          </a:p>
          <a:p>
            <a:pPr marL="0" lvl="0" indent="0" algn="justLow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C0504D"/>
              </a:buClr>
              <a:buSzPct val="60000"/>
              <a:buNone/>
            </a:pPr>
            <a:r>
              <a:rPr lang="fa-IR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5 ) </a:t>
            </a:r>
            <a:r>
              <a:rPr lang="ar-SA" sz="2300" b="1" dirty="0" smtClean="0">
                <a:solidFill>
                  <a:srgbClr val="FF0000"/>
                </a:solidFill>
                <a:latin typeface="Tw Cen MT"/>
                <a:cs typeface="Titr" pitchFamily="2" charset="-78"/>
              </a:rPr>
              <a:t>بازنگري </a:t>
            </a:r>
            <a:r>
              <a:rPr lang="fa-IR" sz="2300" b="1" dirty="0">
                <a:solidFill>
                  <a:srgbClr val="FF0000"/>
                </a:solidFill>
                <a:latin typeface="Tw Cen MT"/>
                <a:cs typeface="Titr" pitchFamily="2" charset="-78"/>
              </a:rPr>
              <a:t>در </a:t>
            </a:r>
            <a:r>
              <a:rPr lang="ar-SA" sz="2300" b="1" dirty="0">
                <a:solidFill>
                  <a:srgbClr val="FF0000"/>
                </a:solidFill>
                <a:latin typeface="Tw Cen MT"/>
                <a:cs typeface="Titr" pitchFamily="2" charset="-78"/>
              </a:rPr>
              <a:t>سيستم مراقبت بهداشتي </a:t>
            </a:r>
            <a:r>
              <a:rPr lang="ar-SA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به نحوي كه تعادل بيشتري بين ارتقاي سلامت و خدمات درماني ايجاد شود</a:t>
            </a:r>
            <a:r>
              <a:rPr lang="fa-IR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 و</a:t>
            </a:r>
            <a:r>
              <a:rPr lang="ar-SA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 </a:t>
            </a:r>
            <a:r>
              <a:rPr lang="fa-IR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بخش سلامت </a:t>
            </a:r>
            <a:r>
              <a:rPr lang="ar-SA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بسيار نزديكتر با تمام بخش هايي باشد كه كارشان بر سلامت، تاثير دارد.</a:t>
            </a:r>
            <a:r>
              <a:rPr lang="fa-IR" sz="2300" b="1" dirty="0">
                <a:solidFill>
                  <a:prstClr val="black"/>
                </a:solidFill>
                <a:latin typeface="Tw Cen MT"/>
                <a:cs typeface="Titr" pitchFamily="2" charset="-78"/>
              </a:rPr>
              <a:t>  </a:t>
            </a:r>
            <a:endParaRPr lang="en-US" sz="2300" b="1" dirty="0">
              <a:solidFill>
                <a:prstClr val="black"/>
              </a:solidFill>
              <a:latin typeface="Tw Cen MT"/>
              <a:cs typeface="Titr" pitchFamily="2" charset="-78"/>
            </a:endParaRPr>
          </a:p>
          <a:p>
            <a:pPr>
              <a:lnSpc>
                <a:spcPct val="170000"/>
              </a:lnSpc>
            </a:pPr>
            <a:endParaRPr lang="fa-IR" sz="2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Titr" panose="00000700000000000000" pitchFamily="2" charset="-78"/>
              </a:rPr>
              <a:t>5 اولویت اقدام برای ارتقای سلامت</a:t>
            </a:r>
            <a:endParaRPr lang="fa-IR" sz="4000" dirty="0"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83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252728"/>
          </a:xfrm>
        </p:spPr>
        <p:txBody>
          <a:bodyPr>
            <a:normAutofit/>
          </a:bodyPr>
          <a:lstStyle/>
          <a:p>
            <a:r>
              <a:rPr lang="fa-IR" sz="3600" b="1" dirty="0">
                <a:solidFill>
                  <a:schemeClr val="bg1"/>
                </a:solidFill>
                <a:latin typeface="Trebuchet MS"/>
                <a:cs typeface="Titr" pitchFamily="2" charset="-78"/>
              </a:rPr>
              <a:t>دامنه عوامل تاثير گذار بر سبك زندگي </a:t>
            </a:r>
            <a:endParaRPr lang="fa-IR" sz="5400" dirty="0">
              <a:solidFill>
                <a:schemeClr val="bg1"/>
              </a:solidFill>
              <a:cs typeface="Titr" pitchFamily="2" charset="-7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9323" y="1418452"/>
            <a:ext cx="9074677" cy="5439547"/>
          </a:xfrm>
          <a:prstGeom prst="roundRect">
            <a:avLst>
              <a:gd name="adj" fmla="val 6114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vert270" wrap="none" lIns="0" tIns="0" rIns="0" bIns="0" rtlCol="1" anchor="b"/>
          <a:lstStyle/>
          <a:p>
            <a:pPr algn="l">
              <a:defRPr/>
            </a:pPr>
            <a:endParaRPr lang="fa-IR" b="1" dirty="0">
              <a:solidFill>
                <a:srgbClr val="FF0000"/>
              </a:solidFill>
              <a:latin typeface="Times New Roman" pitchFamily="18" charset="0"/>
              <a:cs typeface="Zar" pitchFamily="2" charset="-78"/>
            </a:endParaRPr>
          </a:p>
        </p:txBody>
      </p:sp>
      <p:grpSp>
        <p:nvGrpSpPr>
          <p:cNvPr id="6" name="Group 412"/>
          <p:cNvGrpSpPr>
            <a:grpSpLocks/>
          </p:cNvGrpSpPr>
          <p:nvPr/>
        </p:nvGrpSpPr>
        <p:grpSpPr bwMode="auto">
          <a:xfrm>
            <a:off x="470204" y="1707352"/>
            <a:ext cx="1911127" cy="1469421"/>
            <a:chOff x="642910" y="2428868"/>
            <a:chExt cx="665458" cy="677839"/>
          </a:xfrm>
        </p:grpSpPr>
        <p:pic>
          <p:nvPicPr>
            <p:cNvPr id="7" name="Picture 12" descr="j01965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910" y="2643183"/>
              <a:ext cx="381133" cy="378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0" descr="j024144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24" y="2428868"/>
              <a:ext cx="405091" cy="512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411"/>
            <p:cNvSpPr txBox="1">
              <a:spLocks noChangeArrowheads="1"/>
            </p:cNvSpPr>
            <p:nvPr/>
          </p:nvSpPr>
          <p:spPr bwMode="auto">
            <a:xfrm>
              <a:off x="1011310" y="2936335"/>
              <a:ext cx="297058" cy="17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fa-IR" dirty="0">
                  <a:cs typeface="Titr" pitchFamily="2" charset="-78"/>
                </a:rPr>
                <a:t>رسانه </a:t>
              </a:r>
              <a:r>
                <a:rPr lang="fa-IR" dirty="0" smtClean="0">
                  <a:cs typeface="Titr" pitchFamily="2" charset="-78"/>
                </a:rPr>
                <a:t>ها</a:t>
              </a:r>
              <a:endParaRPr lang="fa-IR" dirty="0">
                <a:cs typeface="Titr" pitchFamily="2" charset="-78"/>
              </a:endParaRPr>
            </a:p>
          </p:txBody>
        </p:sp>
      </p:grpSp>
      <p:grpSp>
        <p:nvGrpSpPr>
          <p:cNvPr id="10" name="Group 623"/>
          <p:cNvGrpSpPr>
            <a:grpSpLocks/>
          </p:cNvGrpSpPr>
          <p:nvPr/>
        </p:nvGrpSpPr>
        <p:grpSpPr bwMode="auto">
          <a:xfrm>
            <a:off x="2249072" y="2171945"/>
            <a:ext cx="2319866" cy="1419896"/>
            <a:chOff x="922636" y="1428736"/>
            <a:chExt cx="1883320" cy="579313"/>
          </a:xfrm>
        </p:grpSpPr>
        <p:sp>
          <p:nvSpPr>
            <p:cNvPr id="11" name="Text Box 212"/>
            <p:cNvSpPr txBox="1">
              <a:spLocks noChangeArrowheads="1"/>
            </p:cNvSpPr>
            <p:nvPr/>
          </p:nvSpPr>
          <p:spPr bwMode="auto">
            <a:xfrm>
              <a:off x="922636" y="1857363"/>
              <a:ext cx="1883320" cy="150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fa-IR" dirty="0">
                  <a:cs typeface="Titr" pitchFamily="2" charset="-78"/>
                </a:rPr>
                <a:t>نهادهاي تائيرگذار فرهنگي</a:t>
              </a:r>
              <a:endParaRPr lang="en-US" dirty="0">
                <a:cs typeface="Titr" pitchFamily="2" charset="-78"/>
              </a:endParaRPr>
            </a:p>
          </p:txBody>
        </p:sp>
        <p:pic>
          <p:nvPicPr>
            <p:cNvPr id="12" name="Picture 2" descr="C:\Program Files\Microsoft Office\Media\CntCD1\ClipArt1\j0186264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817" y="1428736"/>
              <a:ext cx="572831" cy="429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98"/>
          <p:cNvGrpSpPr>
            <a:grpSpLocks/>
          </p:cNvGrpSpPr>
          <p:nvPr/>
        </p:nvGrpSpPr>
        <p:grpSpPr bwMode="auto">
          <a:xfrm>
            <a:off x="4419424" y="1777061"/>
            <a:ext cx="1976555" cy="1552716"/>
            <a:chOff x="251115" y="1714488"/>
            <a:chExt cx="953005" cy="595776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51115" y="2167715"/>
              <a:ext cx="953005" cy="142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fa-IR" dirty="0">
                  <a:cs typeface="Titr" pitchFamily="2" charset="-78"/>
                </a:rPr>
                <a:t>باورها و اعتقادات</a:t>
              </a:r>
              <a:endParaRPr lang="en-US" dirty="0">
                <a:cs typeface="Titr" pitchFamily="2" charset="-78"/>
              </a:endParaRPr>
            </a:p>
          </p:txBody>
        </p:sp>
        <p:pic>
          <p:nvPicPr>
            <p:cNvPr id="16" name="Picture 13" descr="C:\Program Files\Microsoft Office\MEDIA\CAGCAT10\j0301050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82" y="1714488"/>
              <a:ext cx="522200" cy="384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203"/>
          <p:cNvGrpSpPr>
            <a:grpSpLocks/>
          </p:cNvGrpSpPr>
          <p:nvPr/>
        </p:nvGrpSpPr>
        <p:grpSpPr bwMode="auto">
          <a:xfrm>
            <a:off x="470204" y="3389588"/>
            <a:ext cx="1566454" cy="849507"/>
            <a:chOff x="922208" y="2428868"/>
            <a:chExt cx="1272468" cy="758314"/>
          </a:xfrm>
        </p:grpSpPr>
        <p:pic>
          <p:nvPicPr>
            <p:cNvPr id="18" name="Picture 14" descr="C:\Program Files\Microsoft Office\Media\CntCD1\ClipArt2\j0216708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62" y="2428868"/>
              <a:ext cx="359303" cy="467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202"/>
            <p:cNvSpPr txBox="1">
              <a:spLocks noChangeArrowheads="1"/>
            </p:cNvSpPr>
            <p:nvPr/>
          </p:nvSpPr>
          <p:spPr bwMode="auto">
            <a:xfrm>
              <a:off x="922208" y="2857497"/>
              <a:ext cx="1272468" cy="329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fa-IR" dirty="0">
                  <a:cs typeface="Titr" pitchFamily="2" charset="-78"/>
                </a:rPr>
                <a:t>آگاهي و آموزش</a:t>
              </a:r>
            </a:p>
          </p:txBody>
        </p:sp>
      </p:grpSp>
      <p:grpSp>
        <p:nvGrpSpPr>
          <p:cNvPr id="20" name="Group 688"/>
          <p:cNvGrpSpPr>
            <a:grpSpLocks/>
          </p:cNvGrpSpPr>
          <p:nvPr/>
        </p:nvGrpSpPr>
        <p:grpSpPr bwMode="auto">
          <a:xfrm>
            <a:off x="404791" y="4495710"/>
            <a:ext cx="1495425" cy="1660623"/>
            <a:chOff x="214282" y="5072074"/>
            <a:chExt cx="1214446" cy="1483031"/>
          </a:xfrm>
        </p:grpSpPr>
        <p:grpSp>
          <p:nvGrpSpPr>
            <p:cNvPr id="21" name="Group 272"/>
            <p:cNvGrpSpPr>
              <a:grpSpLocks/>
            </p:cNvGrpSpPr>
            <p:nvPr/>
          </p:nvGrpSpPr>
          <p:grpSpPr bwMode="auto">
            <a:xfrm>
              <a:off x="330137" y="5143512"/>
              <a:ext cx="1090732" cy="1411593"/>
              <a:chOff x="204" y="754"/>
              <a:chExt cx="772" cy="945"/>
            </a:xfrm>
          </p:grpSpPr>
          <p:grpSp>
            <p:nvGrpSpPr>
              <p:cNvPr id="23" name="Group 273"/>
              <p:cNvGrpSpPr>
                <a:grpSpLocks/>
              </p:cNvGrpSpPr>
              <p:nvPr/>
            </p:nvGrpSpPr>
            <p:grpSpPr bwMode="auto">
              <a:xfrm>
                <a:off x="204" y="754"/>
                <a:ext cx="408" cy="328"/>
                <a:chOff x="4660" y="1591"/>
                <a:chExt cx="1261" cy="963"/>
              </a:xfrm>
            </p:grpSpPr>
            <p:sp>
              <p:nvSpPr>
                <p:cNvPr id="26" name="Freeform 274"/>
                <p:cNvSpPr>
                  <a:spLocks/>
                </p:cNvSpPr>
                <p:nvPr/>
              </p:nvSpPr>
              <p:spPr bwMode="auto">
                <a:xfrm>
                  <a:off x="4660" y="1591"/>
                  <a:ext cx="1261" cy="963"/>
                </a:xfrm>
                <a:custGeom>
                  <a:avLst/>
                  <a:gdLst>
                    <a:gd name="T0" fmla="*/ 709 w 1261"/>
                    <a:gd name="T1" fmla="*/ 3 h 963"/>
                    <a:gd name="T2" fmla="*/ 831 w 1261"/>
                    <a:gd name="T3" fmla="*/ 4 h 963"/>
                    <a:gd name="T4" fmla="*/ 835 w 1261"/>
                    <a:gd name="T5" fmla="*/ 78 h 963"/>
                    <a:gd name="T6" fmla="*/ 842 w 1261"/>
                    <a:gd name="T7" fmla="*/ 141 h 963"/>
                    <a:gd name="T8" fmla="*/ 857 w 1261"/>
                    <a:gd name="T9" fmla="*/ 146 h 963"/>
                    <a:gd name="T10" fmla="*/ 870 w 1261"/>
                    <a:gd name="T11" fmla="*/ 153 h 963"/>
                    <a:gd name="T12" fmla="*/ 874 w 1261"/>
                    <a:gd name="T13" fmla="*/ 186 h 963"/>
                    <a:gd name="T14" fmla="*/ 1021 w 1261"/>
                    <a:gd name="T15" fmla="*/ 216 h 963"/>
                    <a:gd name="T16" fmla="*/ 1025 w 1261"/>
                    <a:gd name="T17" fmla="*/ 228 h 963"/>
                    <a:gd name="T18" fmla="*/ 1027 w 1261"/>
                    <a:gd name="T19" fmla="*/ 266 h 963"/>
                    <a:gd name="T20" fmla="*/ 1184 w 1261"/>
                    <a:gd name="T21" fmla="*/ 272 h 963"/>
                    <a:gd name="T22" fmla="*/ 1189 w 1261"/>
                    <a:gd name="T23" fmla="*/ 283 h 963"/>
                    <a:gd name="T24" fmla="*/ 1199 w 1261"/>
                    <a:gd name="T25" fmla="*/ 370 h 963"/>
                    <a:gd name="T26" fmla="*/ 1211 w 1261"/>
                    <a:gd name="T27" fmla="*/ 497 h 963"/>
                    <a:gd name="T28" fmla="*/ 1225 w 1261"/>
                    <a:gd name="T29" fmla="*/ 624 h 963"/>
                    <a:gd name="T30" fmla="*/ 1238 w 1261"/>
                    <a:gd name="T31" fmla="*/ 751 h 963"/>
                    <a:gd name="T32" fmla="*/ 1252 w 1261"/>
                    <a:gd name="T33" fmla="*/ 876 h 963"/>
                    <a:gd name="T34" fmla="*/ 1260 w 1261"/>
                    <a:gd name="T35" fmla="*/ 962 h 963"/>
                    <a:gd name="T36" fmla="*/ 912 w 1261"/>
                    <a:gd name="T37" fmla="*/ 962 h 963"/>
                    <a:gd name="T38" fmla="*/ 245 w 1261"/>
                    <a:gd name="T39" fmla="*/ 959 h 963"/>
                    <a:gd name="T40" fmla="*/ 0 w 1261"/>
                    <a:gd name="T41" fmla="*/ 952 h 963"/>
                    <a:gd name="T42" fmla="*/ 11 w 1261"/>
                    <a:gd name="T43" fmla="*/ 859 h 963"/>
                    <a:gd name="T44" fmla="*/ 23 w 1261"/>
                    <a:gd name="T45" fmla="*/ 765 h 963"/>
                    <a:gd name="T46" fmla="*/ 32 w 1261"/>
                    <a:gd name="T47" fmla="*/ 686 h 963"/>
                    <a:gd name="T48" fmla="*/ 39 w 1261"/>
                    <a:gd name="T49" fmla="*/ 632 h 963"/>
                    <a:gd name="T50" fmla="*/ 45 w 1261"/>
                    <a:gd name="T51" fmla="*/ 579 h 963"/>
                    <a:gd name="T52" fmla="*/ 50 w 1261"/>
                    <a:gd name="T53" fmla="*/ 533 h 963"/>
                    <a:gd name="T54" fmla="*/ 55 w 1261"/>
                    <a:gd name="T55" fmla="*/ 491 h 963"/>
                    <a:gd name="T56" fmla="*/ 60 w 1261"/>
                    <a:gd name="T57" fmla="*/ 449 h 963"/>
                    <a:gd name="T58" fmla="*/ 82 w 1261"/>
                    <a:gd name="T59" fmla="*/ 272 h 963"/>
                    <a:gd name="T60" fmla="*/ 85 w 1261"/>
                    <a:gd name="T61" fmla="*/ 264 h 963"/>
                    <a:gd name="T62" fmla="*/ 98 w 1261"/>
                    <a:gd name="T63" fmla="*/ 264 h 963"/>
                    <a:gd name="T64" fmla="*/ 246 w 1261"/>
                    <a:gd name="T65" fmla="*/ 264 h 963"/>
                    <a:gd name="T66" fmla="*/ 249 w 1261"/>
                    <a:gd name="T67" fmla="*/ 231 h 963"/>
                    <a:gd name="T68" fmla="*/ 398 w 1261"/>
                    <a:gd name="T69" fmla="*/ 218 h 963"/>
                    <a:gd name="T70" fmla="*/ 402 w 1261"/>
                    <a:gd name="T71" fmla="*/ 165 h 963"/>
                    <a:gd name="T72" fmla="*/ 409 w 1261"/>
                    <a:gd name="T73" fmla="*/ 146 h 963"/>
                    <a:gd name="T74" fmla="*/ 417 w 1261"/>
                    <a:gd name="T75" fmla="*/ 143 h 963"/>
                    <a:gd name="T76" fmla="*/ 424 w 1261"/>
                    <a:gd name="T77" fmla="*/ 140 h 963"/>
                    <a:gd name="T78" fmla="*/ 434 w 1261"/>
                    <a:gd name="T79" fmla="*/ 137 h 963"/>
                    <a:gd name="T80" fmla="*/ 441 w 1261"/>
                    <a:gd name="T81" fmla="*/ 136 h 963"/>
                    <a:gd name="T82" fmla="*/ 447 w 1261"/>
                    <a:gd name="T83" fmla="*/ 71 h 963"/>
                    <a:gd name="T84" fmla="*/ 453 w 1261"/>
                    <a:gd name="T85" fmla="*/ 4 h 963"/>
                    <a:gd name="T86" fmla="*/ 456 w 1261"/>
                    <a:gd name="T87" fmla="*/ 3 h 963"/>
                    <a:gd name="T88" fmla="*/ 460 w 1261"/>
                    <a:gd name="T89" fmla="*/ 0 h 963"/>
                    <a:gd name="T90" fmla="*/ 693 w 1261"/>
                    <a:gd name="T91" fmla="*/ 1 h 963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261"/>
                    <a:gd name="T139" fmla="*/ 0 h 963"/>
                    <a:gd name="T140" fmla="*/ 1261 w 1261"/>
                    <a:gd name="T141" fmla="*/ 963 h 963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261" h="963">
                      <a:moveTo>
                        <a:pt x="693" y="1"/>
                      </a:moveTo>
                      <a:lnTo>
                        <a:pt x="701" y="1"/>
                      </a:lnTo>
                      <a:lnTo>
                        <a:pt x="709" y="3"/>
                      </a:lnTo>
                      <a:lnTo>
                        <a:pt x="808" y="3"/>
                      </a:lnTo>
                      <a:lnTo>
                        <a:pt x="815" y="4"/>
                      </a:lnTo>
                      <a:lnTo>
                        <a:pt x="831" y="4"/>
                      </a:lnTo>
                      <a:lnTo>
                        <a:pt x="834" y="13"/>
                      </a:lnTo>
                      <a:lnTo>
                        <a:pt x="834" y="45"/>
                      </a:lnTo>
                      <a:lnTo>
                        <a:pt x="835" y="78"/>
                      </a:lnTo>
                      <a:lnTo>
                        <a:pt x="837" y="109"/>
                      </a:lnTo>
                      <a:lnTo>
                        <a:pt x="838" y="140"/>
                      </a:lnTo>
                      <a:lnTo>
                        <a:pt x="842" y="141"/>
                      </a:lnTo>
                      <a:lnTo>
                        <a:pt x="849" y="143"/>
                      </a:lnTo>
                      <a:lnTo>
                        <a:pt x="853" y="144"/>
                      </a:lnTo>
                      <a:lnTo>
                        <a:pt x="857" y="146"/>
                      </a:lnTo>
                      <a:lnTo>
                        <a:pt x="861" y="147"/>
                      </a:lnTo>
                      <a:lnTo>
                        <a:pt x="866" y="150"/>
                      </a:lnTo>
                      <a:lnTo>
                        <a:pt x="870" y="153"/>
                      </a:lnTo>
                      <a:lnTo>
                        <a:pt x="873" y="156"/>
                      </a:lnTo>
                      <a:lnTo>
                        <a:pt x="873" y="172"/>
                      </a:lnTo>
                      <a:lnTo>
                        <a:pt x="874" y="186"/>
                      </a:lnTo>
                      <a:lnTo>
                        <a:pt x="874" y="201"/>
                      </a:lnTo>
                      <a:lnTo>
                        <a:pt x="876" y="216"/>
                      </a:lnTo>
                      <a:lnTo>
                        <a:pt x="1021" y="216"/>
                      </a:lnTo>
                      <a:lnTo>
                        <a:pt x="1022" y="219"/>
                      </a:lnTo>
                      <a:lnTo>
                        <a:pt x="1023" y="224"/>
                      </a:lnTo>
                      <a:lnTo>
                        <a:pt x="1025" y="228"/>
                      </a:lnTo>
                      <a:lnTo>
                        <a:pt x="1025" y="240"/>
                      </a:lnTo>
                      <a:lnTo>
                        <a:pt x="1027" y="248"/>
                      </a:lnTo>
                      <a:lnTo>
                        <a:pt x="1027" y="266"/>
                      </a:lnTo>
                      <a:lnTo>
                        <a:pt x="1030" y="267"/>
                      </a:lnTo>
                      <a:lnTo>
                        <a:pt x="1184" y="267"/>
                      </a:lnTo>
                      <a:lnTo>
                        <a:pt x="1184" y="272"/>
                      </a:lnTo>
                      <a:lnTo>
                        <a:pt x="1186" y="274"/>
                      </a:lnTo>
                      <a:lnTo>
                        <a:pt x="1187" y="279"/>
                      </a:lnTo>
                      <a:lnTo>
                        <a:pt x="1189" y="283"/>
                      </a:lnTo>
                      <a:lnTo>
                        <a:pt x="1190" y="286"/>
                      </a:lnTo>
                      <a:lnTo>
                        <a:pt x="1194" y="328"/>
                      </a:lnTo>
                      <a:lnTo>
                        <a:pt x="1199" y="370"/>
                      </a:lnTo>
                      <a:lnTo>
                        <a:pt x="1202" y="413"/>
                      </a:lnTo>
                      <a:lnTo>
                        <a:pt x="1206" y="455"/>
                      </a:lnTo>
                      <a:lnTo>
                        <a:pt x="1211" y="497"/>
                      </a:lnTo>
                      <a:lnTo>
                        <a:pt x="1215" y="539"/>
                      </a:lnTo>
                      <a:lnTo>
                        <a:pt x="1219" y="582"/>
                      </a:lnTo>
                      <a:lnTo>
                        <a:pt x="1225" y="624"/>
                      </a:lnTo>
                      <a:lnTo>
                        <a:pt x="1229" y="666"/>
                      </a:lnTo>
                      <a:lnTo>
                        <a:pt x="1234" y="707"/>
                      </a:lnTo>
                      <a:lnTo>
                        <a:pt x="1238" y="751"/>
                      </a:lnTo>
                      <a:lnTo>
                        <a:pt x="1242" y="793"/>
                      </a:lnTo>
                      <a:lnTo>
                        <a:pt x="1248" y="835"/>
                      </a:lnTo>
                      <a:lnTo>
                        <a:pt x="1252" y="876"/>
                      </a:lnTo>
                      <a:lnTo>
                        <a:pt x="1257" y="918"/>
                      </a:lnTo>
                      <a:lnTo>
                        <a:pt x="1261" y="960"/>
                      </a:lnTo>
                      <a:lnTo>
                        <a:pt x="1260" y="962"/>
                      </a:lnTo>
                      <a:lnTo>
                        <a:pt x="1257" y="963"/>
                      </a:lnTo>
                      <a:lnTo>
                        <a:pt x="919" y="963"/>
                      </a:lnTo>
                      <a:lnTo>
                        <a:pt x="912" y="962"/>
                      </a:lnTo>
                      <a:lnTo>
                        <a:pt x="782" y="962"/>
                      </a:lnTo>
                      <a:lnTo>
                        <a:pt x="441" y="960"/>
                      </a:lnTo>
                      <a:lnTo>
                        <a:pt x="245" y="959"/>
                      </a:lnTo>
                      <a:lnTo>
                        <a:pt x="1" y="959"/>
                      </a:lnTo>
                      <a:lnTo>
                        <a:pt x="0" y="957"/>
                      </a:lnTo>
                      <a:lnTo>
                        <a:pt x="0" y="952"/>
                      </a:lnTo>
                      <a:lnTo>
                        <a:pt x="4" y="921"/>
                      </a:lnTo>
                      <a:lnTo>
                        <a:pt x="8" y="891"/>
                      </a:lnTo>
                      <a:lnTo>
                        <a:pt x="11" y="859"/>
                      </a:lnTo>
                      <a:lnTo>
                        <a:pt x="16" y="829"/>
                      </a:lnTo>
                      <a:lnTo>
                        <a:pt x="18" y="797"/>
                      </a:lnTo>
                      <a:lnTo>
                        <a:pt x="23" y="765"/>
                      </a:lnTo>
                      <a:lnTo>
                        <a:pt x="26" y="734"/>
                      </a:lnTo>
                      <a:lnTo>
                        <a:pt x="30" y="703"/>
                      </a:lnTo>
                      <a:lnTo>
                        <a:pt x="32" y="686"/>
                      </a:lnTo>
                      <a:lnTo>
                        <a:pt x="35" y="667"/>
                      </a:lnTo>
                      <a:lnTo>
                        <a:pt x="36" y="650"/>
                      </a:lnTo>
                      <a:lnTo>
                        <a:pt x="39" y="632"/>
                      </a:lnTo>
                      <a:lnTo>
                        <a:pt x="40" y="614"/>
                      </a:lnTo>
                      <a:lnTo>
                        <a:pt x="43" y="596"/>
                      </a:lnTo>
                      <a:lnTo>
                        <a:pt x="45" y="579"/>
                      </a:lnTo>
                      <a:lnTo>
                        <a:pt x="46" y="562"/>
                      </a:lnTo>
                      <a:lnTo>
                        <a:pt x="49" y="547"/>
                      </a:lnTo>
                      <a:lnTo>
                        <a:pt x="50" y="533"/>
                      </a:lnTo>
                      <a:lnTo>
                        <a:pt x="52" y="518"/>
                      </a:lnTo>
                      <a:lnTo>
                        <a:pt x="53" y="505"/>
                      </a:lnTo>
                      <a:lnTo>
                        <a:pt x="55" y="491"/>
                      </a:lnTo>
                      <a:lnTo>
                        <a:pt x="58" y="478"/>
                      </a:lnTo>
                      <a:lnTo>
                        <a:pt x="59" y="463"/>
                      </a:lnTo>
                      <a:lnTo>
                        <a:pt x="60" y="449"/>
                      </a:lnTo>
                      <a:lnTo>
                        <a:pt x="81" y="283"/>
                      </a:lnTo>
                      <a:lnTo>
                        <a:pt x="81" y="276"/>
                      </a:lnTo>
                      <a:lnTo>
                        <a:pt x="82" y="272"/>
                      </a:lnTo>
                      <a:lnTo>
                        <a:pt x="84" y="268"/>
                      </a:lnTo>
                      <a:lnTo>
                        <a:pt x="82" y="267"/>
                      </a:lnTo>
                      <a:lnTo>
                        <a:pt x="85" y="264"/>
                      </a:lnTo>
                      <a:lnTo>
                        <a:pt x="88" y="263"/>
                      </a:lnTo>
                      <a:lnTo>
                        <a:pt x="95" y="263"/>
                      </a:lnTo>
                      <a:lnTo>
                        <a:pt x="98" y="264"/>
                      </a:lnTo>
                      <a:lnTo>
                        <a:pt x="108" y="264"/>
                      </a:lnTo>
                      <a:lnTo>
                        <a:pt x="245" y="266"/>
                      </a:lnTo>
                      <a:lnTo>
                        <a:pt x="246" y="264"/>
                      </a:lnTo>
                      <a:lnTo>
                        <a:pt x="246" y="253"/>
                      </a:lnTo>
                      <a:lnTo>
                        <a:pt x="247" y="241"/>
                      </a:lnTo>
                      <a:lnTo>
                        <a:pt x="249" y="231"/>
                      </a:lnTo>
                      <a:lnTo>
                        <a:pt x="249" y="221"/>
                      </a:lnTo>
                      <a:lnTo>
                        <a:pt x="252" y="218"/>
                      </a:lnTo>
                      <a:lnTo>
                        <a:pt x="398" y="218"/>
                      </a:lnTo>
                      <a:lnTo>
                        <a:pt x="399" y="201"/>
                      </a:lnTo>
                      <a:lnTo>
                        <a:pt x="402" y="182"/>
                      </a:lnTo>
                      <a:lnTo>
                        <a:pt x="402" y="165"/>
                      </a:lnTo>
                      <a:lnTo>
                        <a:pt x="405" y="147"/>
                      </a:lnTo>
                      <a:lnTo>
                        <a:pt x="407" y="147"/>
                      </a:lnTo>
                      <a:lnTo>
                        <a:pt x="409" y="146"/>
                      </a:lnTo>
                      <a:lnTo>
                        <a:pt x="412" y="146"/>
                      </a:lnTo>
                      <a:lnTo>
                        <a:pt x="416" y="144"/>
                      </a:lnTo>
                      <a:lnTo>
                        <a:pt x="417" y="143"/>
                      </a:lnTo>
                      <a:lnTo>
                        <a:pt x="420" y="141"/>
                      </a:lnTo>
                      <a:lnTo>
                        <a:pt x="421" y="141"/>
                      </a:lnTo>
                      <a:lnTo>
                        <a:pt x="424" y="140"/>
                      </a:lnTo>
                      <a:lnTo>
                        <a:pt x="427" y="138"/>
                      </a:lnTo>
                      <a:lnTo>
                        <a:pt x="431" y="138"/>
                      </a:lnTo>
                      <a:lnTo>
                        <a:pt x="434" y="137"/>
                      </a:lnTo>
                      <a:lnTo>
                        <a:pt x="437" y="137"/>
                      </a:lnTo>
                      <a:lnTo>
                        <a:pt x="440" y="136"/>
                      </a:lnTo>
                      <a:lnTo>
                        <a:pt x="441" y="136"/>
                      </a:lnTo>
                      <a:lnTo>
                        <a:pt x="444" y="134"/>
                      </a:lnTo>
                      <a:lnTo>
                        <a:pt x="446" y="103"/>
                      </a:lnTo>
                      <a:lnTo>
                        <a:pt x="447" y="71"/>
                      </a:lnTo>
                      <a:lnTo>
                        <a:pt x="450" y="39"/>
                      </a:lnTo>
                      <a:lnTo>
                        <a:pt x="450" y="7"/>
                      </a:lnTo>
                      <a:lnTo>
                        <a:pt x="453" y="4"/>
                      </a:lnTo>
                      <a:lnTo>
                        <a:pt x="451" y="4"/>
                      </a:lnTo>
                      <a:lnTo>
                        <a:pt x="453" y="3"/>
                      </a:lnTo>
                      <a:lnTo>
                        <a:pt x="456" y="3"/>
                      </a:lnTo>
                      <a:lnTo>
                        <a:pt x="457" y="1"/>
                      </a:lnTo>
                      <a:lnTo>
                        <a:pt x="459" y="1"/>
                      </a:lnTo>
                      <a:lnTo>
                        <a:pt x="460" y="0"/>
                      </a:lnTo>
                      <a:lnTo>
                        <a:pt x="463" y="0"/>
                      </a:lnTo>
                      <a:lnTo>
                        <a:pt x="491" y="1"/>
                      </a:lnTo>
                      <a:lnTo>
                        <a:pt x="69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Freeform 275"/>
                <p:cNvSpPr>
                  <a:spLocks/>
                </p:cNvSpPr>
                <p:nvPr/>
              </p:nvSpPr>
              <p:spPr bwMode="auto">
                <a:xfrm>
                  <a:off x="5116" y="1602"/>
                  <a:ext cx="369" cy="126"/>
                </a:xfrm>
                <a:custGeom>
                  <a:avLst/>
                  <a:gdLst>
                    <a:gd name="T0" fmla="*/ 281 w 369"/>
                    <a:gd name="T1" fmla="*/ 2 h 126"/>
                    <a:gd name="T2" fmla="*/ 363 w 369"/>
                    <a:gd name="T3" fmla="*/ 2 h 126"/>
                    <a:gd name="T4" fmla="*/ 365 w 369"/>
                    <a:gd name="T5" fmla="*/ 6 h 126"/>
                    <a:gd name="T6" fmla="*/ 366 w 369"/>
                    <a:gd name="T7" fmla="*/ 10 h 126"/>
                    <a:gd name="T8" fmla="*/ 366 w 369"/>
                    <a:gd name="T9" fmla="*/ 19 h 126"/>
                    <a:gd name="T10" fmla="*/ 368 w 369"/>
                    <a:gd name="T11" fmla="*/ 45 h 126"/>
                    <a:gd name="T12" fmla="*/ 368 w 369"/>
                    <a:gd name="T13" fmla="*/ 100 h 126"/>
                    <a:gd name="T14" fmla="*/ 369 w 369"/>
                    <a:gd name="T15" fmla="*/ 126 h 126"/>
                    <a:gd name="T16" fmla="*/ 359 w 369"/>
                    <a:gd name="T17" fmla="*/ 125 h 126"/>
                    <a:gd name="T18" fmla="*/ 351 w 369"/>
                    <a:gd name="T19" fmla="*/ 123 h 126"/>
                    <a:gd name="T20" fmla="*/ 340 w 369"/>
                    <a:gd name="T21" fmla="*/ 122 h 126"/>
                    <a:gd name="T22" fmla="*/ 332 w 369"/>
                    <a:gd name="T23" fmla="*/ 120 h 126"/>
                    <a:gd name="T24" fmla="*/ 322 w 369"/>
                    <a:gd name="T25" fmla="*/ 119 h 126"/>
                    <a:gd name="T26" fmla="*/ 313 w 369"/>
                    <a:gd name="T27" fmla="*/ 117 h 126"/>
                    <a:gd name="T28" fmla="*/ 303 w 369"/>
                    <a:gd name="T29" fmla="*/ 116 h 126"/>
                    <a:gd name="T30" fmla="*/ 293 w 369"/>
                    <a:gd name="T31" fmla="*/ 115 h 126"/>
                    <a:gd name="T32" fmla="*/ 284 w 369"/>
                    <a:gd name="T33" fmla="*/ 113 h 126"/>
                    <a:gd name="T34" fmla="*/ 274 w 369"/>
                    <a:gd name="T35" fmla="*/ 112 h 126"/>
                    <a:gd name="T36" fmla="*/ 263 w 369"/>
                    <a:gd name="T37" fmla="*/ 112 h 126"/>
                    <a:gd name="T38" fmla="*/ 253 w 369"/>
                    <a:gd name="T39" fmla="*/ 110 h 126"/>
                    <a:gd name="T40" fmla="*/ 243 w 369"/>
                    <a:gd name="T41" fmla="*/ 109 h 126"/>
                    <a:gd name="T42" fmla="*/ 234 w 369"/>
                    <a:gd name="T43" fmla="*/ 109 h 126"/>
                    <a:gd name="T44" fmla="*/ 224 w 369"/>
                    <a:gd name="T45" fmla="*/ 107 h 126"/>
                    <a:gd name="T46" fmla="*/ 214 w 369"/>
                    <a:gd name="T47" fmla="*/ 107 h 126"/>
                    <a:gd name="T48" fmla="*/ 204 w 369"/>
                    <a:gd name="T49" fmla="*/ 106 h 126"/>
                    <a:gd name="T50" fmla="*/ 185 w 369"/>
                    <a:gd name="T51" fmla="*/ 106 h 126"/>
                    <a:gd name="T52" fmla="*/ 175 w 369"/>
                    <a:gd name="T53" fmla="*/ 104 h 126"/>
                    <a:gd name="T54" fmla="*/ 145 w 369"/>
                    <a:gd name="T55" fmla="*/ 104 h 126"/>
                    <a:gd name="T56" fmla="*/ 134 w 369"/>
                    <a:gd name="T57" fmla="*/ 106 h 126"/>
                    <a:gd name="T58" fmla="*/ 116 w 369"/>
                    <a:gd name="T59" fmla="*/ 106 h 126"/>
                    <a:gd name="T60" fmla="*/ 105 w 369"/>
                    <a:gd name="T61" fmla="*/ 107 h 126"/>
                    <a:gd name="T62" fmla="*/ 95 w 369"/>
                    <a:gd name="T63" fmla="*/ 107 h 126"/>
                    <a:gd name="T64" fmla="*/ 85 w 369"/>
                    <a:gd name="T65" fmla="*/ 109 h 126"/>
                    <a:gd name="T66" fmla="*/ 77 w 369"/>
                    <a:gd name="T67" fmla="*/ 109 h 126"/>
                    <a:gd name="T68" fmla="*/ 66 w 369"/>
                    <a:gd name="T69" fmla="*/ 110 h 126"/>
                    <a:gd name="T70" fmla="*/ 56 w 369"/>
                    <a:gd name="T71" fmla="*/ 112 h 126"/>
                    <a:gd name="T72" fmla="*/ 53 w 369"/>
                    <a:gd name="T73" fmla="*/ 112 h 126"/>
                    <a:gd name="T74" fmla="*/ 51 w 369"/>
                    <a:gd name="T75" fmla="*/ 113 h 126"/>
                    <a:gd name="T76" fmla="*/ 46 w 369"/>
                    <a:gd name="T77" fmla="*/ 113 h 126"/>
                    <a:gd name="T78" fmla="*/ 43 w 369"/>
                    <a:gd name="T79" fmla="*/ 115 h 126"/>
                    <a:gd name="T80" fmla="*/ 36 w 369"/>
                    <a:gd name="T81" fmla="*/ 115 h 126"/>
                    <a:gd name="T82" fmla="*/ 33 w 369"/>
                    <a:gd name="T83" fmla="*/ 116 h 126"/>
                    <a:gd name="T84" fmla="*/ 26 w 369"/>
                    <a:gd name="T85" fmla="*/ 116 h 126"/>
                    <a:gd name="T86" fmla="*/ 22 w 369"/>
                    <a:gd name="T87" fmla="*/ 117 h 126"/>
                    <a:gd name="T88" fmla="*/ 14 w 369"/>
                    <a:gd name="T89" fmla="*/ 117 h 126"/>
                    <a:gd name="T90" fmla="*/ 12 w 369"/>
                    <a:gd name="T91" fmla="*/ 119 h 126"/>
                    <a:gd name="T92" fmla="*/ 7 w 369"/>
                    <a:gd name="T93" fmla="*/ 119 h 126"/>
                    <a:gd name="T94" fmla="*/ 4 w 369"/>
                    <a:gd name="T95" fmla="*/ 120 h 126"/>
                    <a:gd name="T96" fmla="*/ 0 w 369"/>
                    <a:gd name="T97" fmla="*/ 120 h 126"/>
                    <a:gd name="T98" fmla="*/ 1 w 369"/>
                    <a:gd name="T99" fmla="*/ 90 h 126"/>
                    <a:gd name="T100" fmla="*/ 3 w 369"/>
                    <a:gd name="T101" fmla="*/ 60 h 126"/>
                    <a:gd name="T102" fmla="*/ 4 w 369"/>
                    <a:gd name="T103" fmla="*/ 31 h 126"/>
                    <a:gd name="T104" fmla="*/ 6 w 369"/>
                    <a:gd name="T105" fmla="*/ 0 h 126"/>
                    <a:gd name="T106" fmla="*/ 93 w 369"/>
                    <a:gd name="T107" fmla="*/ 0 h 126"/>
                    <a:gd name="T108" fmla="*/ 100 w 369"/>
                    <a:gd name="T109" fmla="*/ 2 h 126"/>
                    <a:gd name="T110" fmla="*/ 281 w 369"/>
                    <a:gd name="T111" fmla="*/ 2 h 12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69"/>
                    <a:gd name="T169" fmla="*/ 0 h 126"/>
                    <a:gd name="T170" fmla="*/ 369 w 369"/>
                    <a:gd name="T171" fmla="*/ 126 h 12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69" h="126">
                      <a:moveTo>
                        <a:pt x="281" y="2"/>
                      </a:moveTo>
                      <a:lnTo>
                        <a:pt x="363" y="2"/>
                      </a:lnTo>
                      <a:lnTo>
                        <a:pt x="365" y="6"/>
                      </a:lnTo>
                      <a:lnTo>
                        <a:pt x="366" y="10"/>
                      </a:lnTo>
                      <a:lnTo>
                        <a:pt x="366" y="19"/>
                      </a:lnTo>
                      <a:lnTo>
                        <a:pt x="368" y="45"/>
                      </a:lnTo>
                      <a:lnTo>
                        <a:pt x="368" y="100"/>
                      </a:lnTo>
                      <a:lnTo>
                        <a:pt x="369" y="126"/>
                      </a:lnTo>
                      <a:lnTo>
                        <a:pt x="359" y="125"/>
                      </a:lnTo>
                      <a:lnTo>
                        <a:pt x="351" y="123"/>
                      </a:lnTo>
                      <a:lnTo>
                        <a:pt x="340" y="122"/>
                      </a:lnTo>
                      <a:lnTo>
                        <a:pt x="332" y="120"/>
                      </a:lnTo>
                      <a:lnTo>
                        <a:pt x="322" y="119"/>
                      </a:lnTo>
                      <a:lnTo>
                        <a:pt x="313" y="117"/>
                      </a:lnTo>
                      <a:lnTo>
                        <a:pt x="303" y="116"/>
                      </a:lnTo>
                      <a:lnTo>
                        <a:pt x="293" y="115"/>
                      </a:lnTo>
                      <a:lnTo>
                        <a:pt x="284" y="113"/>
                      </a:lnTo>
                      <a:lnTo>
                        <a:pt x="274" y="112"/>
                      </a:lnTo>
                      <a:lnTo>
                        <a:pt x="263" y="112"/>
                      </a:lnTo>
                      <a:lnTo>
                        <a:pt x="253" y="110"/>
                      </a:lnTo>
                      <a:lnTo>
                        <a:pt x="243" y="109"/>
                      </a:lnTo>
                      <a:lnTo>
                        <a:pt x="234" y="109"/>
                      </a:lnTo>
                      <a:lnTo>
                        <a:pt x="224" y="107"/>
                      </a:lnTo>
                      <a:lnTo>
                        <a:pt x="214" y="107"/>
                      </a:lnTo>
                      <a:lnTo>
                        <a:pt x="204" y="106"/>
                      </a:lnTo>
                      <a:lnTo>
                        <a:pt x="185" y="106"/>
                      </a:lnTo>
                      <a:lnTo>
                        <a:pt x="175" y="104"/>
                      </a:lnTo>
                      <a:lnTo>
                        <a:pt x="145" y="104"/>
                      </a:lnTo>
                      <a:lnTo>
                        <a:pt x="134" y="106"/>
                      </a:lnTo>
                      <a:lnTo>
                        <a:pt x="116" y="106"/>
                      </a:lnTo>
                      <a:lnTo>
                        <a:pt x="105" y="107"/>
                      </a:lnTo>
                      <a:lnTo>
                        <a:pt x="95" y="107"/>
                      </a:lnTo>
                      <a:lnTo>
                        <a:pt x="85" y="109"/>
                      </a:lnTo>
                      <a:lnTo>
                        <a:pt x="77" y="109"/>
                      </a:lnTo>
                      <a:lnTo>
                        <a:pt x="66" y="110"/>
                      </a:lnTo>
                      <a:lnTo>
                        <a:pt x="56" y="112"/>
                      </a:lnTo>
                      <a:lnTo>
                        <a:pt x="53" y="112"/>
                      </a:lnTo>
                      <a:lnTo>
                        <a:pt x="51" y="113"/>
                      </a:lnTo>
                      <a:lnTo>
                        <a:pt x="46" y="113"/>
                      </a:lnTo>
                      <a:lnTo>
                        <a:pt x="43" y="115"/>
                      </a:lnTo>
                      <a:lnTo>
                        <a:pt x="36" y="115"/>
                      </a:lnTo>
                      <a:lnTo>
                        <a:pt x="33" y="116"/>
                      </a:lnTo>
                      <a:lnTo>
                        <a:pt x="26" y="116"/>
                      </a:lnTo>
                      <a:lnTo>
                        <a:pt x="22" y="117"/>
                      </a:lnTo>
                      <a:lnTo>
                        <a:pt x="14" y="117"/>
                      </a:lnTo>
                      <a:lnTo>
                        <a:pt x="12" y="119"/>
                      </a:lnTo>
                      <a:lnTo>
                        <a:pt x="7" y="119"/>
                      </a:lnTo>
                      <a:lnTo>
                        <a:pt x="4" y="120"/>
                      </a:lnTo>
                      <a:lnTo>
                        <a:pt x="0" y="120"/>
                      </a:lnTo>
                      <a:lnTo>
                        <a:pt x="1" y="90"/>
                      </a:lnTo>
                      <a:lnTo>
                        <a:pt x="3" y="60"/>
                      </a:lnTo>
                      <a:lnTo>
                        <a:pt x="4" y="31"/>
                      </a:lnTo>
                      <a:lnTo>
                        <a:pt x="6" y="0"/>
                      </a:lnTo>
                      <a:lnTo>
                        <a:pt x="93" y="0"/>
                      </a:lnTo>
                      <a:lnTo>
                        <a:pt x="100" y="2"/>
                      </a:lnTo>
                      <a:lnTo>
                        <a:pt x="281" y="2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" name="Freeform 276"/>
                <p:cNvSpPr>
                  <a:spLocks/>
                </p:cNvSpPr>
                <p:nvPr/>
              </p:nvSpPr>
              <p:spPr bwMode="auto">
                <a:xfrm>
                  <a:off x="5023" y="1719"/>
                  <a:ext cx="540" cy="822"/>
                </a:xfrm>
                <a:custGeom>
                  <a:avLst/>
                  <a:gdLst>
                    <a:gd name="T0" fmla="*/ 471 w 540"/>
                    <a:gd name="T1" fmla="*/ 25 h 822"/>
                    <a:gd name="T2" fmla="*/ 487 w 540"/>
                    <a:gd name="T3" fmla="*/ 28 h 822"/>
                    <a:gd name="T4" fmla="*/ 500 w 540"/>
                    <a:gd name="T5" fmla="*/ 37 h 822"/>
                    <a:gd name="T6" fmla="*/ 503 w 540"/>
                    <a:gd name="T7" fmla="*/ 113 h 822"/>
                    <a:gd name="T8" fmla="*/ 511 w 540"/>
                    <a:gd name="T9" fmla="*/ 262 h 822"/>
                    <a:gd name="T10" fmla="*/ 520 w 540"/>
                    <a:gd name="T11" fmla="*/ 412 h 822"/>
                    <a:gd name="T12" fmla="*/ 527 w 540"/>
                    <a:gd name="T13" fmla="*/ 549 h 822"/>
                    <a:gd name="T14" fmla="*/ 535 w 540"/>
                    <a:gd name="T15" fmla="*/ 685 h 822"/>
                    <a:gd name="T16" fmla="*/ 540 w 540"/>
                    <a:gd name="T17" fmla="*/ 821 h 822"/>
                    <a:gd name="T18" fmla="*/ 527 w 540"/>
                    <a:gd name="T19" fmla="*/ 822 h 822"/>
                    <a:gd name="T20" fmla="*/ 519 w 540"/>
                    <a:gd name="T21" fmla="*/ 819 h 822"/>
                    <a:gd name="T22" fmla="*/ 500 w 540"/>
                    <a:gd name="T23" fmla="*/ 797 h 822"/>
                    <a:gd name="T24" fmla="*/ 497 w 540"/>
                    <a:gd name="T25" fmla="*/ 747 h 822"/>
                    <a:gd name="T26" fmla="*/ 494 w 540"/>
                    <a:gd name="T27" fmla="*/ 698 h 822"/>
                    <a:gd name="T28" fmla="*/ 496 w 540"/>
                    <a:gd name="T29" fmla="*/ 662 h 822"/>
                    <a:gd name="T30" fmla="*/ 501 w 540"/>
                    <a:gd name="T31" fmla="*/ 659 h 822"/>
                    <a:gd name="T32" fmla="*/ 508 w 540"/>
                    <a:gd name="T33" fmla="*/ 655 h 822"/>
                    <a:gd name="T34" fmla="*/ 503 w 540"/>
                    <a:gd name="T35" fmla="*/ 617 h 822"/>
                    <a:gd name="T36" fmla="*/ 430 w 540"/>
                    <a:gd name="T37" fmla="*/ 617 h 822"/>
                    <a:gd name="T38" fmla="*/ 426 w 540"/>
                    <a:gd name="T39" fmla="*/ 559 h 822"/>
                    <a:gd name="T40" fmla="*/ 126 w 540"/>
                    <a:gd name="T41" fmla="*/ 558 h 822"/>
                    <a:gd name="T42" fmla="*/ 120 w 540"/>
                    <a:gd name="T43" fmla="*/ 555 h 822"/>
                    <a:gd name="T44" fmla="*/ 116 w 540"/>
                    <a:gd name="T45" fmla="*/ 596 h 822"/>
                    <a:gd name="T46" fmla="*/ 58 w 540"/>
                    <a:gd name="T47" fmla="*/ 616 h 822"/>
                    <a:gd name="T48" fmla="*/ 34 w 540"/>
                    <a:gd name="T49" fmla="*/ 616 h 822"/>
                    <a:gd name="T50" fmla="*/ 29 w 540"/>
                    <a:gd name="T51" fmla="*/ 629 h 822"/>
                    <a:gd name="T52" fmla="*/ 35 w 540"/>
                    <a:gd name="T53" fmla="*/ 655 h 822"/>
                    <a:gd name="T54" fmla="*/ 44 w 540"/>
                    <a:gd name="T55" fmla="*/ 658 h 822"/>
                    <a:gd name="T56" fmla="*/ 51 w 540"/>
                    <a:gd name="T57" fmla="*/ 662 h 822"/>
                    <a:gd name="T58" fmla="*/ 49 w 540"/>
                    <a:gd name="T59" fmla="*/ 714 h 822"/>
                    <a:gd name="T60" fmla="*/ 46 w 540"/>
                    <a:gd name="T61" fmla="*/ 762 h 822"/>
                    <a:gd name="T62" fmla="*/ 41 w 540"/>
                    <a:gd name="T63" fmla="*/ 797 h 822"/>
                    <a:gd name="T64" fmla="*/ 26 w 540"/>
                    <a:gd name="T65" fmla="*/ 796 h 822"/>
                    <a:gd name="T66" fmla="*/ 21 w 540"/>
                    <a:gd name="T67" fmla="*/ 811 h 822"/>
                    <a:gd name="T68" fmla="*/ 0 w 540"/>
                    <a:gd name="T69" fmla="*/ 819 h 822"/>
                    <a:gd name="T70" fmla="*/ 5 w 540"/>
                    <a:gd name="T71" fmla="*/ 719 h 822"/>
                    <a:gd name="T72" fmla="*/ 10 w 540"/>
                    <a:gd name="T73" fmla="*/ 620 h 822"/>
                    <a:gd name="T74" fmla="*/ 16 w 540"/>
                    <a:gd name="T75" fmla="*/ 542 h 822"/>
                    <a:gd name="T76" fmla="*/ 21 w 540"/>
                    <a:gd name="T77" fmla="*/ 512 h 822"/>
                    <a:gd name="T78" fmla="*/ 21 w 540"/>
                    <a:gd name="T79" fmla="*/ 490 h 822"/>
                    <a:gd name="T80" fmla="*/ 26 w 540"/>
                    <a:gd name="T81" fmla="*/ 390 h 822"/>
                    <a:gd name="T82" fmla="*/ 32 w 540"/>
                    <a:gd name="T83" fmla="*/ 289 h 822"/>
                    <a:gd name="T84" fmla="*/ 39 w 540"/>
                    <a:gd name="T85" fmla="*/ 200 h 822"/>
                    <a:gd name="T86" fmla="*/ 44 w 540"/>
                    <a:gd name="T87" fmla="*/ 126 h 822"/>
                    <a:gd name="T88" fmla="*/ 48 w 540"/>
                    <a:gd name="T89" fmla="*/ 52 h 822"/>
                    <a:gd name="T90" fmla="*/ 63 w 540"/>
                    <a:gd name="T91" fmla="*/ 24 h 822"/>
                    <a:gd name="T92" fmla="*/ 80 w 540"/>
                    <a:gd name="T93" fmla="*/ 19 h 822"/>
                    <a:gd name="T94" fmla="*/ 97 w 540"/>
                    <a:gd name="T95" fmla="*/ 15 h 822"/>
                    <a:gd name="T96" fmla="*/ 116 w 540"/>
                    <a:gd name="T97" fmla="*/ 12 h 822"/>
                    <a:gd name="T98" fmla="*/ 135 w 540"/>
                    <a:gd name="T99" fmla="*/ 9 h 822"/>
                    <a:gd name="T100" fmla="*/ 154 w 540"/>
                    <a:gd name="T101" fmla="*/ 6 h 822"/>
                    <a:gd name="T102" fmla="*/ 175 w 540"/>
                    <a:gd name="T103" fmla="*/ 5 h 822"/>
                    <a:gd name="T104" fmla="*/ 205 w 540"/>
                    <a:gd name="T105" fmla="*/ 2 h 822"/>
                    <a:gd name="T106" fmla="*/ 294 w 540"/>
                    <a:gd name="T107" fmla="*/ 0 h 822"/>
                    <a:gd name="T108" fmla="*/ 323 w 540"/>
                    <a:gd name="T109" fmla="*/ 3 h 822"/>
                    <a:gd name="T110" fmla="*/ 351 w 540"/>
                    <a:gd name="T111" fmla="*/ 5 h 822"/>
                    <a:gd name="T112" fmla="*/ 374 w 540"/>
                    <a:gd name="T113" fmla="*/ 8 h 822"/>
                    <a:gd name="T114" fmla="*/ 391 w 540"/>
                    <a:gd name="T115" fmla="*/ 10 h 822"/>
                    <a:gd name="T116" fmla="*/ 409 w 540"/>
                    <a:gd name="T117" fmla="*/ 13 h 822"/>
                    <a:gd name="T118" fmla="*/ 426 w 540"/>
                    <a:gd name="T119" fmla="*/ 16 h 822"/>
                    <a:gd name="T120" fmla="*/ 444 w 540"/>
                    <a:gd name="T121" fmla="*/ 19 h 822"/>
                    <a:gd name="T122" fmla="*/ 462 w 540"/>
                    <a:gd name="T123" fmla="*/ 22 h 82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540"/>
                    <a:gd name="T187" fmla="*/ 0 h 822"/>
                    <a:gd name="T188" fmla="*/ 540 w 540"/>
                    <a:gd name="T189" fmla="*/ 822 h 82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540" h="822">
                      <a:moveTo>
                        <a:pt x="467" y="24"/>
                      </a:moveTo>
                      <a:lnTo>
                        <a:pt x="469" y="25"/>
                      </a:lnTo>
                      <a:lnTo>
                        <a:pt x="471" y="25"/>
                      </a:lnTo>
                      <a:lnTo>
                        <a:pt x="474" y="26"/>
                      </a:lnTo>
                      <a:lnTo>
                        <a:pt x="486" y="26"/>
                      </a:lnTo>
                      <a:lnTo>
                        <a:pt x="487" y="28"/>
                      </a:lnTo>
                      <a:lnTo>
                        <a:pt x="494" y="29"/>
                      </a:lnTo>
                      <a:lnTo>
                        <a:pt x="497" y="32"/>
                      </a:lnTo>
                      <a:lnTo>
                        <a:pt x="500" y="37"/>
                      </a:lnTo>
                      <a:lnTo>
                        <a:pt x="500" y="59"/>
                      </a:lnTo>
                      <a:lnTo>
                        <a:pt x="501" y="64"/>
                      </a:lnTo>
                      <a:lnTo>
                        <a:pt x="503" y="113"/>
                      </a:lnTo>
                      <a:lnTo>
                        <a:pt x="506" y="162"/>
                      </a:lnTo>
                      <a:lnTo>
                        <a:pt x="508" y="211"/>
                      </a:lnTo>
                      <a:lnTo>
                        <a:pt x="511" y="262"/>
                      </a:lnTo>
                      <a:lnTo>
                        <a:pt x="515" y="312"/>
                      </a:lnTo>
                      <a:lnTo>
                        <a:pt x="517" y="363"/>
                      </a:lnTo>
                      <a:lnTo>
                        <a:pt x="520" y="412"/>
                      </a:lnTo>
                      <a:lnTo>
                        <a:pt x="523" y="461"/>
                      </a:lnTo>
                      <a:lnTo>
                        <a:pt x="525" y="504"/>
                      </a:lnTo>
                      <a:lnTo>
                        <a:pt x="527" y="549"/>
                      </a:lnTo>
                      <a:lnTo>
                        <a:pt x="529" y="594"/>
                      </a:lnTo>
                      <a:lnTo>
                        <a:pt x="532" y="640"/>
                      </a:lnTo>
                      <a:lnTo>
                        <a:pt x="535" y="685"/>
                      </a:lnTo>
                      <a:lnTo>
                        <a:pt x="536" y="731"/>
                      </a:lnTo>
                      <a:lnTo>
                        <a:pt x="539" y="776"/>
                      </a:lnTo>
                      <a:lnTo>
                        <a:pt x="540" y="821"/>
                      </a:lnTo>
                      <a:lnTo>
                        <a:pt x="539" y="821"/>
                      </a:lnTo>
                      <a:lnTo>
                        <a:pt x="535" y="822"/>
                      </a:lnTo>
                      <a:lnTo>
                        <a:pt x="527" y="822"/>
                      </a:lnTo>
                      <a:lnTo>
                        <a:pt x="525" y="821"/>
                      </a:lnTo>
                      <a:lnTo>
                        <a:pt x="522" y="821"/>
                      </a:lnTo>
                      <a:lnTo>
                        <a:pt x="519" y="819"/>
                      </a:lnTo>
                      <a:lnTo>
                        <a:pt x="519" y="804"/>
                      </a:lnTo>
                      <a:lnTo>
                        <a:pt x="516" y="799"/>
                      </a:lnTo>
                      <a:lnTo>
                        <a:pt x="500" y="797"/>
                      </a:lnTo>
                      <a:lnTo>
                        <a:pt x="498" y="780"/>
                      </a:lnTo>
                      <a:lnTo>
                        <a:pt x="498" y="764"/>
                      </a:lnTo>
                      <a:lnTo>
                        <a:pt x="497" y="747"/>
                      </a:lnTo>
                      <a:lnTo>
                        <a:pt x="496" y="731"/>
                      </a:lnTo>
                      <a:lnTo>
                        <a:pt x="494" y="714"/>
                      </a:lnTo>
                      <a:lnTo>
                        <a:pt x="494" y="698"/>
                      </a:lnTo>
                      <a:lnTo>
                        <a:pt x="493" y="680"/>
                      </a:lnTo>
                      <a:lnTo>
                        <a:pt x="493" y="663"/>
                      </a:lnTo>
                      <a:lnTo>
                        <a:pt x="496" y="662"/>
                      </a:lnTo>
                      <a:lnTo>
                        <a:pt x="497" y="660"/>
                      </a:lnTo>
                      <a:lnTo>
                        <a:pt x="498" y="660"/>
                      </a:lnTo>
                      <a:lnTo>
                        <a:pt x="501" y="659"/>
                      </a:lnTo>
                      <a:lnTo>
                        <a:pt x="503" y="659"/>
                      </a:lnTo>
                      <a:lnTo>
                        <a:pt x="506" y="658"/>
                      </a:lnTo>
                      <a:lnTo>
                        <a:pt x="508" y="655"/>
                      </a:lnTo>
                      <a:lnTo>
                        <a:pt x="507" y="620"/>
                      </a:lnTo>
                      <a:lnTo>
                        <a:pt x="506" y="619"/>
                      </a:lnTo>
                      <a:lnTo>
                        <a:pt x="503" y="617"/>
                      </a:lnTo>
                      <a:lnTo>
                        <a:pt x="491" y="617"/>
                      </a:lnTo>
                      <a:lnTo>
                        <a:pt x="488" y="619"/>
                      </a:lnTo>
                      <a:lnTo>
                        <a:pt x="430" y="617"/>
                      </a:lnTo>
                      <a:lnTo>
                        <a:pt x="429" y="603"/>
                      </a:lnTo>
                      <a:lnTo>
                        <a:pt x="429" y="561"/>
                      </a:lnTo>
                      <a:lnTo>
                        <a:pt x="426" y="559"/>
                      </a:lnTo>
                      <a:lnTo>
                        <a:pt x="354" y="559"/>
                      </a:lnTo>
                      <a:lnTo>
                        <a:pt x="135" y="558"/>
                      </a:lnTo>
                      <a:lnTo>
                        <a:pt x="126" y="558"/>
                      </a:lnTo>
                      <a:lnTo>
                        <a:pt x="123" y="557"/>
                      </a:lnTo>
                      <a:lnTo>
                        <a:pt x="122" y="557"/>
                      </a:lnTo>
                      <a:lnTo>
                        <a:pt x="120" y="555"/>
                      </a:lnTo>
                      <a:lnTo>
                        <a:pt x="117" y="559"/>
                      </a:lnTo>
                      <a:lnTo>
                        <a:pt x="116" y="564"/>
                      </a:lnTo>
                      <a:lnTo>
                        <a:pt x="116" y="596"/>
                      </a:lnTo>
                      <a:lnTo>
                        <a:pt x="115" y="606"/>
                      </a:lnTo>
                      <a:lnTo>
                        <a:pt x="115" y="616"/>
                      </a:lnTo>
                      <a:lnTo>
                        <a:pt x="58" y="616"/>
                      </a:lnTo>
                      <a:lnTo>
                        <a:pt x="54" y="614"/>
                      </a:lnTo>
                      <a:lnTo>
                        <a:pt x="39" y="614"/>
                      </a:lnTo>
                      <a:lnTo>
                        <a:pt x="34" y="616"/>
                      </a:lnTo>
                      <a:lnTo>
                        <a:pt x="32" y="619"/>
                      </a:lnTo>
                      <a:lnTo>
                        <a:pt x="31" y="624"/>
                      </a:lnTo>
                      <a:lnTo>
                        <a:pt x="29" y="629"/>
                      </a:lnTo>
                      <a:lnTo>
                        <a:pt x="29" y="653"/>
                      </a:lnTo>
                      <a:lnTo>
                        <a:pt x="32" y="655"/>
                      </a:lnTo>
                      <a:lnTo>
                        <a:pt x="35" y="655"/>
                      </a:lnTo>
                      <a:lnTo>
                        <a:pt x="38" y="656"/>
                      </a:lnTo>
                      <a:lnTo>
                        <a:pt x="41" y="658"/>
                      </a:lnTo>
                      <a:lnTo>
                        <a:pt x="44" y="658"/>
                      </a:lnTo>
                      <a:lnTo>
                        <a:pt x="46" y="659"/>
                      </a:lnTo>
                      <a:lnTo>
                        <a:pt x="48" y="660"/>
                      </a:lnTo>
                      <a:lnTo>
                        <a:pt x="51" y="662"/>
                      </a:lnTo>
                      <a:lnTo>
                        <a:pt x="51" y="679"/>
                      </a:lnTo>
                      <a:lnTo>
                        <a:pt x="49" y="697"/>
                      </a:lnTo>
                      <a:lnTo>
                        <a:pt x="49" y="714"/>
                      </a:lnTo>
                      <a:lnTo>
                        <a:pt x="48" y="730"/>
                      </a:lnTo>
                      <a:lnTo>
                        <a:pt x="48" y="746"/>
                      </a:lnTo>
                      <a:lnTo>
                        <a:pt x="46" y="762"/>
                      </a:lnTo>
                      <a:lnTo>
                        <a:pt x="45" y="779"/>
                      </a:lnTo>
                      <a:lnTo>
                        <a:pt x="44" y="796"/>
                      </a:lnTo>
                      <a:lnTo>
                        <a:pt x="41" y="797"/>
                      </a:lnTo>
                      <a:lnTo>
                        <a:pt x="35" y="797"/>
                      </a:lnTo>
                      <a:lnTo>
                        <a:pt x="32" y="796"/>
                      </a:lnTo>
                      <a:lnTo>
                        <a:pt x="26" y="796"/>
                      </a:lnTo>
                      <a:lnTo>
                        <a:pt x="23" y="797"/>
                      </a:lnTo>
                      <a:lnTo>
                        <a:pt x="21" y="800"/>
                      </a:lnTo>
                      <a:lnTo>
                        <a:pt x="21" y="811"/>
                      </a:lnTo>
                      <a:lnTo>
                        <a:pt x="19" y="815"/>
                      </a:lnTo>
                      <a:lnTo>
                        <a:pt x="17" y="821"/>
                      </a:lnTo>
                      <a:lnTo>
                        <a:pt x="0" y="819"/>
                      </a:lnTo>
                      <a:lnTo>
                        <a:pt x="0" y="786"/>
                      </a:lnTo>
                      <a:lnTo>
                        <a:pt x="3" y="753"/>
                      </a:lnTo>
                      <a:lnTo>
                        <a:pt x="5" y="719"/>
                      </a:lnTo>
                      <a:lnTo>
                        <a:pt x="7" y="686"/>
                      </a:lnTo>
                      <a:lnTo>
                        <a:pt x="9" y="653"/>
                      </a:lnTo>
                      <a:lnTo>
                        <a:pt x="10" y="620"/>
                      </a:lnTo>
                      <a:lnTo>
                        <a:pt x="13" y="587"/>
                      </a:lnTo>
                      <a:lnTo>
                        <a:pt x="15" y="552"/>
                      </a:lnTo>
                      <a:lnTo>
                        <a:pt x="16" y="542"/>
                      </a:lnTo>
                      <a:lnTo>
                        <a:pt x="16" y="532"/>
                      </a:lnTo>
                      <a:lnTo>
                        <a:pt x="17" y="520"/>
                      </a:lnTo>
                      <a:lnTo>
                        <a:pt x="21" y="512"/>
                      </a:lnTo>
                      <a:lnTo>
                        <a:pt x="19" y="506"/>
                      </a:lnTo>
                      <a:lnTo>
                        <a:pt x="19" y="496"/>
                      </a:lnTo>
                      <a:lnTo>
                        <a:pt x="21" y="490"/>
                      </a:lnTo>
                      <a:lnTo>
                        <a:pt x="22" y="457"/>
                      </a:lnTo>
                      <a:lnTo>
                        <a:pt x="25" y="423"/>
                      </a:lnTo>
                      <a:lnTo>
                        <a:pt x="26" y="390"/>
                      </a:lnTo>
                      <a:lnTo>
                        <a:pt x="28" y="356"/>
                      </a:lnTo>
                      <a:lnTo>
                        <a:pt x="31" y="323"/>
                      </a:lnTo>
                      <a:lnTo>
                        <a:pt x="32" y="289"/>
                      </a:lnTo>
                      <a:lnTo>
                        <a:pt x="35" y="256"/>
                      </a:lnTo>
                      <a:lnTo>
                        <a:pt x="38" y="223"/>
                      </a:lnTo>
                      <a:lnTo>
                        <a:pt x="39" y="200"/>
                      </a:lnTo>
                      <a:lnTo>
                        <a:pt x="41" y="175"/>
                      </a:lnTo>
                      <a:lnTo>
                        <a:pt x="42" y="151"/>
                      </a:lnTo>
                      <a:lnTo>
                        <a:pt x="44" y="126"/>
                      </a:lnTo>
                      <a:lnTo>
                        <a:pt x="45" y="102"/>
                      </a:lnTo>
                      <a:lnTo>
                        <a:pt x="48" y="77"/>
                      </a:lnTo>
                      <a:lnTo>
                        <a:pt x="48" y="52"/>
                      </a:lnTo>
                      <a:lnTo>
                        <a:pt x="51" y="28"/>
                      </a:lnTo>
                      <a:lnTo>
                        <a:pt x="57" y="26"/>
                      </a:lnTo>
                      <a:lnTo>
                        <a:pt x="63" y="24"/>
                      </a:lnTo>
                      <a:lnTo>
                        <a:pt x="68" y="22"/>
                      </a:lnTo>
                      <a:lnTo>
                        <a:pt x="74" y="20"/>
                      </a:lnTo>
                      <a:lnTo>
                        <a:pt x="80" y="19"/>
                      </a:lnTo>
                      <a:lnTo>
                        <a:pt x="86" y="18"/>
                      </a:lnTo>
                      <a:lnTo>
                        <a:pt x="92" y="16"/>
                      </a:lnTo>
                      <a:lnTo>
                        <a:pt x="97" y="15"/>
                      </a:lnTo>
                      <a:lnTo>
                        <a:pt x="103" y="13"/>
                      </a:lnTo>
                      <a:lnTo>
                        <a:pt x="110" y="12"/>
                      </a:lnTo>
                      <a:lnTo>
                        <a:pt x="116" y="12"/>
                      </a:lnTo>
                      <a:lnTo>
                        <a:pt x="122" y="10"/>
                      </a:lnTo>
                      <a:lnTo>
                        <a:pt x="128" y="10"/>
                      </a:lnTo>
                      <a:lnTo>
                        <a:pt x="135" y="9"/>
                      </a:lnTo>
                      <a:lnTo>
                        <a:pt x="141" y="8"/>
                      </a:lnTo>
                      <a:lnTo>
                        <a:pt x="146" y="8"/>
                      </a:lnTo>
                      <a:lnTo>
                        <a:pt x="154" y="6"/>
                      </a:lnTo>
                      <a:lnTo>
                        <a:pt x="161" y="6"/>
                      </a:lnTo>
                      <a:lnTo>
                        <a:pt x="168" y="5"/>
                      </a:lnTo>
                      <a:lnTo>
                        <a:pt x="175" y="5"/>
                      </a:lnTo>
                      <a:lnTo>
                        <a:pt x="183" y="3"/>
                      </a:lnTo>
                      <a:lnTo>
                        <a:pt x="197" y="3"/>
                      </a:lnTo>
                      <a:lnTo>
                        <a:pt x="205" y="2"/>
                      </a:lnTo>
                      <a:lnTo>
                        <a:pt x="217" y="2"/>
                      </a:lnTo>
                      <a:lnTo>
                        <a:pt x="225" y="0"/>
                      </a:lnTo>
                      <a:lnTo>
                        <a:pt x="294" y="0"/>
                      </a:lnTo>
                      <a:lnTo>
                        <a:pt x="302" y="2"/>
                      </a:lnTo>
                      <a:lnTo>
                        <a:pt x="316" y="2"/>
                      </a:lnTo>
                      <a:lnTo>
                        <a:pt x="323" y="3"/>
                      </a:lnTo>
                      <a:lnTo>
                        <a:pt x="336" y="3"/>
                      </a:lnTo>
                      <a:lnTo>
                        <a:pt x="344" y="5"/>
                      </a:lnTo>
                      <a:lnTo>
                        <a:pt x="351" y="5"/>
                      </a:lnTo>
                      <a:lnTo>
                        <a:pt x="359" y="6"/>
                      </a:lnTo>
                      <a:lnTo>
                        <a:pt x="367" y="8"/>
                      </a:lnTo>
                      <a:lnTo>
                        <a:pt x="374" y="8"/>
                      </a:lnTo>
                      <a:lnTo>
                        <a:pt x="380" y="9"/>
                      </a:lnTo>
                      <a:lnTo>
                        <a:pt x="386" y="9"/>
                      </a:lnTo>
                      <a:lnTo>
                        <a:pt x="391" y="10"/>
                      </a:lnTo>
                      <a:lnTo>
                        <a:pt x="397" y="10"/>
                      </a:lnTo>
                      <a:lnTo>
                        <a:pt x="403" y="12"/>
                      </a:lnTo>
                      <a:lnTo>
                        <a:pt x="409" y="13"/>
                      </a:lnTo>
                      <a:lnTo>
                        <a:pt x="415" y="13"/>
                      </a:lnTo>
                      <a:lnTo>
                        <a:pt x="420" y="15"/>
                      </a:lnTo>
                      <a:lnTo>
                        <a:pt x="426" y="16"/>
                      </a:lnTo>
                      <a:lnTo>
                        <a:pt x="432" y="18"/>
                      </a:lnTo>
                      <a:lnTo>
                        <a:pt x="438" y="19"/>
                      </a:lnTo>
                      <a:lnTo>
                        <a:pt x="444" y="19"/>
                      </a:lnTo>
                      <a:lnTo>
                        <a:pt x="449" y="20"/>
                      </a:lnTo>
                      <a:lnTo>
                        <a:pt x="455" y="20"/>
                      </a:lnTo>
                      <a:lnTo>
                        <a:pt x="462" y="22"/>
                      </a:lnTo>
                      <a:lnTo>
                        <a:pt x="467" y="24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Freeform 277"/>
                <p:cNvSpPr>
                  <a:spLocks/>
                </p:cNvSpPr>
                <p:nvPr/>
              </p:nvSpPr>
              <p:spPr bwMode="auto">
                <a:xfrm>
                  <a:off x="5161" y="1768"/>
                  <a:ext cx="275" cy="100"/>
                </a:xfrm>
                <a:custGeom>
                  <a:avLst/>
                  <a:gdLst>
                    <a:gd name="T0" fmla="*/ 62 w 275"/>
                    <a:gd name="T1" fmla="*/ 0 h 100"/>
                    <a:gd name="T2" fmla="*/ 68 w 275"/>
                    <a:gd name="T3" fmla="*/ 0 h 100"/>
                    <a:gd name="T4" fmla="*/ 74 w 275"/>
                    <a:gd name="T5" fmla="*/ 2 h 100"/>
                    <a:gd name="T6" fmla="*/ 271 w 275"/>
                    <a:gd name="T7" fmla="*/ 2 h 100"/>
                    <a:gd name="T8" fmla="*/ 274 w 275"/>
                    <a:gd name="T9" fmla="*/ 27 h 100"/>
                    <a:gd name="T10" fmla="*/ 274 w 275"/>
                    <a:gd name="T11" fmla="*/ 71 h 100"/>
                    <a:gd name="T12" fmla="*/ 275 w 275"/>
                    <a:gd name="T13" fmla="*/ 95 h 100"/>
                    <a:gd name="T14" fmla="*/ 271 w 275"/>
                    <a:gd name="T15" fmla="*/ 100 h 100"/>
                    <a:gd name="T16" fmla="*/ 237 w 275"/>
                    <a:gd name="T17" fmla="*/ 100 h 100"/>
                    <a:gd name="T18" fmla="*/ 229 w 275"/>
                    <a:gd name="T19" fmla="*/ 99 h 100"/>
                    <a:gd name="T20" fmla="*/ 130 w 275"/>
                    <a:gd name="T21" fmla="*/ 99 h 100"/>
                    <a:gd name="T22" fmla="*/ 123 w 275"/>
                    <a:gd name="T23" fmla="*/ 97 h 100"/>
                    <a:gd name="T24" fmla="*/ 6 w 275"/>
                    <a:gd name="T25" fmla="*/ 97 h 100"/>
                    <a:gd name="T26" fmla="*/ 4 w 275"/>
                    <a:gd name="T27" fmla="*/ 96 h 100"/>
                    <a:gd name="T28" fmla="*/ 3 w 275"/>
                    <a:gd name="T29" fmla="*/ 96 h 100"/>
                    <a:gd name="T30" fmla="*/ 0 w 275"/>
                    <a:gd name="T31" fmla="*/ 93 h 100"/>
                    <a:gd name="T32" fmla="*/ 0 w 275"/>
                    <a:gd name="T33" fmla="*/ 89 h 100"/>
                    <a:gd name="T34" fmla="*/ 1 w 275"/>
                    <a:gd name="T35" fmla="*/ 87 h 100"/>
                    <a:gd name="T36" fmla="*/ 3 w 275"/>
                    <a:gd name="T37" fmla="*/ 66 h 100"/>
                    <a:gd name="T38" fmla="*/ 4 w 275"/>
                    <a:gd name="T39" fmla="*/ 44 h 100"/>
                    <a:gd name="T40" fmla="*/ 4 w 275"/>
                    <a:gd name="T41" fmla="*/ 24 h 100"/>
                    <a:gd name="T42" fmla="*/ 6 w 275"/>
                    <a:gd name="T43" fmla="*/ 3 h 100"/>
                    <a:gd name="T44" fmla="*/ 8 w 275"/>
                    <a:gd name="T45" fmla="*/ 2 h 100"/>
                    <a:gd name="T46" fmla="*/ 26 w 275"/>
                    <a:gd name="T47" fmla="*/ 2 h 100"/>
                    <a:gd name="T48" fmla="*/ 62 w 275"/>
                    <a:gd name="T49" fmla="*/ 0 h 1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275"/>
                    <a:gd name="T76" fmla="*/ 0 h 100"/>
                    <a:gd name="T77" fmla="*/ 275 w 275"/>
                    <a:gd name="T78" fmla="*/ 100 h 1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275" h="100">
                      <a:moveTo>
                        <a:pt x="62" y="0"/>
                      </a:moveTo>
                      <a:lnTo>
                        <a:pt x="68" y="0"/>
                      </a:lnTo>
                      <a:lnTo>
                        <a:pt x="74" y="2"/>
                      </a:lnTo>
                      <a:lnTo>
                        <a:pt x="271" y="2"/>
                      </a:lnTo>
                      <a:lnTo>
                        <a:pt x="274" y="27"/>
                      </a:lnTo>
                      <a:lnTo>
                        <a:pt x="274" y="71"/>
                      </a:lnTo>
                      <a:lnTo>
                        <a:pt x="275" y="95"/>
                      </a:lnTo>
                      <a:lnTo>
                        <a:pt x="271" y="100"/>
                      </a:lnTo>
                      <a:lnTo>
                        <a:pt x="237" y="100"/>
                      </a:lnTo>
                      <a:lnTo>
                        <a:pt x="229" y="99"/>
                      </a:lnTo>
                      <a:lnTo>
                        <a:pt x="130" y="99"/>
                      </a:lnTo>
                      <a:lnTo>
                        <a:pt x="123" y="97"/>
                      </a:lnTo>
                      <a:lnTo>
                        <a:pt x="6" y="97"/>
                      </a:lnTo>
                      <a:lnTo>
                        <a:pt x="4" y="96"/>
                      </a:lnTo>
                      <a:lnTo>
                        <a:pt x="3" y="96"/>
                      </a:lnTo>
                      <a:lnTo>
                        <a:pt x="0" y="93"/>
                      </a:lnTo>
                      <a:lnTo>
                        <a:pt x="0" y="89"/>
                      </a:lnTo>
                      <a:lnTo>
                        <a:pt x="1" y="87"/>
                      </a:lnTo>
                      <a:lnTo>
                        <a:pt x="3" y="66"/>
                      </a:lnTo>
                      <a:lnTo>
                        <a:pt x="4" y="44"/>
                      </a:lnTo>
                      <a:lnTo>
                        <a:pt x="4" y="24"/>
                      </a:lnTo>
                      <a:lnTo>
                        <a:pt x="6" y="3"/>
                      </a:lnTo>
                      <a:lnTo>
                        <a:pt x="8" y="2"/>
                      </a:lnTo>
                      <a:lnTo>
                        <a:pt x="26" y="2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Freeform 278"/>
                <p:cNvSpPr>
                  <a:spLocks/>
                </p:cNvSpPr>
                <p:nvPr/>
              </p:nvSpPr>
              <p:spPr bwMode="auto">
                <a:xfrm>
                  <a:off x="5180" y="1774"/>
                  <a:ext cx="114" cy="38"/>
                </a:xfrm>
                <a:custGeom>
                  <a:avLst/>
                  <a:gdLst>
                    <a:gd name="T0" fmla="*/ 114 w 114"/>
                    <a:gd name="T1" fmla="*/ 38 h 38"/>
                    <a:gd name="T2" fmla="*/ 0 w 114"/>
                    <a:gd name="T3" fmla="*/ 38 h 38"/>
                    <a:gd name="T4" fmla="*/ 2 w 114"/>
                    <a:gd name="T5" fmla="*/ 2 h 38"/>
                    <a:gd name="T6" fmla="*/ 46 w 114"/>
                    <a:gd name="T7" fmla="*/ 2 h 38"/>
                    <a:gd name="T8" fmla="*/ 52 w 114"/>
                    <a:gd name="T9" fmla="*/ 0 h 38"/>
                    <a:gd name="T10" fmla="*/ 92 w 114"/>
                    <a:gd name="T11" fmla="*/ 0 h 38"/>
                    <a:gd name="T12" fmla="*/ 100 w 114"/>
                    <a:gd name="T13" fmla="*/ 2 h 38"/>
                    <a:gd name="T14" fmla="*/ 114 w 114"/>
                    <a:gd name="T15" fmla="*/ 2 h 38"/>
                    <a:gd name="T16" fmla="*/ 114 w 114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4"/>
                    <a:gd name="T28" fmla="*/ 0 h 38"/>
                    <a:gd name="T29" fmla="*/ 114 w 114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4" h="38">
                      <a:moveTo>
                        <a:pt x="114" y="38"/>
                      </a:moveTo>
                      <a:lnTo>
                        <a:pt x="0" y="38"/>
                      </a:lnTo>
                      <a:lnTo>
                        <a:pt x="2" y="2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92" y="0"/>
                      </a:lnTo>
                      <a:lnTo>
                        <a:pt x="100" y="2"/>
                      </a:lnTo>
                      <a:lnTo>
                        <a:pt x="114" y="2"/>
                      </a:lnTo>
                      <a:lnTo>
                        <a:pt x="114" y="38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Freeform 279"/>
                <p:cNvSpPr>
                  <a:spLocks/>
                </p:cNvSpPr>
                <p:nvPr/>
              </p:nvSpPr>
              <p:spPr bwMode="auto">
                <a:xfrm>
                  <a:off x="5301" y="1776"/>
                  <a:ext cx="116" cy="36"/>
                </a:xfrm>
                <a:custGeom>
                  <a:avLst/>
                  <a:gdLst>
                    <a:gd name="T0" fmla="*/ 115 w 116"/>
                    <a:gd name="T1" fmla="*/ 1 h 36"/>
                    <a:gd name="T2" fmla="*/ 116 w 116"/>
                    <a:gd name="T3" fmla="*/ 34 h 36"/>
                    <a:gd name="T4" fmla="*/ 110 w 116"/>
                    <a:gd name="T5" fmla="*/ 36 h 36"/>
                    <a:gd name="T6" fmla="*/ 0 w 116"/>
                    <a:gd name="T7" fmla="*/ 36 h 36"/>
                    <a:gd name="T8" fmla="*/ 0 w 116"/>
                    <a:gd name="T9" fmla="*/ 0 h 36"/>
                    <a:gd name="T10" fmla="*/ 96 w 116"/>
                    <a:gd name="T11" fmla="*/ 0 h 36"/>
                    <a:gd name="T12" fmla="*/ 102 w 116"/>
                    <a:gd name="T13" fmla="*/ 1 h 36"/>
                    <a:gd name="T14" fmla="*/ 115 w 116"/>
                    <a:gd name="T15" fmla="*/ 1 h 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16"/>
                    <a:gd name="T25" fmla="*/ 0 h 36"/>
                    <a:gd name="T26" fmla="*/ 116 w 116"/>
                    <a:gd name="T27" fmla="*/ 36 h 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16" h="36">
                      <a:moveTo>
                        <a:pt x="115" y="1"/>
                      </a:moveTo>
                      <a:lnTo>
                        <a:pt x="116" y="34"/>
                      </a:lnTo>
                      <a:lnTo>
                        <a:pt x="110" y="36"/>
                      </a:ln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96" y="0"/>
                      </a:lnTo>
                      <a:lnTo>
                        <a:pt x="102" y="1"/>
                      </a:lnTo>
                      <a:lnTo>
                        <a:pt x="115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Freeform 280"/>
                <p:cNvSpPr>
                  <a:spLocks/>
                </p:cNvSpPr>
                <p:nvPr/>
              </p:nvSpPr>
              <p:spPr bwMode="auto">
                <a:xfrm>
                  <a:off x="5301" y="1817"/>
                  <a:ext cx="118" cy="44"/>
                </a:xfrm>
                <a:custGeom>
                  <a:avLst/>
                  <a:gdLst>
                    <a:gd name="T0" fmla="*/ 116 w 118"/>
                    <a:gd name="T1" fmla="*/ 0 h 44"/>
                    <a:gd name="T2" fmla="*/ 118 w 118"/>
                    <a:gd name="T3" fmla="*/ 12 h 44"/>
                    <a:gd name="T4" fmla="*/ 118 w 118"/>
                    <a:gd name="T5" fmla="*/ 44 h 44"/>
                    <a:gd name="T6" fmla="*/ 31 w 118"/>
                    <a:gd name="T7" fmla="*/ 44 h 44"/>
                    <a:gd name="T8" fmla="*/ 24 w 118"/>
                    <a:gd name="T9" fmla="*/ 42 h 44"/>
                    <a:gd name="T10" fmla="*/ 0 w 118"/>
                    <a:gd name="T11" fmla="*/ 42 h 44"/>
                    <a:gd name="T12" fmla="*/ 0 w 118"/>
                    <a:gd name="T13" fmla="*/ 2 h 44"/>
                    <a:gd name="T14" fmla="*/ 109 w 118"/>
                    <a:gd name="T15" fmla="*/ 2 h 44"/>
                    <a:gd name="T16" fmla="*/ 116 w 11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44"/>
                    <a:gd name="T29" fmla="*/ 118 w 118"/>
                    <a:gd name="T30" fmla="*/ 44 h 4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44">
                      <a:moveTo>
                        <a:pt x="116" y="0"/>
                      </a:moveTo>
                      <a:lnTo>
                        <a:pt x="118" y="12"/>
                      </a:lnTo>
                      <a:lnTo>
                        <a:pt x="118" y="44"/>
                      </a:lnTo>
                      <a:lnTo>
                        <a:pt x="31" y="44"/>
                      </a:lnTo>
                      <a:lnTo>
                        <a:pt x="24" y="42"/>
                      </a:lnTo>
                      <a:lnTo>
                        <a:pt x="0" y="42"/>
                      </a:lnTo>
                      <a:lnTo>
                        <a:pt x="0" y="2"/>
                      </a:lnTo>
                      <a:lnTo>
                        <a:pt x="109" y="2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Freeform 281"/>
                <p:cNvSpPr>
                  <a:spLocks/>
                </p:cNvSpPr>
                <p:nvPr/>
              </p:nvSpPr>
              <p:spPr bwMode="auto">
                <a:xfrm>
                  <a:off x="5178" y="1819"/>
                  <a:ext cx="116" cy="40"/>
                </a:xfrm>
                <a:custGeom>
                  <a:avLst/>
                  <a:gdLst>
                    <a:gd name="T0" fmla="*/ 116 w 116"/>
                    <a:gd name="T1" fmla="*/ 0 h 40"/>
                    <a:gd name="T2" fmla="*/ 116 w 116"/>
                    <a:gd name="T3" fmla="*/ 40 h 40"/>
                    <a:gd name="T4" fmla="*/ 37 w 116"/>
                    <a:gd name="T5" fmla="*/ 40 h 40"/>
                    <a:gd name="T6" fmla="*/ 29 w 116"/>
                    <a:gd name="T7" fmla="*/ 39 h 40"/>
                    <a:gd name="T8" fmla="*/ 0 w 116"/>
                    <a:gd name="T9" fmla="*/ 39 h 40"/>
                    <a:gd name="T10" fmla="*/ 0 w 116"/>
                    <a:gd name="T11" fmla="*/ 22 h 40"/>
                    <a:gd name="T12" fmla="*/ 2 w 116"/>
                    <a:gd name="T13" fmla="*/ 12 h 40"/>
                    <a:gd name="T14" fmla="*/ 2 w 116"/>
                    <a:gd name="T15" fmla="*/ 0 h 40"/>
                    <a:gd name="T16" fmla="*/ 116 w 116"/>
                    <a:gd name="T17" fmla="*/ 0 h 4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6"/>
                    <a:gd name="T28" fmla="*/ 0 h 40"/>
                    <a:gd name="T29" fmla="*/ 116 w 116"/>
                    <a:gd name="T30" fmla="*/ 40 h 4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6" h="40">
                      <a:moveTo>
                        <a:pt x="116" y="0"/>
                      </a:moveTo>
                      <a:lnTo>
                        <a:pt x="116" y="40"/>
                      </a:lnTo>
                      <a:lnTo>
                        <a:pt x="37" y="40"/>
                      </a:lnTo>
                      <a:lnTo>
                        <a:pt x="29" y="39"/>
                      </a:lnTo>
                      <a:lnTo>
                        <a:pt x="0" y="39"/>
                      </a:lnTo>
                      <a:lnTo>
                        <a:pt x="0" y="22"/>
                      </a:ln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" name="Freeform 282"/>
                <p:cNvSpPr>
                  <a:spLocks/>
                </p:cNvSpPr>
                <p:nvPr/>
              </p:nvSpPr>
              <p:spPr bwMode="auto">
                <a:xfrm>
                  <a:off x="5538" y="1819"/>
                  <a:ext cx="185" cy="722"/>
                </a:xfrm>
                <a:custGeom>
                  <a:avLst/>
                  <a:gdLst>
                    <a:gd name="T0" fmla="*/ 140 w 185"/>
                    <a:gd name="T1" fmla="*/ 71 h 722"/>
                    <a:gd name="T2" fmla="*/ 147 w 185"/>
                    <a:gd name="T3" fmla="*/ 179 h 722"/>
                    <a:gd name="T4" fmla="*/ 156 w 185"/>
                    <a:gd name="T5" fmla="*/ 286 h 722"/>
                    <a:gd name="T6" fmla="*/ 159 w 185"/>
                    <a:gd name="T7" fmla="*/ 325 h 722"/>
                    <a:gd name="T8" fmla="*/ 163 w 185"/>
                    <a:gd name="T9" fmla="*/ 389 h 722"/>
                    <a:gd name="T10" fmla="*/ 169 w 185"/>
                    <a:gd name="T11" fmla="*/ 468 h 722"/>
                    <a:gd name="T12" fmla="*/ 173 w 185"/>
                    <a:gd name="T13" fmla="*/ 546 h 722"/>
                    <a:gd name="T14" fmla="*/ 179 w 185"/>
                    <a:gd name="T15" fmla="*/ 611 h 722"/>
                    <a:gd name="T16" fmla="*/ 183 w 185"/>
                    <a:gd name="T17" fmla="*/ 677 h 722"/>
                    <a:gd name="T18" fmla="*/ 40 w 185"/>
                    <a:gd name="T19" fmla="*/ 722 h 722"/>
                    <a:gd name="T20" fmla="*/ 39 w 185"/>
                    <a:gd name="T21" fmla="*/ 711 h 722"/>
                    <a:gd name="T22" fmla="*/ 143 w 185"/>
                    <a:gd name="T23" fmla="*/ 673 h 722"/>
                    <a:gd name="T24" fmla="*/ 153 w 185"/>
                    <a:gd name="T25" fmla="*/ 669 h 722"/>
                    <a:gd name="T26" fmla="*/ 152 w 185"/>
                    <a:gd name="T27" fmla="*/ 663 h 722"/>
                    <a:gd name="T28" fmla="*/ 149 w 185"/>
                    <a:gd name="T29" fmla="*/ 644 h 722"/>
                    <a:gd name="T30" fmla="*/ 147 w 185"/>
                    <a:gd name="T31" fmla="*/ 604 h 722"/>
                    <a:gd name="T32" fmla="*/ 31 w 185"/>
                    <a:gd name="T33" fmla="*/ 580 h 722"/>
                    <a:gd name="T34" fmla="*/ 141 w 185"/>
                    <a:gd name="T35" fmla="*/ 582 h 722"/>
                    <a:gd name="T36" fmla="*/ 143 w 185"/>
                    <a:gd name="T37" fmla="*/ 546 h 722"/>
                    <a:gd name="T38" fmla="*/ 140 w 185"/>
                    <a:gd name="T39" fmla="*/ 511 h 722"/>
                    <a:gd name="T40" fmla="*/ 135 w 185"/>
                    <a:gd name="T41" fmla="*/ 498 h 722"/>
                    <a:gd name="T42" fmla="*/ 34 w 185"/>
                    <a:gd name="T43" fmla="*/ 498 h 722"/>
                    <a:gd name="T44" fmla="*/ 112 w 185"/>
                    <a:gd name="T45" fmla="*/ 468 h 722"/>
                    <a:gd name="T46" fmla="*/ 135 w 185"/>
                    <a:gd name="T47" fmla="*/ 468 h 722"/>
                    <a:gd name="T48" fmla="*/ 135 w 185"/>
                    <a:gd name="T49" fmla="*/ 455 h 722"/>
                    <a:gd name="T50" fmla="*/ 134 w 185"/>
                    <a:gd name="T51" fmla="*/ 406 h 722"/>
                    <a:gd name="T52" fmla="*/ 131 w 185"/>
                    <a:gd name="T53" fmla="*/ 390 h 722"/>
                    <a:gd name="T54" fmla="*/ 43 w 185"/>
                    <a:gd name="T55" fmla="*/ 387 h 722"/>
                    <a:gd name="T56" fmla="*/ 27 w 185"/>
                    <a:gd name="T57" fmla="*/ 358 h 722"/>
                    <a:gd name="T58" fmla="*/ 67 w 185"/>
                    <a:gd name="T59" fmla="*/ 358 h 722"/>
                    <a:gd name="T60" fmla="*/ 127 w 185"/>
                    <a:gd name="T61" fmla="*/ 335 h 722"/>
                    <a:gd name="T62" fmla="*/ 124 w 185"/>
                    <a:gd name="T63" fmla="*/ 274 h 722"/>
                    <a:gd name="T64" fmla="*/ 111 w 185"/>
                    <a:gd name="T65" fmla="*/ 274 h 722"/>
                    <a:gd name="T66" fmla="*/ 14 w 185"/>
                    <a:gd name="T67" fmla="*/ 266 h 722"/>
                    <a:gd name="T68" fmla="*/ 54 w 185"/>
                    <a:gd name="T69" fmla="*/ 245 h 722"/>
                    <a:gd name="T70" fmla="*/ 124 w 185"/>
                    <a:gd name="T71" fmla="*/ 243 h 722"/>
                    <a:gd name="T72" fmla="*/ 120 w 185"/>
                    <a:gd name="T73" fmla="*/ 179 h 722"/>
                    <a:gd name="T74" fmla="*/ 8 w 185"/>
                    <a:gd name="T75" fmla="*/ 155 h 722"/>
                    <a:gd name="T76" fmla="*/ 67 w 185"/>
                    <a:gd name="T77" fmla="*/ 127 h 722"/>
                    <a:gd name="T78" fmla="*/ 115 w 185"/>
                    <a:gd name="T79" fmla="*/ 124 h 722"/>
                    <a:gd name="T80" fmla="*/ 111 w 185"/>
                    <a:gd name="T81" fmla="*/ 71 h 722"/>
                    <a:gd name="T82" fmla="*/ 111 w 185"/>
                    <a:gd name="T83" fmla="*/ 49 h 722"/>
                    <a:gd name="T84" fmla="*/ 106 w 185"/>
                    <a:gd name="T85" fmla="*/ 44 h 722"/>
                    <a:gd name="T86" fmla="*/ 0 w 185"/>
                    <a:gd name="T87" fmla="*/ 2 h 722"/>
                    <a:gd name="T88" fmla="*/ 134 w 185"/>
                    <a:gd name="T89" fmla="*/ 0 h 722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85"/>
                    <a:gd name="T136" fmla="*/ 0 h 722"/>
                    <a:gd name="T137" fmla="*/ 185 w 185"/>
                    <a:gd name="T138" fmla="*/ 722 h 722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85" h="722">
                      <a:moveTo>
                        <a:pt x="134" y="0"/>
                      </a:moveTo>
                      <a:lnTo>
                        <a:pt x="137" y="36"/>
                      </a:lnTo>
                      <a:lnTo>
                        <a:pt x="140" y="71"/>
                      </a:lnTo>
                      <a:lnTo>
                        <a:pt x="143" y="107"/>
                      </a:lnTo>
                      <a:lnTo>
                        <a:pt x="145" y="143"/>
                      </a:lnTo>
                      <a:lnTo>
                        <a:pt x="147" y="179"/>
                      </a:lnTo>
                      <a:lnTo>
                        <a:pt x="150" y="214"/>
                      </a:lnTo>
                      <a:lnTo>
                        <a:pt x="153" y="250"/>
                      </a:lnTo>
                      <a:lnTo>
                        <a:pt x="156" y="286"/>
                      </a:lnTo>
                      <a:lnTo>
                        <a:pt x="157" y="298"/>
                      </a:lnTo>
                      <a:lnTo>
                        <a:pt x="157" y="311"/>
                      </a:lnTo>
                      <a:lnTo>
                        <a:pt x="159" y="325"/>
                      </a:lnTo>
                      <a:lnTo>
                        <a:pt x="159" y="338"/>
                      </a:lnTo>
                      <a:lnTo>
                        <a:pt x="160" y="364"/>
                      </a:lnTo>
                      <a:lnTo>
                        <a:pt x="163" y="389"/>
                      </a:lnTo>
                      <a:lnTo>
                        <a:pt x="164" y="416"/>
                      </a:lnTo>
                      <a:lnTo>
                        <a:pt x="166" y="442"/>
                      </a:lnTo>
                      <a:lnTo>
                        <a:pt x="169" y="468"/>
                      </a:lnTo>
                      <a:lnTo>
                        <a:pt x="170" y="496"/>
                      </a:lnTo>
                      <a:lnTo>
                        <a:pt x="172" y="521"/>
                      </a:lnTo>
                      <a:lnTo>
                        <a:pt x="173" y="546"/>
                      </a:lnTo>
                      <a:lnTo>
                        <a:pt x="175" y="568"/>
                      </a:lnTo>
                      <a:lnTo>
                        <a:pt x="176" y="588"/>
                      </a:lnTo>
                      <a:lnTo>
                        <a:pt x="179" y="611"/>
                      </a:lnTo>
                      <a:lnTo>
                        <a:pt x="181" y="633"/>
                      </a:lnTo>
                      <a:lnTo>
                        <a:pt x="182" y="656"/>
                      </a:lnTo>
                      <a:lnTo>
                        <a:pt x="183" y="677"/>
                      </a:lnTo>
                      <a:lnTo>
                        <a:pt x="183" y="700"/>
                      </a:lnTo>
                      <a:lnTo>
                        <a:pt x="185" y="722"/>
                      </a:lnTo>
                      <a:lnTo>
                        <a:pt x="40" y="722"/>
                      </a:lnTo>
                      <a:lnTo>
                        <a:pt x="40" y="719"/>
                      </a:lnTo>
                      <a:lnTo>
                        <a:pt x="39" y="716"/>
                      </a:lnTo>
                      <a:lnTo>
                        <a:pt x="39" y="711"/>
                      </a:lnTo>
                      <a:lnTo>
                        <a:pt x="35" y="672"/>
                      </a:lnTo>
                      <a:lnTo>
                        <a:pt x="135" y="672"/>
                      </a:lnTo>
                      <a:lnTo>
                        <a:pt x="143" y="673"/>
                      </a:lnTo>
                      <a:lnTo>
                        <a:pt x="149" y="673"/>
                      </a:lnTo>
                      <a:lnTo>
                        <a:pt x="152" y="672"/>
                      </a:lnTo>
                      <a:lnTo>
                        <a:pt x="153" y="669"/>
                      </a:lnTo>
                      <a:lnTo>
                        <a:pt x="153" y="667"/>
                      </a:lnTo>
                      <a:lnTo>
                        <a:pt x="152" y="666"/>
                      </a:lnTo>
                      <a:lnTo>
                        <a:pt x="152" y="663"/>
                      </a:lnTo>
                      <a:lnTo>
                        <a:pt x="150" y="660"/>
                      </a:lnTo>
                      <a:lnTo>
                        <a:pt x="150" y="657"/>
                      </a:lnTo>
                      <a:lnTo>
                        <a:pt x="149" y="644"/>
                      </a:lnTo>
                      <a:lnTo>
                        <a:pt x="149" y="630"/>
                      </a:lnTo>
                      <a:lnTo>
                        <a:pt x="147" y="617"/>
                      </a:lnTo>
                      <a:lnTo>
                        <a:pt x="147" y="604"/>
                      </a:lnTo>
                      <a:lnTo>
                        <a:pt x="141" y="599"/>
                      </a:lnTo>
                      <a:lnTo>
                        <a:pt x="33" y="599"/>
                      </a:lnTo>
                      <a:lnTo>
                        <a:pt x="31" y="580"/>
                      </a:lnTo>
                      <a:lnTo>
                        <a:pt x="121" y="580"/>
                      </a:lnTo>
                      <a:lnTo>
                        <a:pt x="128" y="582"/>
                      </a:lnTo>
                      <a:lnTo>
                        <a:pt x="141" y="582"/>
                      </a:lnTo>
                      <a:lnTo>
                        <a:pt x="144" y="578"/>
                      </a:lnTo>
                      <a:lnTo>
                        <a:pt x="144" y="562"/>
                      </a:lnTo>
                      <a:lnTo>
                        <a:pt x="143" y="546"/>
                      </a:lnTo>
                      <a:lnTo>
                        <a:pt x="141" y="530"/>
                      </a:lnTo>
                      <a:lnTo>
                        <a:pt x="141" y="513"/>
                      </a:lnTo>
                      <a:lnTo>
                        <a:pt x="140" y="511"/>
                      </a:lnTo>
                      <a:lnTo>
                        <a:pt x="140" y="501"/>
                      </a:lnTo>
                      <a:lnTo>
                        <a:pt x="139" y="500"/>
                      </a:lnTo>
                      <a:lnTo>
                        <a:pt x="135" y="498"/>
                      </a:lnTo>
                      <a:lnTo>
                        <a:pt x="133" y="497"/>
                      </a:lnTo>
                      <a:lnTo>
                        <a:pt x="127" y="498"/>
                      </a:lnTo>
                      <a:lnTo>
                        <a:pt x="34" y="498"/>
                      </a:lnTo>
                      <a:lnTo>
                        <a:pt x="28" y="497"/>
                      </a:lnTo>
                      <a:lnTo>
                        <a:pt x="25" y="468"/>
                      </a:lnTo>
                      <a:lnTo>
                        <a:pt x="112" y="468"/>
                      </a:lnTo>
                      <a:lnTo>
                        <a:pt x="120" y="469"/>
                      </a:lnTo>
                      <a:lnTo>
                        <a:pt x="133" y="469"/>
                      </a:lnTo>
                      <a:lnTo>
                        <a:pt x="135" y="468"/>
                      </a:lnTo>
                      <a:lnTo>
                        <a:pt x="137" y="467"/>
                      </a:lnTo>
                      <a:lnTo>
                        <a:pt x="137" y="458"/>
                      </a:lnTo>
                      <a:lnTo>
                        <a:pt x="135" y="455"/>
                      </a:lnTo>
                      <a:lnTo>
                        <a:pt x="135" y="435"/>
                      </a:lnTo>
                      <a:lnTo>
                        <a:pt x="134" y="420"/>
                      </a:lnTo>
                      <a:lnTo>
                        <a:pt x="134" y="406"/>
                      </a:lnTo>
                      <a:lnTo>
                        <a:pt x="133" y="393"/>
                      </a:lnTo>
                      <a:lnTo>
                        <a:pt x="131" y="391"/>
                      </a:lnTo>
                      <a:lnTo>
                        <a:pt x="131" y="390"/>
                      </a:lnTo>
                      <a:lnTo>
                        <a:pt x="130" y="389"/>
                      </a:lnTo>
                      <a:lnTo>
                        <a:pt x="49" y="389"/>
                      </a:lnTo>
                      <a:lnTo>
                        <a:pt x="43" y="387"/>
                      </a:lnTo>
                      <a:lnTo>
                        <a:pt x="21" y="387"/>
                      </a:lnTo>
                      <a:lnTo>
                        <a:pt x="20" y="358"/>
                      </a:lnTo>
                      <a:lnTo>
                        <a:pt x="27" y="358"/>
                      </a:lnTo>
                      <a:lnTo>
                        <a:pt x="33" y="357"/>
                      </a:lnTo>
                      <a:lnTo>
                        <a:pt x="60" y="357"/>
                      </a:lnTo>
                      <a:lnTo>
                        <a:pt x="67" y="358"/>
                      </a:lnTo>
                      <a:lnTo>
                        <a:pt x="128" y="358"/>
                      </a:lnTo>
                      <a:lnTo>
                        <a:pt x="130" y="355"/>
                      </a:lnTo>
                      <a:lnTo>
                        <a:pt x="127" y="335"/>
                      </a:lnTo>
                      <a:lnTo>
                        <a:pt x="127" y="296"/>
                      </a:lnTo>
                      <a:lnTo>
                        <a:pt x="125" y="276"/>
                      </a:lnTo>
                      <a:lnTo>
                        <a:pt x="124" y="274"/>
                      </a:lnTo>
                      <a:lnTo>
                        <a:pt x="120" y="274"/>
                      </a:lnTo>
                      <a:lnTo>
                        <a:pt x="118" y="276"/>
                      </a:lnTo>
                      <a:lnTo>
                        <a:pt x="111" y="274"/>
                      </a:lnTo>
                      <a:lnTo>
                        <a:pt x="21" y="274"/>
                      </a:lnTo>
                      <a:lnTo>
                        <a:pt x="15" y="273"/>
                      </a:lnTo>
                      <a:lnTo>
                        <a:pt x="14" y="266"/>
                      </a:lnTo>
                      <a:lnTo>
                        <a:pt x="14" y="244"/>
                      </a:lnTo>
                      <a:lnTo>
                        <a:pt x="49" y="244"/>
                      </a:lnTo>
                      <a:lnTo>
                        <a:pt x="54" y="245"/>
                      </a:lnTo>
                      <a:lnTo>
                        <a:pt x="114" y="245"/>
                      </a:lnTo>
                      <a:lnTo>
                        <a:pt x="121" y="244"/>
                      </a:lnTo>
                      <a:lnTo>
                        <a:pt x="124" y="243"/>
                      </a:lnTo>
                      <a:lnTo>
                        <a:pt x="121" y="221"/>
                      </a:lnTo>
                      <a:lnTo>
                        <a:pt x="120" y="201"/>
                      </a:lnTo>
                      <a:lnTo>
                        <a:pt x="120" y="179"/>
                      </a:lnTo>
                      <a:lnTo>
                        <a:pt x="117" y="157"/>
                      </a:lnTo>
                      <a:lnTo>
                        <a:pt x="112" y="155"/>
                      </a:lnTo>
                      <a:lnTo>
                        <a:pt x="8" y="155"/>
                      </a:lnTo>
                      <a:lnTo>
                        <a:pt x="7" y="126"/>
                      </a:lnTo>
                      <a:lnTo>
                        <a:pt x="60" y="126"/>
                      </a:lnTo>
                      <a:lnTo>
                        <a:pt x="67" y="127"/>
                      </a:lnTo>
                      <a:lnTo>
                        <a:pt x="108" y="127"/>
                      </a:lnTo>
                      <a:lnTo>
                        <a:pt x="114" y="126"/>
                      </a:lnTo>
                      <a:lnTo>
                        <a:pt x="115" y="124"/>
                      </a:lnTo>
                      <a:lnTo>
                        <a:pt x="112" y="107"/>
                      </a:lnTo>
                      <a:lnTo>
                        <a:pt x="112" y="88"/>
                      </a:lnTo>
                      <a:lnTo>
                        <a:pt x="111" y="71"/>
                      </a:lnTo>
                      <a:lnTo>
                        <a:pt x="110" y="52"/>
                      </a:lnTo>
                      <a:lnTo>
                        <a:pt x="111" y="51"/>
                      </a:lnTo>
                      <a:lnTo>
                        <a:pt x="111" y="49"/>
                      </a:lnTo>
                      <a:lnTo>
                        <a:pt x="112" y="48"/>
                      </a:lnTo>
                      <a:lnTo>
                        <a:pt x="112" y="46"/>
                      </a:lnTo>
                      <a:lnTo>
                        <a:pt x="106" y="44"/>
                      </a:lnTo>
                      <a:lnTo>
                        <a:pt x="100" y="45"/>
                      </a:lnTo>
                      <a:lnTo>
                        <a:pt x="2" y="45"/>
                      </a:lnTo>
                      <a:lnTo>
                        <a:pt x="0" y="2"/>
                      </a:lnTo>
                      <a:lnTo>
                        <a:pt x="40" y="2"/>
                      </a:lnTo>
                      <a:lnTo>
                        <a:pt x="49" y="0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Freeform 283"/>
                <p:cNvSpPr>
                  <a:spLocks/>
                </p:cNvSpPr>
                <p:nvPr/>
              </p:nvSpPr>
              <p:spPr bwMode="auto">
                <a:xfrm>
                  <a:off x="4861" y="1824"/>
                  <a:ext cx="196" cy="714"/>
                </a:xfrm>
                <a:custGeom>
                  <a:avLst/>
                  <a:gdLst>
                    <a:gd name="T0" fmla="*/ 194 w 196"/>
                    <a:gd name="T1" fmla="*/ 18 h 714"/>
                    <a:gd name="T2" fmla="*/ 86 w 196"/>
                    <a:gd name="T3" fmla="*/ 39 h 714"/>
                    <a:gd name="T4" fmla="*/ 81 w 196"/>
                    <a:gd name="T5" fmla="*/ 70 h 714"/>
                    <a:gd name="T6" fmla="*/ 78 w 196"/>
                    <a:gd name="T7" fmla="*/ 103 h 714"/>
                    <a:gd name="T8" fmla="*/ 80 w 196"/>
                    <a:gd name="T9" fmla="*/ 118 h 714"/>
                    <a:gd name="T10" fmla="*/ 187 w 196"/>
                    <a:gd name="T11" fmla="*/ 127 h 714"/>
                    <a:gd name="T12" fmla="*/ 184 w 196"/>
                    <a:gd name="T13" fmla="*/ 145 h 714"/>
                    <a:gd name="T14" fmla="*/ 77 w 196"/>
                    <a:gd name="T15" fmla="*/ 142 h 714"/>
                    <a:gd name="T16" fmla="*/ 73 w 196"/>
                    <a:gd name="T17" fmla="*/ 168 h 714"/>
                    <a:gd name="T18" fmla="*/ 69 w 196"/>
                    <a:gd name="T19" fmla="*/ 216 h 714"/>
                    <a:gd name="T20" fmla="*/ 178 w 196"/>
                    <a:gd name="T21" fmla="*/ 236 h 714"/>
                    <a:gd name="T22" fmla="*/ 98 w 196"/>
                    <a:gd name="T23" fmla="*/ 262 h 714"/>
                    <a:gd name="T24" fmla="*/ 64 w 196"/>
                    <a:gd name="T25" fmla="*/ 284 h 714"/>
                    <a:gd name="T26" fmla="*/ 59 w 196"/>
                    <a:gd name="T27" fmla="*/ 340 h 714"/>
                    <a:gd name="T28" fmla="*/ 64 w 196"/>
                    <a:gd name="T29" fmla="*/ 343 h 714"/>
                    <a:gd name="T30" fmla="*/ 133 w 196"/>
                    <a:gd name="T31" fmla="*/ 346 h 714"/>
                    <a:gd name="T32" fmla="*/ 161 w 196"/>
                    <a:gd name="T33" fmla="*/ 374 h 714"/>
                    <a:gd name="T34" fmla="*/ 133 w 196"/>
                    <a:gd name="T35" fmla="*/ 374 h 714"/>
                    <a:gd name="T36" fmla="*/ 58 w 196"/>
                    <a:gd name="T37" fmla="*/ 372 h 714"/>
                    <a:gd name="T38" fmla="*/ 54 w 196"/>
                    <a:gd name="T39" fmla="*/ 415 h 714"/>
                    <a:gd name="T40" fmla="*/ 52 w 196"/>
                    <a:gd name="T41" fmla="*/ 457 h 714"/>
                    <a:gd name="T42" fmla="*/ 162 w 196"/>
                    <a:gd name="T43" fmla="*/ 459 h 714"/>
                    <a:gd name="T44" fmla="*/ 64 w 196"/>
                    <a:gd name="T45" fmla="*/ 485 h 714"/>
                    <a:gd name="T46" fmla="*/ 48 w 196"/>
                    <a:gd name="T47" fmla="*/ 489 h 714"/>
                    <a:gd name="T48" fmla="*/ 45 w 196"/>
                    <a:gd name="T49" fmla="*/ 519 h 714"/>
                    <a:gd name="T50" fmla="*/ 42 w 196"/>
                    <a:gd name="T51" fmla="*/ 564 h 714"/>
                    <a:gd name="T52" fmla="*/ 122 w 196"/>
                    <a:gd name="T53" fmla="*/ 567 h 714"/>
                    <a:gd name="T54" fmla="*/ 154 w 196"/>
                    <a:gd name="T55" fmla="*/ 579 h 714"/>
                    <a:gd name="T56" fmla="*/ 41 w 196"/>
                    <a:gd name="T57" fmla="*/ 593 h 714"/>
                    <a:gd name="T58" fmla="*/ 38 w 196"/>
                    <a:gd name="T59" fmla="*/ 642 h 714"/>
                    <a:gd name="T60" fmla="*/ 42 w 196"/>
                    <a:gd name="T61" fmla="*/ 662 h 714"/>
                    <a:gd name="T62" fmla="*/ 88 w 196"/>
                    <a:gd name="T63" fmla="*/ 662 h 714"/>
                    <a:gd name="T64" fmla="*/ 146 w 196"/>
                    <a:gd name="T65" fmla="*/ 688 h 714"/>
                    <a:gd name="T66" fmla="*/ 0 w 196"/>
                    <a:gd name="T67" fmla="*/ 714 h 714"/>
                    <a:gd name="T68" fmla="*/ 4 w 196"/>
                    <a:gd name="T69" fmla="*/ 649 h 714"/>
                    <a:gd name="T70" fmla="*/ 10 w 196"/>
                    <a:gd name="T71" fmla="*/ 583 h 714"/>
                    <a:gd name="T72" fmla="*/ 15 w 196"/>
                    <a:gd name="T73" fmla="*/ 532 h 714"/>
                    <a:gd name="T74" fmla="*/ 16 w 196"/>
                    <a:gd name="T75" fmla="*/ 503 h 714"/>
                    <a:gd name="T76" fmla="*/ 20 w 196"/>
                    <a:gd name="T77" fmla="*/ 482 h 714"/>
                    <a:gd name="T78" fmla="*/ 26 w 196"/>
                    <a:gd name="T79" fmla="*/ 391 h 714"/>
                    <a:gd name="T80" fmla="*/ 35 w 196"/>
                    <a:gd name="T81" fmla="*/ 300 h 714"/>
                    <a:gd name="T82" fmla="*/ 42 w 196"/>
                    <a:gd name="T83" fmla="*/ 210 h 714"/>
                    <a:gd name="T84" fmla="*/ 49 w 196"/>
                    <a:gd name="T85" fmla="*/ 119 h 714"/>
                    <a:gd name="T86" fmla="*/ 58 w 196"/>
                    <a:gd name="T87" fmla="*/ 30 h 71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96"/>
                    <a:gd name="T133" fmla="*/ 0 h 714"/>
                    <a:gd name="T134" fmla="*/ 196 w 196"/>
                    <a:gd name="T135" fmla="*/ 714 h 714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96" h="714">
                      <a:moveTo>
                        <a:pt x="196" y="0"/>
                      </a:moveTo>
                      <a:lnTo>
                        <a:pt x="196" y="8"/>
                      </a:lnTo>
                      <a:lnTo>
                        <a:pt x="194" y="18"/>
                      </a:lnTo>
                      <a:lnTo>
                        <a:pt x="194" y="37"/>
                      </a:lnTo>
                      <a:lnTo>
                        <a:pt x="188" y="39"/>
                      </a:lnTo>
                      <a:lnTo>
                        <a:pt x="86" y="39"/>
                      </a:lnTo>
                      <a:lnTo>
                        <a:pt x="83" y="41"/>
                      </a:lnTo>
                      <a:lnTo>
                        <a:pt x="83" y="56"/>
                      </a:lnTo>
                      <a:lnTo>
                        <a:pt x="81" y="70"/>
                      </a:lnTo>
                      <a:lnTo>
                        <a:pt x="80" y="83"/>
                      </a:lnTo>
                      <a:lnTo>
                        <a:pt x="78" y="98"/>
                      </a:lnTo>
                      <a:lnTo>
                        <a:pt x="78" y="103"/>
                      </a:lnTo>
                      <a:lnTo>
                        <a:pt x="77" y="106"/>
                      </a:lnTo>
                      <a:lnTo>
                        <a:pt x="77" y="115"/>
                      </a:lnTo>
                      <a:lnTo>
                        <a:pt x="80" y="118"/>
                      </a:lnTo>
                      <a:lnTo>
                        <a:pt x="83" y="119"/>
                      </a:lnTo>
                      <a:lnTo>
                        <a:pt x="185" y="119"/>
                      </a:lnTo>
                      <a:lnTo>
                        <a:pt x="187" y="127"/>
                      </a:lnTo>
                      <a:lnTo>
                        <a:pt x="185" y="132"/>
                      </a:lnTo>
                      <a:lnTo>
                        <a:pt x="184" y="139"/>
                      </a:lnTo>
                      <a:lnTo>
                        <a:pt x="184" y="145"/>
                      </a:lnTo>
                      <a:lnTo>
                        <a:pt x="81" y="145"/>
                      </a:lnTo>
                      <a:lnTo>
                        <a:pt x="78" y="142"/>
                      </a:lnTo>
                      <a:lnTo>
                        <a:pt x="77" y="142"/>
                      </a:lnTo>
                      <a:lnTo>
                        <a:pt x="74" y="148"/>
                      </a:lnTo>
                      <a:lnTo>
                        <a:pt x="74" y="161"/>
                      </a:lnTo>
                      <a:lnTo>
                        <a:pt x="73" y="168"/>
                      </a:lnTo>
                      <a:lnTo>
                        <a:pt x="73" y="184"/>
                      </a:lnTo>
                      <a:lnTo>
                        <a:pt x="71" y="200"/>
                      </a:lnTo>
                      <a:lnTo>
                        <a:pt x="69" y="216"/>
                      </a:lnTo>
                      <a:lnTo>
                        <a:pt x="67" y="232"/>
                      </a:lnTo>
                      <a:lnTo>
                        <a:pt x="69" y="236"/>
                      </a:lnTo>
                      <a:lnTo>
                        <a:pt x="178" y="236"/>
                      </a:lnTo>
                      <a:lnTo>
                        <a:pt x="177" y="264"/>
                      </a:lnTo>
                      <a:lnTo>
                        <a:pt x="106" y="264"/>
                      </a:lnTo>
                      <a:lnTo>
                        <a:pt x="98" y="262"/>
                      </a:lnTo>
                      <a:lnTo>
                        <a:pt x="65" y="262"/>
                      </a:lnTo>
                      <a:lnTo>
                        <a:pt x="64" y="264"/>
                      </a:lnTo>
                      <a:lnTo>
                        <a:pt x="64" y="284"/>
                      </a:lnTo>
                      <a:lnTo>
                        <a:pt x="62" y="303"/>
                      </a:lnTo>
                      <a:lnTo>
                        <a:pt x="61" y="323"/>
                      </a:lnTo>
                      <a:lnTo>
                        <a:pt x="59" y="340"/>
                      </a:lnTo>
                      <a:lnTo>
                        <a:pt x="59" y="342"/>
                      </a:lnTo>
                      <a:lnTo>
                        <a:pt x="61" y="343"/>
                      </a:lnTo>
                      <a:lnTo>
                        <a:pt x="64" y="343"/>
                      </a:lnTo>
                      <a:lnTo>
                        <a:pt x="65" y="345"/>
                      </a:lnTo>
                      <a:lnTo>
                        <a:pt x="126" y="345"/>
                      </a:lnTo>
                      <a:lnTo>
                        <a:pt x="133" y="346"/>
                      </a:lnTo>
                      <a:lnTo>
                        <a:pt x="171" y="346"/>
                      </a:lnTo>
                      <a:lnTo>
                        <a:pt x="169" y="374"/>
                      </a:lnTo>
                      <a:lnTo>
                        <a:pt x="161" y="374"/>
                      </a:lnTo>
                      <a:lnTo>
                        <a:pt x="154" y="375"/>
                      </a:lnTo>
                      <a:lnTo>
                        <a:pt x="140" y="375"/>
                      </a:lnTo>
                      <a:lnTo>
                        <a:pt x="133" y="374"/>
                      </a:lnTo>
                      <a:lnTo>
                        <a:pt x="87" y="374"/>
                      </a:lnTo>
                      <a:lnTo>
                        <a:pt x="80" y="372"/>
                      </a:lnTo>
                      <a:lnTo>
                        <a:pt x="58" y="372"/>
                      </a:lnTo>
                      <a:lnTo>
                        <a:pt x="56" y="375"/>
                      </a:lnTo>
                      <a:lnTo>
                        <a:pt x="55" y="395"/>
                      </a:lnTo>
                      <a:lnTo>
                        <a:pt x="54" y="415"/>
                      </a:lnTo>
                      <a:lnTo>
                        <a:pt x="52" y="435"/>
                      </a:lnTo>
                      <a:lnTo>
                        <a:pt x="51" y="456"/>
                      </a:lnTo>
                      <a:lnTo>
                        <a:pt x="52" y="457"/>
                      </a:lnTo>
                      <a:lnTo>
                        <a:pt x="151" y="457"/>
                      </a:lnTo>
                      <a:lnTo>
                        <a:pt x="156" y="459"/>
                      </a:lnTo>
                      <a:lnTo>
                        <a:pt x="162" y="459"/>
                      </a:lnTo>
                      <a:lnTo>
                        <a:pt x="161" y="486"/>
                      </a:lnTo>
                      <a:lnTo>
                        <a:pt x="71" y="486"/>
                      </a:lnTo>
                      <a:lnTo>
                        <a:pt x="64" y="485"/>
                      </a:lnTo>
                      <a:lnTo>
                        <a:pt x="56" y="485"/>
                      </a:lnTo>
                      <a:lnTo>
                        <a:pt x="51" y="483"/>
                      </a:lnTo>
                      <a:lnTo>
                        <a:pt x="48" y="489"/>
                      </a:lnTo>
                      <a:lnTo>
                        <a:pt x="48" y="499"/>
                      </a:lnTo>
                      <a:lnTo>
                        <a:pt x="46" y="505"/>
                      </a:lnTo>
                      <a:lnTo>
                        <a:pt x="45" y="519"/>
                      </a:lnTo>
                      <a:lnTo>
                        <a:pt x="44" y="532"/>
                      </a:lnTo>
                      <a:lnTo>
                        <a:pt x="42" y="547"/>
                      </a:lnTo>
                      <a:lnTo>
                        <a:pt x="42" y="564"/>
                      </a:lnTo>
                      <a:lnTo>
                        <a:pt x="44" y="565"/>
                      </a:lnTo>
                      <a:lnTo>
                        <a:pt x="117" y="565"/>
                      </a:lnTo>
                      <a:lnTo>
                        <a:pt x="122" y="567"/>
                      </a:lnTo>
                      <a:lnTo>
                        <a:pt x="155" y="567"/>
                      </a:lnTo>
                      <a:lnTo>
                        <a:pt x="155" y="573"/>
                      </a:lnTo>
                      <a:lnTo>
                        <a:pt x="154" y="579"/>
                      </a:lnTo>
                      <a:lnTo>
                        <a:pt x="154" y="589"/>
                      </a:lnTo>
                      <a:lnTo>
                        <a:pt x="44" y="589"/>
                      </a:lnTo>
                      <a:lnTo>
                        <a:pt x="41" y="593"/>
                      </a:lnTo>
                      <a:lnTo>
                        <a:pt x="39" y="610"/>
                      </a:lnTo>
                      <a:lnTo>
                        <a:pt x="38" y="626"/>
                      </a:lnTo>
                      <a:lnTo>
                        <a:pt x="38" y="642"/>
                      </a:lnTo>
                      <a:lnTo>
                        <a:pt x="35" y="659"/>
                      </a:lnTo>
                      <a:lnTo>
                        <a:pt x="38" y="662"/>
                      </a:lnTo>
                      <a:lnTo>
                        <a:pt x="42" y="662"/>
                      </a:lnTo>
                      <a:lnTo>
                        <a:pt x="44" y="661"/>
                      </a:lnTo>
                      <a:lnTo>
                        <a:pt x="83" y="661"/>
                      </a:lnTo>
                      <a:lnTo>
                        <a:pt x="88" y="662"/>
                      </a:lnTo>
                      <a:lnTo>
                        <a:pt x="148" y="662"/>
                      </a:lnTo>
                      <a:lnTo>
                        <a:pt x="148" y="675"/>
                      </a:lnTo>
                      <a:lnTo>
                        <a:pt x="146" y="688"/>
                      </a:lnTo>
                      <a:lnTo>
                        <a:pt x="146" y="701"/>
                      </a:lnTo>
                      <a:lnTo>
                        <a:pt x="145" y="714"/>
                      </a:lnTo>
                      <a:lnTo>
                        <a:pt x="0" y="714"/>
                      </a:lnTo>
                      <a:lnTo>
                        <a:pt x="2" y="692"/>
                      </a:lnTo>
                      <a:lnTo>
                        <a:pt x="3" y="671"/>
                      </a:lnTo>
                      <a:lnTo>
                        <a:pt x="4" y="649"/>
                      </a:lnTo>
                      <a:lnTo>
                        <a:pt x="6" y="628"/>
                      </a:lnTo>
                      <a:lnTo>
                        <a:pt x="9" y="604"/>
                      </a:lnTo>
                      <a:lnTo>
                        <a:pt x="10" y="583"/>
                      </a:lnTo>
                      <a:lnTo>
                        <a:pt x="12" y="560"/>
                      </a:lnTo>
                      <a:lnTo>
                        <a:pt x="13" y="538"/>
                      </a:lnTo>
                      <a:lnTo>
                        <a:pt x="15" y="532"/>
                      </a:lnTo>
                      <a:lnTo>
                        <a:pt x="15" y="525"/>
                      </a:lnTo>
                      <a:lnTo>
                        <a:pt x="16" y="518"/>
                      </a:lnTo>
                      <a:lnTo>
                        <a:pt x="16" y="503"/>
                      </a:lnTo>
                      <a:lnTo>
                        <a:pt x="17" y="495"/>
                      </a:lnTo>
                      <a:lnTo>
                        <a:pt x="19" y="487"/>
                      </a:lnTo>
                      <a:lnTo>
                        <a:pt x="20" y="482"/>
                      </a:lnTo>
                      <a:lnTo>
                        <a:pt x="22" y="452"/>
                      </a:lnTo>
                      <a:lnTo>
                        <a:pt x="25" y="421"/>
                      </a:lnTo>
                      <a:lnTo>
                        <a:pt x="26" y="391"/>
                      </a:lnTo>
                      <a:lnTo>
                        <a:pt x="29" y="360"/>
                      </a:lnTo>
                      <a:lnTo>
                        <a:pt x="32" y="330"/>
                      </a:lnTo>
                      <a:lnTo>
                        <a:pt x="35" y="300"/>
                      </a:lnTo>
                      <a:lnTo>
                        <a:pt x="36" y="269"/>
                      </a:lnTo>
                      <a:lnTo>
                        <a:pt x="39" y="240"/>
                      </a:lnTo>
                      <a:lnTo>
                        <a:pt x="42" y="210"/>
                      </a:lnTo>
                      <a:lnTo>
                        <a:pt x="44" y="180"/>
                      </a:lnTo>
                      <a:lnTo>
                        <a:pt x="46" y="150"/>
                      </a:lnTo>
                      <a:lnTo>
                        <a:pt x="49" y="119"/>
                      </a:lnTo>
                      <a:lnTo>
                        <a:pt x="52" y="89"/>
                      </a:lnTo>
                      <a:lnTo>
                        <a:pt x="55" y="59"/>
                      </a:lnTo>
                      <a:lnTo>
                        <a:pt x="58" y="30"/>
                      </a:lnTo>
                      <a:lnTo>
                        <a:pt x="59" y="0"/>
                      </a:lnTo>
                      <a:lnTo>
                        <a:pt x="196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6" name="Freeform 284"/>
                <p:cNvSpPr>
                  <a:spLocks/>
                </p:cNvSpPr>
                <p:nvPr/>
              </p:nvSpPr>
              <p:spPr bwMode="auto">
                <a:xfrm>
                  <a:off x="4674" y="1868"/>
                  <a:ext cx="231" cy="670"/>
                </a:xfrm>
                <a:custGeom>
                  <a:avLst/>
                  <a:gdLst>
                    <a:gd name="T0" fmla="*/ 113 w 231"/>
                    <a:gd name="T1" fmla="*/ 30 h 670"/>
                    <a:gd name="T2" fmla="*/ 94 w 231"/>
                    <a:gd name="T3" fmla="*/ 30 h 670"/>
                    <a:gd name="T4" fmla="*/ 94 w 231"/>
                    <a:gd name="T5" fmla="*/ 38 h 670"/>
                    <a:gd name="T6" fmla="*/ 93 w 231"/>
                    <a:gd name="T7" fmla="*/ 62 h 670"/>
                    <a:gd name="T8" fmla="*/ 90 w 231"/>
                    <a:gd name="T9" fmla="*/ 88 h 670"/>
                    <a:gd name="T10" fmla="*/ 85 w 231"/>
                    <a:gd name="T11" fmla="*/ 108 h 670"/>
                    <a:gd name="T12" fmla="*/ 217 w 231"/>
                    <a:gd name="T13" fmla="*/ 143 h 670"/>
                    <a:gd name="T14" fmla="*/ 83 w 231"/>
                    <a:gd name="T15" fmla="*/ 155 h 670"/>
                    <a:gd name="T16" fmla="*/ 80 w 231"/>
                    <a:gd name="T17" fmla="*/ 175 h 670"/>
                    <a:gd name="T18" fmla="*/ 77 w 231"/>
                    <a:gd name="T19" fmla="*/ 198 h 670"/>
                    <a:gd name="T20" fmla="*/ 74 w 231"/>
                    <a:gd name="T21" fmla="*/ 224 h 670"/>
                    <a:gd name="T22" fmla="*/ 210 w 231"/>
                    <a:gd name="T23" fmla="*/ 224 h 670"/>
                    <a:gd name="T24" fmla="*/ 209 w 231"/>
                    <a:gd name="T25" fmla="*/ 249 h 670"/>
                    <a:gd name="T26" fmla="*/ 113 w 231"/>
                    <a:gd name="T27" fmla="*/ 250 h 670"/>
                    <a:gd name="T28" fmla="*/ 68 w 231"/>
                    <a:gd name="T29" fmla="*/ 253 h 670"/>
                    <a:gd name="T30" fmla="*/ 68 w 231"/>
                    <a:gd name="T31" fmla="*/ 266 h 670"/>
                    <a:gd name="T32" fmla="*/ 67 w 231"/>
                    <a:gd name="T33" fmla="*/ 291 h 670"/>
                    <a:gd name="T34" fmla="*/ 62 w 231"/>
                    <a:gd name="T35" fmla="*/ 313 h 670"/>
                    <a:gd name="T36" fmla="*/ 58 w 231"/>
                    <a:gd name="T37" fmla="*/ 332 h 670"/>
                    <a:gd name="T38" fmla="*/ 200 w 231"/>
                    <a:gd name="T39" fmla="*/ 335 h 670"/>
                    <a:gd name="T40" fmla="*/ 61 w 231"/>
                    <a:gd name="T41" fmla="*/ 360 h 670"/>
                    <a:gd name="T42" fmla="*/ 55 w 231"/>
                    <a:gd name="T43" fmla="*/ 383 h 670"/>
                    <a:gd name="T44" fmla="*/ 52 w 231"/>
                    <a:gd name="T45" fmla="*/ 409 h 670"/>
                    <a:gd name="T46" fmla="*/ 50 w 231"/>
                    <a:gd name="T47" fmla="*/ 436 h 670"/>
                    <a:gd name="T48" fmla="*/ 157 w 231"/>
                    <a:gd name="T49" fmla="*/ 441 h 670"/>
                    <a:gd name="T50" fmla="*/ 191 w 231"/>
                    <a:gd name="T51" fmla="*/ 452 h 670"/>
                    <a:gd name="T52" fmla="*/ 45 w 231"/>
                    <a:gd name="T53" fmla="*/ 470 h 670"/>
                    <a:gd name="T54" fmla="*/ 42 w 231"/>
                    <a:gd name="T55" fmla="*/ 494 h 670"/>
                    <a:gd name="T56" fmla="*/ 39 w 231"/>
                    <a:gd name="T57" fmla="*/ 514 h 670"/>
                    <a:gd name="T58" fmla="*/ 38 w 231"/>
                    <a:gd name="T59" fmla="*/ 533 h 670"/>
                    <a:gd name="T60" fmla="*/ 158 w 231"/>
                    <a:gd name="T61" fmla="*/ 543 h 670"/>
                    <a:gd name="T62" fmla="*/ 184 w 231"/>
                    <a:gd name="T63" fmla="*/ 550 h 670"/>
                    <a:gd name="T64" fmla="*/ 41 w 231"/>
                    <a:gd name="T65" fmla="*/ 566 h 670"/>
                    <a:gd name="T66" fmla="*/ 33 w 231"/>
                    <a:gd name="T67" fmla="*/ 575 h 670"/>
                    <a:gd name="T68" fmla="*/ 29 w 231"/>
                    <a:gd name="T69" fmla="*/ 602 h 670"/>
                    <a:gd name="T70" fmla="*/ 26 w 231"/>
                    <a:gd name="T71" fmla="*/ 630 h 670"/>
                    <a:gd name="T72" fmla="*/ 31 w 231"/>
                    <a:gd name="T73" fmla="*/ 641 h 670"/>
                    <a:gd name="T74" fmla="*/ 167 w 231"/>
                    <a:gd name="T75" fmla="*/ 640 h 670"/>
                    <a:gd name="T76" fmla="*/ 174 w 231"/>
                    <a:gd name="T77" fmla="*/ 656 h 670"/>
                    <a:gd name="T78" fmla="*/ 146 w 231"/>
                    <a:gd name="T79" fmla="*/ 669 h 670"/>
                    <a:gd name="T80" fmla="*/ 52 w 231"/>
                    <a:gd name="T81" fmla="*/ 670 h 670"/>
                    <a:gd name="T82" fmla="*/ 2 w 231"/>
                    <a:gd name="T83" fmla="*/ 648 h 670"/>
                    <a:gd name="T84" fmla="*/ 9 w 231"/>
                    <a:gd name="T85" fmla="*/ 589 h 670"/>
                    <a:gd name="T86" fmla="*/ 16 w 231"/>
                    <a:gd name="T87" fmla="*/ 531 h 670"/>
                    <a:gd name="T88" fmla="*/ 26 w 231"/>
                    <a:gd name="T89" fmla="*/ 438 h 670"/>
                    <a:gd name="T90" fmla="*/ 39 w 231"/>
                    <a:gd name="T91" fmla="*/ 327 h 670"/>
                    <a:gd name="T92" fmla="*/ 52 w 231"/>
                    <a:gd name="T93" fmla="*/ 218 h 670"/>
                    <a:gd name="T94" fmla="*/ 62 w 231"/>
                    <a:gd name="T95" fmla="*/ 137 h 670"/>
                    <a:gd name="T96" fmla="*/ 73 w 231"/>
                    <a:gd name="T97" fmla="*/ 54 h 670"/>
                    <a:gd name="T98" fmla="*/ 229 w 231"/>
                    <a:gd name="T99" fmla="*/ 0 h 670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31"/>
                    <a:gd name="T151" fmla="*/ 0 h 670"/>
                    <a:gd name="T152" fmla="*/ 231 w 231"/>
                    <a:gd name="T153" fmla="*/ 670 h 670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31" h="670">
                      <a:moveTo>
                        <a:pt x="231" y="2"/>
                      </a:moveTo>
                      <a:lnTo>
                        <a:pt x="228" y="30"/>
                      </a:lnTo>
                      <a:lnTo>
                        <a:pt x="113" y="30"/>
                      </a:lnTo>
                      <a:lnTo>
                        <a:pt x="104" y="29"/>
                      </a:lnTo>
                      <a:lnTo>
                        <a:pt x="97" y="29"/>
                      </a:lnTo>
                      <a:lnTo>
                        <a:pt x="94" y="30"/>
                      </a:lnTo>
                      <a:lnTo>
                        <a:pt x="94" y="34"/>
                      </a:lnTo>
                      <a:lnTo>
                        <a:pt x="96" y="36"/>
                      </a:lnTo>
                      <a:lnTo>
                        <a:pt x="94" y="38"/>
                      </a:lnTo>
                      <a:lnTo>
                        <a:pt x="94" y="46"/>
                      </a:lnTo>
                      <a:lnTo>
                        <a:pt x="93" y="54"/>
                      </a:lnTo>
                      <a:lnTo>
                        <a:pt x="93" y="62"/>
                      </a:lnTo>
                      <a:lnTo>
                        <a:pt x="91" y="71"/>
                      </a:lnTo>
                      <a:lnTo>
                        <a:pt x="91" y="80"/>
                      </a:lnTo>
                      <a:lnTo>
                        <a:pt x="90" y="88"/>
                      </a:lnTo>
                      <a:lnTo>
                        <a:pt x="89" y="98"/>
                      </a:lnTo>
                      <a:lnTo>
                        <a:pt x="87" y="107"/>
                      </a:lnTo>
                      <a:lnTo>
                        <a:pt x="85" y="108"/>
                      </a:lnTo>
                      <a:lnTo>
                        <a:pt x="89" y="113"/>
                      </a:lnTo>
                      <a:lnTo>
                        <a:pt x="221" y="113"/>
                      </a:lnTo>
                      <a:lnTo>
                        <a:pt x="217" y="143"/>
                      </a:lnTo>
                      <a:lnTo>
                        <a:pt x="84" y="143"/>
                      </a:lnTo>
                      <a:lnTo>
                        <a:pt x="83" y="146"/>
                      </a:lnTo>
                      <a:lnTo>
                        <a:pt x="83" y="155"/>
                      </a:lnTo>
                      <a:lnTo>
                        <a:pt x="81" y="159"/>
                      </a:lnTo>
                      <a:lnTo>
                        <a:pt x="81" y="166"/>
                      </a:lnTo>
                      <a:lnTo>
                        <a:pt x="80" y="175"/>
                      </a:lnTo>
                      <a:lnTo>
                        <a:pt x="79" y="182"/>
                      </a:lnTo>
                      <a:lnTo>
                        <a:pt x="77" y="189"/>
                      </a:lnTo>
                      <a:lnTo>
                        <a:pt x="77" y="198"/>
                      </a:lnTo>
                      <a:lnTo>
                        <a:pt x="75" y="205"/>
                      </a:lnTo>
                      <a:lnTo>
                        <a:pt x="74" y="214"/>
                      </a:lnTo>
                      <a:lnTo>
                        <a:pt x="74" y="224"/>
                      </a:lnTo>
                      <a:lnTo>
                        <a:pt x="77" y="227"/>
                      </a:lnTo>
                      <a:lnTo>
                        <a:pt x="81" y="224"/>
                      </a:lnTo>
                      <a:lnTo>
                        <a:pt x="210" y="224"/>
                      </a:lnTo>
                      <a:lnTo>
                        <a:pt x="210" y="237"/>
                      </a:lnTo>
                      <a:lnTo>
                        <a:pt x="209" y="243"/>
                      </a:lnTo>
                      <a:lnTo>
                        <a:pt x="209" y="249"/>
                      </a:lnTo>
                      <a:lnTo>
                        <a:pt x="165" y="249"/>
                      </a:lnTo>
                      <a:lnTo>
                        <a:pt x="158" y="250"/>
                      </a:lnTo>
                      <a:lnTo>
                        <a:pt x="113" y="250"/>
                      </a:lnTo>
                      <a:lnTo>
                        <a:pt x="104" y="249"/>
                      </a:lnTo>
                      <a:lnTo>
                        <a:pt x="70" y="249"/>
                      </a:lnTo>
                      <a:lnTo>
                        <a:pt x="68" y="253"/>
                      </a:lnTo>
                      <a:lnTo>
                        <a:pt x="70" y="257"/>
                      </a:lnTo>
                      <a:lnTo>
                        <a:pt x="70" y="262"/>
                      </a:lnTo>
                      <a:lnTo>
                        <a:pt x="68" y="266"/>
                      </a:lnTo>
                      <a:lnTo>
                        <a:pt x="68" y="274"/>
                      </a:lnTo>
                      <a:lnTo>
                        <a:pt x="67" y="282"/>
                      </a:lnTo>
                      <a:lnTo>
                        <a:pt x="67" y="291"/>
                      </a:lnTo>
                      <a:lnTo>
                        <a:pt x="65" y="298"/>
                      </a:lnTo>
                      <a:lnTo>
                        <a:pt x="64" y="306"/>
                      </a:lnTo>
                      <a:lnTo>
                        <a:pt x="62" y="313"/>
                      </a:lnTo>
                      <a:lnTo>
                        <a:pt x="61" y="322"/>
                      </a:lnTo>
                      <a:lnTo>
                        <a:pt x="61" y="330"/>
                      </a:lnTo>
                      <a:lnTo>
                        <a:pt x="58" y="332"/>
                      </a:lnTo>
                      <a:lnTo>
                        <a:pt x="60" y="332"/>
                      </a:lnTo>
                      <a:lnTo>
                        <a:pt x="61" y="335"/>
                      </a:lnTo>
                      <a:lnTo>
                        <a:pt x="200" y="335"/>
                      </a:lnTo>
                      <a:lnTo>
                        <a:pt x="200" y="359"/>
                      </a:lnTo>
                      <a:lnTo>
                        <a:pt x="196" y="360"/>
                      </a:lnTo>
                      <a:lnTo>
                        <a:pt x="61" y="360"/>
                      </a:lnTo>
                      <a:lnTo>
                        <a:pt x="57" y="364"/>
                      </a:lnTo>
                      <a:lnTo>
                        <a:pt x="57" y="374"/>
                      </a:lnTo>
                      <a:lnTo>
                        <a:pt x="55" y="383"/>
                      </a:lnTo>
                      <a:lnTo>
                        <a:pt x="54" y="391"/>
                      </a:lnTo>
                      <a:lnTo>
                        <a:pt x="54" y="400"/>
                      </a:lnTo>
                      <a:lnTo>
                        <a:pt x="52" y="409"/>
                      </a:lnTo>
                      <a:lnTo>
                        <a:pt x="52" y="419"/>
                      </a:lnTo>
                      <a:lnTo>
                        <a:pt x="51" y="428"/>
                      </a:lnTo>
                      <a:lnTo>
                        <a:pt x="50" y="436"/>
                      </a:lnTo>
                      <a:lnTo>
                        <a:pt x="51" y="439"/>
                      </a:lnTo>
                      <a:lnTo>
                        <a:pt x="148" y="439"/>
                      </a:lnTo>
                      <a:lnTo>
                        <a:pt x="157" y="441"/>
                      </a:lnTo>
                      <a:lnTo>
                        <a:pt x="193" y="441"/>
                      </a:lnTo>
                      <a:lnTo>
                        <a:pt x="193" y="447"/>
                      </a:lnTo>
                      <a:lnTo>
                        <a:pt x="191" y="452"/>
                      </a:lnTo>
                      <a:lnTo>
                        <a:pt x="191" y="465"/>
                      </a:lnTo>
                      <a:lnTo>
                        <a:pt x="48" y="465"/>
                      </a:lnTo>
                      <a:lnTo>
                        <a:pt x="45" y="470"/>
                      </a:lnTo>
                      <a:lnTo>
                        <a:pt x="45" y="482"/>
                      </a:lnTo>
                      <a:lnTo>
                        <a:pt x="44" y="488"/>
                      </a:lnTo>
                      <a:lnTo>
                        <a:pt x="42" y="494"/>
                      </a:lnTo>
                      <a:lnTo>
                        <a:pt x="42" y="501"/>
                      </a:lnTo>
                      <a:lnTo>
                        <a:pt x="41" y="507"/>
                      </a:lnTo>
                      <a:lnTo>
                        <a:pt x="39" y="514"/>
                      </a:lnTo>
                      <a:lnTo>
                        <a:pt x="39" y="520"/>
                      </a:lnTo>
                      <a:lnTo>
                        <a:pt x="38" y="527"/>
                      </a:lnTo>
                      <a:lnTo>
                        <a:pt x="38" y="533"/>
                      </a:lnTo>
                      <a:lnTo>
                        <a:pt x="36" y="539"/>
                      </a:lnTo>
                      <a:lnTo>
                        <a:pt x="42" y="543"/>
                      </a:lnTo>
                      <a:lnTo>
                        <a:pt x="158" y="543"/>
                      </a:lnTo>
                      <a:lnTo>
                        <a:pt x="167" y="545"/>
                      </a:lnTo>
                      <a:lnTo>
                        <a:pt x="184" y="545"/>
                      </a:lnTo>
                      <a:lnTo>
                        <a:pt x="184" y="550"/>
                      </a:lnTo>
                      <a:lnTo>
                        <a:pt x="183" y="555"/>
                      </a:lnTo>
                      <a:lnTo>
                        <a:pt x="183" y="566"/>
                      </a:lnTo>
                      <a:lnTo>
                        <a:pt x="41" y="566"/>
                      </a:lnTo>
                      <a:lnTo>
                        <a:pt x="38" y="563"/>
                      </a:lnTo>
                      <a:lnTo>
                        <a:pt x="33" y="566"/>
                      </a:lnTo>
                      <a:lnTo>
                        <a:pt x="33" y="575"/>
                      </a:lnTo>
                      <a:lnTo>
                        <a:pt x="32" y="585"/>
                      </a:lnTo>
                      <a:lnTo>
                        <a:pt x="31" y="594"/>
                      </a:lnTo>
                      <a:lnTo>
                        <a:pt x="29" y="602"/>
                      </a:lnTo>
                      <a:lnTo>
                        <a:pt x="29" y="613"/>
                      </a:lnTo>
                      <a:lnTo>
                        <a:pt x="28" y="621"/>
                      </a:lnTo>
                      <a:lnTo>
                        <a:pt x="26" y="630"/>
                      </a:lnTo>
                      <a:lnTo>
                        <a:pt x="26" y="640"/>
                      </a:lnTo>
                      <a:lnTo>
                        <a:pt x="28" y="641"/>
                      </a:lnTo>
                      <a:lnTo>
                        <a:pt x="31" y="641"/>
                      </a:lnTo>
                      <a:lnTo>
                        <a:pt x="33" y="638"/>
                      </a:lnTo>
                      <a:lnTo>
                        <a:pt x="158" y="638"/>
                      </a:lnTo>
                      <a:lnTo>
                        <a:pt x="167" y="640"/>
                      </a:lnTo>
                      <a:lnTo>
                        <a:pt x="175" y="640"/>
                      </a:lnTo>
                      <a:lnTo>
                        <a:pt x="175" y="647"/>
                      </a:lnTo>
                      <a:lnTo>
                        <a:pt x="174" y="656"/>
                      </a:lnTo>
                      <a:lnTo>
                        <a:pt x="174" y="670"/>
                      </a:lnTo>
                      <a:lnTo>
                        <a:pt x="152" y="670"/>
                      </a:lnTo>
                      <a:lnTo>
                        <a:pt x="146" y="669"/>
                      </a:lnTo>
                      <a:lnTo>
                        <a:pt x="109" y="669"/>
                      </a:lnTo>
                      <a:lnTo>
                        <a:pt x="103" y="670"/>
                      </a:lnTo>
                      <a:lnTo>
                        <a:pt x="52" y="670"/>
                      </a:lnTo>
                      <a:lnTo>
                        <a:pt x="46" y="669"/>
                      </a:lnTo>
                      <a:lnTo>
                        <a:pt x="0" y="669"/>
                      </a:lnTo>
                      <a:lnTo>
                        <a:pt x="2" y="648"/>
                      </a:lnTo>
                      <a:lnTo>
                        <a:pt x="4" y="628"/>
                      </a:lnTo>
                      <a:lnTo>
                        <a:pt x="6" y="609"/>
                      </a:lnTo>
                      <a:lnTo>
                        <a:pt x="9" y="589"/>
                      </a:lnTo>
                      <a:lnTo>
                        <a:pt x="10" y="570"/>
                      </a:lnTo>
                      <a:lnTo>
                        <a:pt x="13" y="550"/>
                      </a:lnTo>
                      <a:lnTo>
                        <a:pt x="16" y="531"/>
                      </a:lnTo>
                      <a:lnTo>
                        <a:pt x="19" y="511"/>
                      </a:lnTo>
                      <a:lnTo>
                        <a:pt x="22" y="475"/>
                      </a:lnTo>
                      <a:lnTo>
                        <a:pt x="26" y="438"/>
                      </a:lnTo>
                      <a:lnTo>
                        <a:pt x="31" y="402"/>
                      </a:lnTo>
                      <a:lnTo>
                        <a:pt x="35" y="364"/>
                      </a:lnTo>
                      <a:lnTo>
                        <a:pt x="39" y="327"/>
                      </a:lnTo>
                      <a:lnTo>
                        <a:pt x="45" y="291"/>
                      </a:lnTo>
                      <a:lnTo>
                        <a:pt x="48" y="254"/>
                      </a:lnTo>
                      <a:lnTo>
                        <a:pt x="52" y="218"/>
                      </a:lnTo>
                      <a:lnTo>
                        <a:pt x="55" y="192"/>
                      </a:lnTo>
                      <a:lnTo>
                        <a:pt x="60" y="165"/>
                      </a:lnTo>
                      <a:lnTo>
                        <a:pt x="62" y="137"/>
                      </a:lnTo>
                      <a:lnTo>
                        <a:pt x="65" y="108"/>
                      </a:lnTo>
                      <a:lnTo>
                        <a:pt x="70" y="83"/>
                      </a:lnTo>
                      <a:lnTo>
                        <a:pt x="73" y="54"/>
                      </a:lnTo>
                      <a:lnTo>
                        <a:pt x="75" y="28"/>
                      </a:lnTo>
                      <a:lnTo>
                        <a:pt x="79" y="0"/>
                      </a:lnTo>
                      <a:lnTo>
                        <a:pt x="229" y="0"/>
                      </a:lnTo>
                      <a:lnTo>
                        <a:pt x="231" y="2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7" name="Freeform 285"/>
                <p:cNvSpPr>
                  <a:spLocks/>
                </p:cNvSpPr>
                <p:nvPr/>
              </p:nvSpPr>
              <p:spPr bwMode="auto">
                <a:xfrm>
                  <a:off x="4949" y="1868"/>
                  <a:ext cx="105" cy="22"/>
                </a:xfrm>
                <a:custGeom>
                  <a:avLst/>
                  <a:gdLst>
                    <a:gd name="T0" fmla="*/ 103 w 105"/>
                    <a:gd name="T1" fmla="*/ 20 h 22"/>
                    <a:gd name="T2" fmla="*/ 91 w 105"/>
                    <a:gd name="T3" fmla="*/ 22 h 22"/>
                    <a:gd name="T4" fmla="*/ 0 w 105"/>
                    <a:gd name="T5" fmla="*/ 20 h 22"/>
                    <a:gd name="T6" fmla="*/ 0 w 105"/>
                    <a:gd name="T7" fmla="*/ 5 h 22"/>
                    <a:gd name="T8" fmla="*/ 2 w 105"/>
                    <a:gd name="T9" fmla="*/ 0 h 22"/>
                    <a:gd name="T10" fmla="*/ 105 w 105"/>
                    <a:gd name="T11" fmla="*/ 0 h 22"/>
                    <a:gd name="T12" fmla="*/ 103 w 105"/>
                    <a:gd name="T13" fmla="*/ 20 h 2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5"/>
                    <a:gd name="T22" fmla="*/ 0 h 22"/>
                    <a:gd name="T23" fmla="*/ 105 w 105"/>
                    <a:gd name="T24" fmla="*/ 22 h 2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5" h="22">
                      <a:moveTo>
                        <a:pt x="103" y="20"/>
                      </a:moveTo>
                      <a:lnTo>
                        <a:pt x="91" y="22"/>
                      </a:lnTo>
                      <a:lnTo>
                        <a:pt x="0" y="20"/>
                      </a:lnTo>
                      <a:lnTo>
                        <a:pt x="0" y="5"/>
                      </a:lnTo>
                      <a:lnTo>
                        <a:pt x="2" y="0"/>
                      </a:lnTo>
                      <a:lnTo>
                        <a:pt x="105" y="0"/>
                      </a:lnTo>
                      <a:lnTo>
                        <a:pt x="103" y="2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8" name="Freeform 286"/>
                <p:cNvSpPr>
                  <a:spLocks/>
                </p:cNvSpPr>
                <p:nvPr/>
              </p:nvSpPr>
              <p:spPr bwMode="auto">
                <a:xfrm>
                  <a:off x="5542" y="1870"/>
                  <a:ext cx="98" cy="20"/>
                </a:xfrm>
                <a:custGeom>
                  <a:avLst/>
                  <a:gdLst>
                    <a:gd name="T0" fmla="*/ 98 w 98"/>
                    <a:gd name="T1" fmla="*/ 1 h 20"/>
                    <a:gd name="T2" fmla="*/ 98 w 98"/>
                    <a:gd name="T3" fmla="*/ 20 h 20"/>
                    <a:gd name="T4" fmla="*/ 0 w 98"/>
                    <a:gd name="T5" fmla="*/ 20 h 20"/>
                    <a:gd name="T6" fmla="*/ 0 w 98"/>
                    <a:gd name="T7" fmla="*/ 1 h 20"/>
                    <a:gd name="T8" fmla="*/ 11 w 98"/>
                    <a:gd name="T9" fmla="*/ 1 h 20"/>
                    <a:gd name="T10" fmla="*/ 17 w 98"/>
                    <a:gd name="T11" fmla="*/ 0 h 20"/>
                    <a:gd name="T12" fmla="*/ 42 w 98"/>
                    <a:gd name="T13" fmla="*/ 0 h 20"/>
                    <a:gd name="T14" fmla="*/ 49 w 98"/>
                    <a:gd name="T15" fmla="*/ 1 h 20"/>
                    <a:gd name="T16" fmla="*/ 98 w 98"/>
                    <a:gd name="T17" fmla="*/ 1 h 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8"/>
                    <a:gd name="T28" fmla="*/ 0 h 20"/>
                    <a:gd name="T29" fmla="*/ 98 w 98"/>
                    <a:gd name="T30" fmla="*/ 20 h 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8" h="20">
                      <a:moveTo>
                        <a:pt x="98" y="1"/>
                      </a:moveTo>
                      <a:lnTo>
                        <a:pt x="98" y="20"/>
                      </a:lnTo>
                      <a:lnTo>
                        <a:pt x="0" y="20"/>
                      </a:lnTo>
                      <a:lnTo>
                        <a:pt x="0" y="1"/>
                      </a:lnTo>
                      <a:lnTo>
                        <a:pt x="11" y="1"/>
                      </a:lnTo>
                      <a:lnTo>
                        <a:pt x="17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98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9" name="Freeform 287"/>
                <p:cNvSpPr>
                  <a:spLocks/>
                </p:cNvSpPr>
                <p:nvPr/>
              </p:nvSpPr>
              <p:spPr bwMode="auto">
                <a:xfrm>
                  <a:off x="5690" y="1871"/>
                  <a:ext cx="217" cy="670"/>
                </a:xfrm>
                <a:custGeom>
                  <a:avLst/>
                  <a:gdLst>
                    <a:gd name="T0" fmla="*/ 153 w 217"/>
                    <a:gd name="T1" fmla="*/ 41 h 670"/>
                    <a:gd name="T2" fmla="*/ 162 w 217"/>
                    <a:gd name="T3" fmla="*/ 120 h 670"/>
                    <a:gd name="T4" fmla="*/ 169 w 217"/>
                    <a:gd name="T5" fmla="*/ 199 h 670"/>
                    <a:gd name="T6" fmla="*/ 178 w 217"/>
                    <a:gd name="T7" fmla="*/ 279 h 670"/>
                    <a:gd name="T8" fmla="*/ 185 w 217"/>
                    <a:gd name="T9" fmla="*/ 358 h 670"/>
                    <a:gd name="T10" fmla="*/ 193 w 217"/>
                    <a:gd name="T11" fmla="*/ 438 h 670"/>
                    <a:gd name="T12" fmla="*/ 201 w 217"/>
                    <a:gd name="T13" fmla="*/ 517 h 670"/>
                    <a:gd name="T14" fmla="*/ 210 w 217"/>
                    <a:gd name="T15" fmla="*/ 596 h 670"/>
                    <a:gd name="T16" fmla="*/ 214 w 217"/>
                    <a:gd name="T17" fmla="*/ 644 h 670"/>
                    <a:gd name="T18" fmla="*/ 215 w 217"/>
                    <a:gd name="T19" fmla="*/ 662 h 670"/>
                    <a:gd name="T20" fmla="*/ 44 w 217"/>
                    <a:gd name="T21" fmla="*/ 670 h 670"/>
                    <a:gd name="T22" fmla="*/ 100 w 217"/>
                    <a:gd name="T23" fmla="*/ 641 h 670"/>
                    <a:gd name="T24" fmla="*/ 182 w 217"/>
                    <a:gd name="T25" fmla="*/ 643 h 670"/>
                    <a:gd name="T26" fmla="*/ 192 w 217"/>
                    <a:gd name="T27" fmla="*/ 641 h 670"/>
                    <a:gd name="T28" fmla="*/ 193 w 217"/>
                    <a:gd name="T29" fmla="*/ 638 h 670"/>
                    <a:gd name="T30" fmla="*/ 192 w 217"/>
                    <a:gd name="T31" fmla="*/ 634 h 670"/>
                    <a:gd name="T32" fmla="*/ 191 w 217"/>
                    <a:gd name="T33" fmla="*/ 627 h 670"/>
                    <a:gd name="T34" fmla="*/ 188 w 217"/>
                    <a:gd name="T35" fmla="*/ 599 h 670"/>
                    <a:gd name="T36" fmla="*/ 185 w 217"/>
                    <a:gd name="T37" fmla="*/ 569 h 670"/>
                    <a:gd name="T38" fmla="*/ 179 w 217"/>
                    <a:gd name="T39" fmla="*/ 567 h 670"/>
                    <a:gd name="T40" fmla="*/ 73 w 217"/>
                    <a:gd name="T41" fmla="*/ 569 h 670"/>
                    <a:gd name="T42" fmla="*/ 39 w 217"/>
                    <a:gd name="T43" fmla="*/ 567 h 670"/>
                    <a:gd name="T44" fmla="*/ 37 w 217"/>
                    <a:gd name="T45" fmla="*/ 549 h 670"/>
                    <a:gd name="T46" fmla="*/ 162 w 217"/>
                    <a:gd name="T47" fmla="*/ 550 h 670"/>
                    <a:gd name="T48" fmla="*/ 182 w 217"/>
                    <a:gd name="T49" fmla="*/ 546 h 670"/>
                    <a:gd name="T50" fmla="*/ 181 w 217"/>
                    <a:gd name="T51" fmla="*/ 524 h 670"/>
                    <a:gd name="T52" fmla="*/ 179 w 217"/>
                    <a:gd name="T53" fmla="*/ 510 h 670"/>
                    <a:gd name="T54" fmla="*/ 176 w 217"/>
                    <a:gd name="T55" fmla="*/ 494 h 670"/>
                    <a:gd name="T56" fmla="*/ 175 w 217"/>
                    <a:gd name="T57" fmla="*/ 478 h 670"/>
                    <a:gd name="T58" fmla="*/ 170 w 217"/>
                    <a:gd name="T59" fmla="*/ 468 h 670"/>
                    <a:gd name="T60" fmla="*/ 68 w 217"/>
                    <a:gd name="T61" fmla="*/ 467 h 670"/>
                    <a:gd name="T62" fmla="*/ 33 w 217"/>
                    <a:gd name="T63" fmla="*/ 461 h 670"/>
                    <a:gd name="T64" fmla="*/ 31 w 217"/>
                    <a:gd name="T65" fmla="*/ 440 h 670"/>
                    <a:gd name="T66" fmla="*/ 168 w 217"/>
                    <a:gd name="T67" fmla="*/ 444 h 670"/>
                    <a:gd name="T68" fmla="*/ 172 w 217"/>
                    <a:gd name="T69" fmla="*/ 440 h 670"/>
                    <a:gd name="T70" fmla="*/ 170 w 217"/>
                    <a:gd name="T71" fmla="*/ 420 h 670"/>
                    <a:gd name="T72" fmla="*/ 168 w 217"/>
                    <a:gd name="T73" fmla="*/ 383 h 670"/>
                    <a:gd name="T74" fmla="*/ 163 w 217"/>
                    <a:gd name="T75" fmla="*/ 360 h 670"/>
                    <a:gd name="T76" fmla="*/ 130 w 217"/>
                    <a:gd name="T77" fmla="*/ 356 h 670"/>
                    <a:gd name="T78" fmla="*/ 70 w 217"/>
                    <a:gd name="T79" fmla="*/ 357 h 670"/>
                    <a:gd name="T80" fmla="*/ 26 w 217"/>
                    <a:gd name="T81" fmla="*/ 356 h 670"/>
                    <a:gd name="T82" fmla="*/ 24 w 217"/>
                    <a:gd name="T83" fmla="*/ 338 h 670"/>
                    <a:gd name="T84" fmla="*/ 162 w 217"/>
                    <a:gd name="T85" fmla="*/ 332 h 670"/>
                    <a:gd name="T86" fmla="*/ 163 w 217"/>
                    <a:gd name="T87" fmla="*/ 327 h 670"/>
                    <a:gd name="T88" fmla="*/ 159 w 217"/>
                    <a:gd name="T89" fmla="*/ 305 h 670"/>
                    <a:gd name="T90" fmla="*/ 156 w 217"/>
                    <a:gd name="T91" fmla="*/ 264 h 670"/>
                    <a:gd name="T92" fmla="*/ 153 w 217"/>
                    <a:gd name="T93" fmla="*/ 241 h 670"/>
                    <a:gd name="T94" fmla="*/ 147 w 217"/>
                    <a:gd name="T95" fmla="*/ 242 h 670"/>
                    <a:gd name="T96" fmla="*/ 15 w 217"/>
                    <a:gd name="T97" fmla="*/ 220 h 670"/>
                    <a:gd name="T98" fmla="*/ 75 w 217"/>
                    <a:gd name="T99" fmla="*/ 221 h 670"/>
                    <a:gd name="T100" fmla="*/ 153 w 217"/>
                    <a:gd name="T101" fmla="*/ 220 h 670"/>
                    <a:gd name="T102" fmla="*/ 152 w 217"/>
                    <a:gd name="T103" fmla="*/ 214 h 670"/>
                    <a:gd name="T104" fmla="*/ 149 w 217"/>
                    <a:gd name="T105" fmla="*/ 179 h 670"/>
                    <a:gd name="T106" fmla="*/ 144 w 217"/>
                    <a:gd name="T107" fmla="*/ 144 h 670"/>
                    <a:gd name="T108" fmla="*/ 8 w 217"/>
                    <a:gd name="T109" fmla="*/ 142 h 670"/>
                    <a:gd name="T110" fmla="*/ 136 w 217"/>
                    <a:gd name="T111" fmla="*/ 114 h 670"/>
                    <a:gd name="T112" fmla="*/ 140 w 217"/>
                    <a:gd name="T113" fmla="*/ 90 h 670"/>
                    <a:gd name="T114" fmla="*/ 137 w 217"/>
                    <a:gd name="T115" fmla="*/ 52 h 670"/>
                    <a:gd name="T116" fmla="*/ 133 w 217"/>
                    <a:gd name="T117" fmla="*/ 32 h 670"/>
                    <a:gd name="T118" fmla="*/ 0 w 217"/>
                    <a:gd name="T119" fmla="*/ 0 h 67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17"/>
                    <a:gd name="T181" fmla="*/ 0 h 670"/>
                    <a:gd name="T182" fmla="*/ 217 w 217"/>
                    <a:gd name="T183" fmla="*/ 670 h 67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17" h="670">
                      <a:moveTo>
                        <a:pt x="149" y="0"/>
                      </a:moveTo>
                      <a:lnTo>
                        <a:pt x="153" y="41"/>
                      </a:lnTo>
                      <a:lnTo>
                        <a:pt x="157" y="80"/>
                      </a:lnTo>
                      <a:lnTo>
                        <a:pt x="162" y="120"/>
                      </a:lnTo>
                      <a:lnTo>
                        <a:pt x="166" y="160"/>
                      </a:lnTo>
                      <a:lnTo>
                        <a:pt x="169" y="199"/>
                      </a:lnTo>
                      <a:lnTo>
                        <a:pt x="173" y="240"/>
                      </a:lnTo>
                      <a:lnTo>
                        <a:pt x="178" y="279"/>
                      </a:lnTo>
                      <a:lnTo>
                        <a:pt x="181" y="319"/>
                      </a:lnTo>
                      <a:lnTo>
                        <a:pt x="185" y="358"/>
                      </a:lnTo>
                      <a:lnTo>
                        <a:pt x="189" y="399"/>
                      </a:lnTo>
                      <a:lnTo>
                        <a:pt x="193" y="438"/>
                      </a:lnTo>
                      <a:lnTo>
                        <a:pt x="196" y="477"/>
                      </a:lnTo>
                      <a:lnTo>
                        <a:pt x="201" y="517"/>
                      </a:lnTo>
                      <a:lnTo>
                        <a:pt x="205" y="556"/>
                      </a:lnTo>
                      <a:lnTo>
                        <a:pt x="210" y="596"/>
                      </a:lnTo>
                      <a:lnTo>
                        <a:pt x="212" y="635"/>
                      </a:lnTo>
                      <a:lnTo>
                        <a:pt x="214" y="644"/>
                      </a:lnTo>
                      <a:lnTo>
                        <a:pt x="215" y="653"/>
                      </a:lnTo>
                      <a:lnTo>
                        <a:pt x="215" y="662"/>
                      </a:lnTo>
                      <a:lnTo>
                        <a:pt x="217" y="670"/>
                      </a:lnTo>
                      <a:lnTo>
                        <a:pt x="44" y="670"/>
                      </a:lnTo>
                      <a:lnTo>
                        <a:pt x="43" y="641"/>
                      </a:lnTo>
                      <a:lnTo>
                        <a:pt x="100" y="641"/>
                      </a:lnTo>
                      <a:lnTo>
                        <a:pt x="110" y="643"/>
                      </a:lnTo>
                      <a:lnTo>
                        <a:pt x="182" y="643"/>
                      </a:lnTo>
                      <a:lnTo>
                        <a:pt x="191" y="644"/>
                      </a:lnTo>
                      <a:lnTo>
                        <a:pt x="192" y="641"/>
                      </a:lnTo>
                      <a:lnTo>
                        <a:pt x="193" y="640"/>
                      </a:lnTo>
                      <a:lnTo>
                        <a:pt x="193" y="638"/>
                      </a:lnTo>
                      <a:lnTo>
                        <a:pt x="192" y="635"/>
                      </a:lnTo>
                      <a:lnTo>
                        <a:pt x="192" y="634"/>
                      </a:lnTo>
                      <a:lnTo>
                        <a:pt x="191" y="631"/>
                      </a:lnTo>
                      <a:lnTo>
                        <a:pt x="191" y="627"/>
                      </a:lnTo>
                      <a:lnTo>
                        <a:pt x="189" y="614"/>
                      </a:lnTo>
                      <a:lnTo>
                        <a:pt x="188" y="599"/>
                      </a:lnTo>
                      <a:lnTo>
                        <a:pt x="186" y="584"/>
                      </a:lnTo>
                      <a:lnTo>
                        <a:pt x="185" y="569"/>
                      </a:lnTo>
                      <a:lnTo>
                        <a:pt x="183" y="567"/>
                      </a:lnTo>
                      <a:lnTo>
                        <a:pt x="179" y="567"/>
                      </a:lnTo>
                      <a:lnTo>
                        <a:pt x="179" y="569"/>
                      </a:lnTo>
                      <a:lnTo>
                        <a:pt x="73" y="569"/>
                      </a:lnTo>
                      <a:lnTo>
                        <a:pt x="64" y="567"/>
                      </a:lnTo>
                      <a:lnTo>
                        <a:pt x="39" y="567"/>
                      </a:lnTo>
                      <a:lnTo>
                        <a:pt x="39" y="552"/>
                      </a:lnTo>
                      <a:lnTo>
                        <a:pt x="37" y="549"/>
                      </a:lnTo>
                      <a:lnTo>
                        <a:pt x="152" y="549"/>
                      </a:lnTo>
                      <a:lnTo>
                        <a:pt x="162" y="550"/>
                      </a:lnTo>
                      <a:lnTo>
                        <a:pt x="179" y="550"/>
                      </a:lnTo>
                      <a:lnTo>
                        <a:pt x="182" y="546"/>
                      </a:lnTo>
                      <a:lnTo>
                        <a:pt x="182" y="532"/>
                      </a:lnTo>
                      <a:lnTo>
                        <a:pt x="181" y="524"/>
                      </a:lnTo>
                      <a:lnTo>
                        <a:pt x="179" y="517"/>
                      </a:lnTo>
                      <a:lnTo>
                        <a:pt x="179" y="510"/>
                      </a:lnTo>
                      <a:lnTo>
                        <a:pt x="178" y="501"/>
                      </a:lnTo>
                      <a:lnTo>
                        <a:pt x="176" y="494"/>
                      </a:lnTo>
                      <a:lnTo>
                        <a:pt x="176" y="487"/>
                      </a:lnTo>
                      <a:lnTo>
                        <a:pt x="175" y="478"/>
                      </a:lnTo>
                      <a:lnTo>
                        <a:pt x="175" y="471"/>
                      </a:lnTo>
                      <a:lnTo>
                        <a:pt x="170" y="468"/>
                      </a:lnTo>
                      <a:lnTo>
                        <a:pt x="75" y="468"/>
                      </a:lnTo>
                      <a:lnTo>
                        <a:pt x="68" y="467"/>
                      </a:lnTo>
                      <a:lnTo>
                        <a:pt x="33" y="467"/>
                      </a:lnTo>
                      <a:lnTo>
                        <a:pt x="33" y="461"/>
                      </a:lnTo>
                      <a:lnTo>
                        <a:pt x="31" y="454"/>
                      </a:lnTo>
                      <a:lnTo>
                        <a:pt x="31" y="440"/>
                      </a:lnTo>
                      <a:lnTo>
                        <a:pt x="166" y="440"/>
                      </a:lnTo>
                      <a:lnTo>
                        <a:pt x="168" y="444"/>
                      </a:lnTo>
                      <a:lnTo>
                        <a:pt x="170" y="442"/>
                      </a:lnTo>
                      <a:lnTo>
                        <a:pt x="172" y="440"/>
                      </a:lnTo>
                      <a:lnTo>
                        <a:pt x="172" y="439"/>
                      </a:lnTo>
                      <a:lnTo>
                        <a:pt x="170" y="420"/>
                      </a:lnTo>
                      <a:lnTo>
                        <a:pt x="169" y="401"/>
                      </a:lnTo>
                      <a:lnTo>
                        <a:pt x="168" y="383"/>
                      </a:lnTo>
                      <a:lnTo>
                        <a:pt x="166" y="362"/>
                      </a:lnTo>
                      <a:lnTo>
                        <a:pt x="163" y="360"/>
                      </a:lnTo>
                      <a:lnTo>
                        <a:pt x="163" y="356"/>
                      </a:lnTo>
                      <a:lnTo>
                        <a:pt x="130" y="356"/>
                      </a:lnTo>
                      <a:lnTo>
                        <a:pt x="121" y="357"/>
                      </a:lnTo>
                      <a:lnTo>
                        <a:pt x="70" y="357"/>
                      </a:lnTo>
                      <a:lnTo>
                        <a:pt x="60" y="356"/>
                      </a:lnTo>
                      <a:lnTo>
                        <a:pt x="26" y="356"/>
                      </a:lnTo>
                      <a:lnTo>
                        <a:pt x="24" y="351"/>
                      </a:lnTo>
                      <a:lnTo>
                        <a:pt x="24" y="338"/>
                      </a:lnTo>
                      <a:lnTo>
                        <a:pt x="23" y="332"/>
                      </a:lnTo>
                      <a:lnTo>
                        <a:pt x="162" y="332"/>
                      </a:lnTo>
                      <a:lnTo>
                        <a:pt x="163" y="331"/>
                      </a:lnTo>
                      <a:lnTo>
                        <a:pt x="163" y="327"/>
                      </a:lnTo>
                      <a:lnTo>
                        <a:pt x="160" y="325"/>
                      </a:lnTo>
                      <a:lnTo>
                        <a:pt x="159" y="305"/>
                      </a:lnTo>
                      <a:lnTo>
                        <a:pt x="157" y="285"/>
                      </a:lnTo>
                      <a:lnTo>
                        <a:pt x="156" y="264"/>
                      </a:lnTo>
                      <a:lnTo>
                        <a:pt x="154" y="242"/>
                      </a:lnTo>
                      <a:lnTo>
                        <a:pt x="153" y="241"/>
                      </a:lnTo>
                      <a:lnTo>
                        <a:pt x="149" y="241"/>
                      </a:lnTo>
                      <a:lnTo>
                        <a:pt x="147" y="242"/>
                      </a:lnTo>
                      <a:lnTo>
                        <a:pt x="17" y="242"/>
                      </a:lnTo>
                      <a:lnTo>
                        <a:pt x="15" y="220"/>
                      </a:lnTo>
                      <a:lnTo>
                        <a:pt x="68" y="220"/>
                      </a:lnTo>
                      <a:lnTo>
                        <a:pt x="75" y="221"/>
                      </a:lnTo>
                      <a:lnTo>
                        <a:pt x="150" y="221"/>
                      </a:lnTo>
                      <a:lnTo>
                        <a:pt x="153" y="220"/>
                      </a:lnTo>
                      <a:lnTo>
                        <a:pt x="153" y="217"/>
                      </a:lnTo>
                      <a:lnTo>
                        <a:pt x="152" y="214"/>
                      </a:lnTo>
                      <a:lnTo>
                        <a:pt x="150" y="197"/>
                      </a:lnTo>
                      <a:lnTo>
                        <a:pt x="149" y="179"/>
                      </a:lnTo>
                      <a:lnTo>
                        <a:pt x="147" y="162"/>
                      </a:lnTo>
                      <a:lnTo>
                        <a:pt x="144" y="144"/>
                      </a:lnTo>
                      <a:lnTo>
                        <a:pt x="141" y="142"/>
                      </a:lnTo>
                      <a:lnTo>
                        <a:pt x="8" y="142"/>
                      </a:lnTo>
                      <a:lnTo>
                        <a:pt x="8" y="114"/>
                      </a:lnTo>
                      <a:lnTo>
                        <a:pt x="136" y="114"/>
                      </a:lnTo>
                      <a:lnTo>
                        <a:pt x="141" y="110"/>
                      </a:lnTo>
                      <a:lnTo>
                        <a:pt x="140" y="90"/>
                      </a:lnTo>
                      <a:lnTo>
                        <a:pt x="139" y="71"/>
                      </a:lnTo>
                      <a:lnTo>
                        <a:pt x="137" y="52"/>
                      </a:lnTo>
                      <a:lnTo>
                        <a:pt x="134" y="33"/>
                      </a:lnTo>
                      <a:lnTo>
                        <a:pt x="133" y="32"/>
                      </a:lnTo>
                      <a:lnTo>
                        <a:pt x="1" y="32"/>
                      </a:lnTo>
                      <a:lnTo>
                        <a:pt x="0" y="0"/>
                      </a:lnTo>
                      <a:lnTo>
                        <a:pt x="149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0" name="Freeform 288"/>
                <p:cNvSpPr>
                  <a:spLocks/>
                </p:cNvSpPr>
                <p:nvPr/>
              </p:nvSpPr>
              <p:spPr bwMode="auto">
                <a:xfrm>
                  <a:off x="4945" y="1896"/>
                  <a:ext cx="106" cy="41"/>
                </a:xfrm>
                <a:custGeom>
                  <a:avLst/>
                  <a:gdLst>
                    <a:gd name="T0" fmla="*/ 106 w 106"/>
                    <a:gd name="T1" fmla="*/ 0 h 41"/>
                    <a:gd name="T2" fmla="*/ 106 w 106"/>
                    <a:gd name="T3" fmla="*/ 10 h 41"/>
                    <a:gd name="T4" fmla="*/ 104 w 106"/>
                    <a:gd name="T5" fmla="*/ 20 h 41"/>
                    <a:gd name="T6" fmla="*/ 103 w 106"/>
                    <a:gd name="T7" fmla="*/ 30 h 41"/>
                    <a:gd name="T8" fmla="*/ 103 w 106"/>
                    <a:gd name="T9" fmla="*/ 41 h 41"/>
                    <a:gd name="T10" fmla="*/ 29 w 106"/>
                    <a:gd name="T11" fmla="*/ 41 h 41"/>
                    <a:gd name="T12" fmla="*/ 22 w 106"/>
                    <a:gd name="T13" fmla="*/ 40 h 41"/>
                    <a:gd name="T14" fmla="*/ 0 w 106"/>
                    <a:gd name="T15" fmla="*/ 40 h 41"/>
                    <a:gd name="T16" fmla="*/ 0 w 106"/>
                    <a:gd name="T17" fmla="*/ 30 h 41"/>
                    <a:gd name="T18" fmla="*/ 2 w 106"/>
                    <a:gd name="T19" fmla="*/ 20 h 41"/>
                    <a:gd name="T20" fmla="*/ 3 w 106"/>
                    <a:gd name="T21" fmla="*/ 10 h 41"/>
                    <a:gd name="T22" fmla="*/ 4 w 106"/>
                    <a:gd name="T23" fmla="*/ 0 h 41"/>
                    <a:gd name="T24" fmla="*/ 106 w 106"/>
                    <a:gd name="T25" fmla="*/ 0 h 4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6"/>
                    <a:gd name="T40" fmla="*/ 0 h 41"/>
                    <a:gd name="T41" fmla="*/ 106 w 106"/>
                    <a:gd name="T42" fmla="*/ 41 h 4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6" h="41">
                      <a:moveTo>
                        <a:pt x="106" y="0"/>
                      </a:moveTo>
                      <a:lnTo>
                        <a:pt x="106" y="10"/>
                      </a:lnTo>
                      <a:lnTo>
                        <a:pt x="104" y="20"/>
                      </a:lnTo>
                      <a:lnTo>
                        <a:pt x="103" y="30"/>
                      </a:lnTo>
                      <a:lnTo>
                        <a:pt x="103" y="41"/>
                      </a:lnTo>
                      <a:lnTo>
                        <a:pt x="29" y="41"/>
                      </a:lnTo>
                      <a:lnTo>
                        <a:pt x="22" y="40"/>
                      </a:lnTo>
                      <a:lnTo>
                        <a:pt x="0" y="40"/>
                      </a:lnTo>
                      <a:lnTo>
                        <a:pt x="0" y="30"/>
                      </a:lnTo>
                      <a:lnTo>
                        <a:pt x="2" y="20"/>
                      </a:lnTo>
                      <a:lnTo>
                        <a:pt x="3" y="10"/>
                      </a:lnTo>
                      <a:lnTo>
                        <a:pt x="4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1" name="Freeform 289"/>
                <p:cNvSpPr>
                  <a:spLocks/>
                </p:cNvSpPr>
                <p:nvPr/>
              </p:nvSpPr>
              <p:spPr bwMode="auto">
                <a:xfrm>
                  <a:off x="5542" y="1896"/>
                  <a:ext cx="102" cy="43"/>
                </a:xfrm>
                <a:custGeom>
                  <a:avLst/>
                  <a:gdLst>
                    <a:gd name="T0" fmla="*/ 100 w 102"/>
                    <a:gd name="T1" fmla="*/ 1 h 43"/>
                    <a:gd name="T2" fmla="*/ 101 w 102"/>
                    <a:gd name="T3" fmla="*/ 10 h 43"/>
                    <a:gd name="T4" fmla="*/ 102 w 102"/>
                    <a:gd name="T5" fmla="*/ 21 h 43"/>
                    <a:gd name="T6" fmla="*/ 102 w 102"/>
                    <a:gd name="T7" fmla="*/ 43 h 43"/>
                    <a:gd name="T8" fmla="*/ 3 w 102"/>
                    <a:gd name="T9" fmla="*/ 43 h 43"/>
                    <a:gd name="T10" fmla="*/ 0 w 102"/>
                    <a:gd name="T11" fmla="*/ 1 h 43"/>
                    <a:gd name="T12" fmla="*/ 6 w 102"/>
                    <a:gd name="T13" fmla="*/ 1 h 43"/>
                    <a:gd name="T14" fmla="*/ 11 w 102"/>
                    <a:gd name="T15" fmla="*/ 0 h 43"/>
                    <a:gd name="T16" fmla="*/ 36 w 102"/>
                    <a:gd name="T17" fmla="*/ 0 h 43"/>
                    <a:gd name="T18" fmla="*/ 43 w 102"/>
                    <a:gd name="T19" fmla="*/ 1 h 43"/>
                    <a:gd name="T20" fmla="*/ 100 w 102"/>
                    <a:gd name="T21" fmla="*/ 1 h 4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02"/>
                    <a:gd name="T34" fmla="*/ 0 h 43"/>
                    <a:gd name="T35" fmla="*/ 102 w 102"/>
                    <a:gd name="T36" fmla="*/ 43 h 4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02" h="43">
                      <a:moveTo>
                        <a:pt x="100" y="1"/>
                      </a:moveTo>
                      <a:lnTo>
                        <a:pt x="101" y="10"/>
                      </a:lnTo>
                      <a:lnTo>
                        <a:pt x="102" y="21"/>
                      </a:lnTo>
                      <a:lnTo>
                        <a:pt x="102" y="43"/>
                      </a:lnTo>
                      <a:lnTo>
                        <a:pt x="3" y="43"/>
                      </a:lnTo>
                      <a:lnTo>
                        <a:pt x="0" y="1"/>
                      </a:lnTo>
                      <a:lnTo>
                        <a:pt x="6" y="1"/>
                      </a:lnTo>
                      <a:lnTo>
                        <a:pt x="11" y="0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100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Freeform 290"/>
                <p:cNvSpPr>
                  <a:spLocks/>
                </p:cNvSpPr>
                <p:nvPr/>
              </p:nvSpPr>
              <p:spPr bwMode="auto">
                <a:xfrm>
                  <a:off x="5155" y="1897"/>
                  <a:ext cx="285" cy="104"/>
                </a:xfrm>
                <a:custGeom>
                  <a:avLst/>
                  <a:gdLst>
                    <a:gd name="T0" fmla="*/ 239 w 285"/>
                    <a:gd name="T1" fmla="*/ 1 h 104"/>
                    <a:gd name="T2" fmla="*/ 271 w 285"/>
                    <a:gd name="T3" fmla="*/ 1 h 104"/>
                    <a:gd name="T4" fmla="*/ 274 w 285"/>
                    <a:gd name="T5" fmla="*/ 3 h 104"/>
                    <a:gd name="T6" fmla="*/ 281 w 285"/>
                    <a:gd name="T7" fmla="*/ 3 h 104"/>
                    <a:gd name="T8" fmla="*/ 284 w 285"/>
                    <a:gd name="T9" fmla="*/ 27 h 104"/>
                    <a:gd name="T10" fmla="*/ 284 w 285"/>
                    <a:gd name="T11" fmla="*/ 51 h 104"/>
                    <a:gd name="T12" fmla="*/ 285 w 285"/>
                    <a:gd name="T13" fmla="*/ 75 h 104"/>
                    <a:gd name="T14" fmla="*/ 285 w 285"/>
                    <a:gd name="T15" fmla="*/ 101 h 104"/>
                    <a:gd name="T16" fmla="*/ 284 w 285"/>
                    <a:gd name="T17" fmla="*/ 103 h 104"/>
                    <a:gd name="T18" fmla="*/ 284 w 285"/>
                    <a:gd name="T19" fmla="*/ 104 h 104"/>
                    <a:gd name="T20" fmla="*/ 275 w 285"/>
                    <a:gd name="T21" fmla="*/ 104 h 104"/>
                    <a:gd name="T22" fmla="*/ 266 w 285"/>
                    <a:gd name="T23" fmla="*/ 103 h 104"/>
                    <a:gd name="T24" fmla="*/ 152 w 285"/>
                    <a:gd name="T25" fmla="*/ 103 h 104"/>
                    <a:gd name="T26" fmla="*/ 143 w 285"/>
                    <a:gd name="T27" fmla="*/ 101 h 104"/>
                    <a:gd name="T28" fmla="*/ 45 w 285"/>
                    <a:gd name="T29" fmla="*/ 101 h 104"/>
                    <a:gd name="T30" fmla="*/ 36 w 285"/>
                    <a:gd name="T31" fmla="*/ 100 h 104"/>
                    <a:gd name="T32" fmla="*/ 2 w 285"/>
                    <a:gd name="T33" fmla="*/ 100 h 104"/>
                    <a:gd name="T34" fmla="*/ 0 w 285"/>
                    <a:gd name="T35" fmla="*/ 95 h 104"/>
                    <a:gd name="T36" fmla="*/ 0 w 285"/>
                    <a:gd name="T37" fmla="*/ 85 h 104"/>
                    <a:gd name="T38" fmla="*/ 2 w 285"/>
                    <a:gd name="T39" fmla="*/ 65 h 104"/>
                    <a:gd name="T40" fmla="*/ 3 w 285"/>
                    <a:gd name="T41" fmla="*/ 44 h 104"/>
                    <a:gd name="T42" fmla="*/ 4 w 285"/>
                    <a:gd name="T43" fmla="*/ 22 h 104"/>
                    <a:gd name="T44" fmla="*/ 6 w 285"/>
                    <a:gd name="T45" fmla="*/ 1 h 104"/>
                    <a:gd name="T46" fmla="*/ 7 w 285"/>
                    <a:gd name="T47" fmla="*/ 0 h 104"/>
                    <a:gd name="T48" fmla="*/ 43 w 285"/>
                    <a:gd name="T49" fmla="*/ 1 h 104"/>
                    <a:gd name="T50" fmla="*/ 239 w 285"/>
                    <a:gd name="T51" fmla="*/ 1 h 10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85"/>
                    <a:gd name="T79" fmla="*/ 0 h 104"/>
                    <a:gd name="T80" fmla="*/ 285 w 285"/>
                    <a:gd name="T81" fmla="*/ 104 h 10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85" h="104">
                      <a:moveTo>
                        <a:pt x="239" y="1"/>
                      </a:moveTo>
                      <a:lnTo>
                        <a:pt x="271" y="1"/>
                      </a:lnTo>
                      <a:lnTo>
                        <a:pt x="274" y="3"/>
                      </a:lnTo>
                      <a:lnTo>
                        <a:pt x="281" y="3"/>
                      </a:lnTo>
                      <a:lnTo>
                        <a:pt x="284" y="27"/>
                      </a:lnTo>
                      <a:lnTo>
                        <a:pt x="284" y="51"/>
                      </a:lnTo>
                      <a:lnTo>
                        <a:pt x="285" y="75"/>
                      </a:lnTo>
                      <a:lnTo>
                        <a:pt x="285" y="101"/>
                      </a:lnTo>
                      <a:lnTo>
                        <a:pt x="284" y="103"/>
                      </a:lnTo>
                      <a:lnTo>
                        <a:pt x="284" y="104"/>
                      </a:lnTo>
                      <a:lnTo>
                        <a:pt x="275" y="104"/>
                      </a:lnTo>
                      <a:lnTo>
                        <a:pt x="266" y="103"/>
                      </a:lnTo>
                      <a:lnTo>
                        <a:pt x="152" y="103"/>
                      </a:lnTo>
                      <a:lnTo>
                        <a:pt x="143" y="101"/>
                      </a:lnTo>
                      <a:lnTo>
                        <a:pt x="45" y="101"/>
                      </a:lnTo>
                      <a:lnTo>
                        <a:pt x="36" y="100"/>
                      </a:lnTo>
                      <a:lnTo>
                        <a:pt x="2" y="100"/>
                      </a:lnTo>
                      <a:lnTo>
                        <a:pt x="0" y="95"/>
                      </a:lnTo>
                      <a:lnTo>
                        <a:pt x="0" y="85"/>
                      </a:lnTo>
                      <a:lnTo>
                        <a:pt x="2" y="65"/>
                      </a:lnTo>
                      <a:lnTo>
                        <a:pt x="3" y="44"/>
                      </a:lnTo>
                      <a:lnTo>
                        <a:pt x="4" y="22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43" y="1"/>
                      </a:lnTo>
                      <a:lnTo>
                        <a:pt x="239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Freeform 291"/>
                <p:cNvSpPr>
                  <a:spLocks/>
                </p:cNvSpPr>
                <p:nvPr/>
              </p:nvSpPr>
              <p:spPr bwMode="auto">
                <a:xfrm>
                  <a:off x="5172" y="1904"/>
                  <a:ext cx="122" cy="38"/>
                </a:xfrm>
                <a:custGeom>
                  <a:avLst/>
                  <a:gdLst>
                    <a:gd name="T0" fmla="*/ 122 w 122"/>
                    <a:gd name="T1" fmla="*/ 2 h 38"/>
                    <a:gd name="T2" fmla="*/ 122 w 122"/>
                    <a:gd name="T3" fmla="*/ 38 h 38"/>
                    <a:gd name="T4" fmla="*/ 0 w 122"/>
                    <a:gd name="T5" fmla="*/ 38 h 38"/>
                    <a:gd name="T6" fmla="*/ 4 w 122"/>
                    <a:gd name="T7" fmla="*/ 0 h 38"/>
                    <a:gd name="T8" fmla="*/ 63 w 122"/>
                    <a:gd name="T9" fmla="*/ 0 h 38"/>
                    <a:gd name="T10" fmla="*/ 70 w 122"/>
                    <a:gd name="T11" fmla="*/ 2 h 38"/>
                    <a:gd name="T12" fmla="*/ 122 w 122"/>
                    <a:gd name="T13" fmla="*/ 2 h 3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2"/>
                    <a:gd name="T22" fmla="*/ 0 h 38"/>
                    <a:gd name="T23" fmla="*/ 122 w 122"/>
                    <a:gd name="T24" fmla="*/ 38 h 3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2" h="38">
                      <a:moveTo>
                        <a:pt x="122" y="2"/>
                      </a:moveTo>
                      <a:lnTo>
                        <a:pt x="122" y="38"/>
                      </a:lnTo>
                      <a:lnTo>
                        <a:pt x="0" y="38"/>
                      </a:lnTo>
                      <a:lnTo>
                        <a:pt x="4" y="0"/>
                      </a:lnTo>
                      <a:lnTo>
                        <a:pt x="63" y="0"/>
                      </a:lnTo>
                      <a:lnTo>
                        <a:pt x="70" y="2"/>
                      </a:lnTo>
                      <a:lnTo>
                        <a:pt x="122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Freeform 292"/>
                <p:cNvSpPr>
                  <a:spLocks/>
                </p:cNvSpPr>
                <p:nvPr/>
              </p:nvSpPr>
              <p:spPr bwMode="auto">
                <a:xfrm>
                  <a:off x="4768" y="1904"/>
                  <a:ext cx="132" cy="71"/>
                </a:xfrm>
                <a:custGeom>
                  <a:avLst/>
                  <a:gdLst>
                    <a:gd name="T0" fmla="*/ 132 w 132"/>
                    <a:gd name="T1" fmla="*/ 2 h 71"/>
                    <a:gd name="T2" fmla="*/ 131 w 132"/>
                    <a:gd name="T3" fmla="*/ 18 h 71"/>
                    <a:gd name="T4" fmla="*/ 129 w 132"/>
                    <a:gd name="T5" fmla="*/ 37 h 71"/>
                    <a:gd name="T6" fmla="*/ 128 w 132"/>
                    <a:gd name="T7" fmla="*/ 54 h 71"/>
                    <a:gd name="T8" fmla="*/ 127 w 132"/>
                    <a:gd name="T9" fmla="*/ 71 h 71"/>
                    <a:gd name="T10" fmla="*/ 41 w 132"/>
                    <a:gd name="T11" fmla="*/ 71 h 71"/>
                    <a:gd name="T12" fmla="*/ 32 w 132"/>
                    <a:gd name="T13" fmla="*/ 70 h 71"/>
                    <a:gd name="T14" fmla="*/ 0 w 132"/>
                    <a:gd name="T15" fmla="*/ 70 h 71"/>
                    <a:gd name="T16" fmla="*/ 2 w 132"/>
                    <a:gd name="T17" fmla="*/ 61 h 71"/>
                    <a:gd name="T18" fmla="*/ 3 w 132"/>
                    <a:gd name="T19" fmla="*/ 52 h 71"/>
                    <a:gd name="T20" fmla="*/ 3 w 132"/>
                    <a:gd name="T21" fmla="*/ 44 h 71"/>
                    <a:gd name="T22" fmla="*/ 5 w 132"/>
                    <a:gd name="T23" fmla="*/ 35 h 71"/>
                    <a:gd name="T24" fmla="*/ 5 w 132"/>
                    <a:gd name="T25" fmla="*/ 26 h 71"/>
                    <a:gd name="T26" fmla="*/ 6 w 132"/>
                    <a:gd name="T27" fmla="*/ 18 h 71"/>
                    <a:gd name="T28" fmla="*/ 8 w 132"/>
                    <a:gd name="T29" fmla="*/ 10 h 71"/>
                    <a:gd name="T30" fmla="*/ 9 w 132"/>
                    <a:gd name="T31" fmla="*/ 2 h 71"/>
                    <a:gd name="T32" fmla="*/ 10 w 132"/>
                    <a:gd name="T33" fmla="*/ 0 h 71"/>
                    <a:gd name="T34" fmla="*/ 132 w 132"/>
                    <a:gd name="T35" fmla="*/ 2 h 7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32"/>
                    <a:gd name="T55" fmla="*/ 0 h 71"/>
                    <a:gd name="T56" fmla="*/ 132 w 132"/>
                    <a:gd name="T57" fmla="*/ 71 h 7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32" h="71">
                      <a:moveTo>
                        <a:pt x="132" y="2"/>
                      </a:moveTo>
                      <a:lnTo>
                        <a:pt x="131" y="18"/>
                      </a:lnTo>
                      <a:lnTo>
                        <a:pt x="129" y="37"/>
                      </a:lnTo>
                      <a:lnTo>
                        <a:pt x="128" y="54"/>
                      </a:lnTo>
                      <a:lnTo>
                        <a:pt x="127" y="71"/>
                      </a:lnTo>
                      <a:lnTo>
                        <a:pt x="41" y="71"/>
                      </a:lnTo>
                      <a:lnTo>
                        <a:pt x="32" y="70"/>
                      </a:lnTo>
                      <a:lnTo>
                        <a:pt x="0" y="70"/>
                      </a:lnTo>
                      <a:lnTo>
                        <a:pt x="2" y="61"/>
                      </a:lnTo>
                      <a:lnTo>
                        <a:pt x="3" y="52"/>
                      </a:lnTo>
                      <a:lnTo>
                        <a:pt x="3" y="44"/>
                      </a:lnTo>
                      <a:lnTo>
                        <a:pt x="5" y="35"/>
                      </a:lnTo>
                      <a:lnTo>
                        <a:pt x="5" y="26"/>
                      </a:lnTo>
                      <a:lnTo>
                        <a:pt x="6" y="18"/>
                      </a:lnTo>
                      <a:lnTo>
                        <a:pt x="8" y="10"/>
                      </a:lnTo>
                      <a:lnTo>
                        <a:pt x="9" y="2"/>
                      </a:lnTo>
                      <a:lnTo>
                        <a:pt x="10" y="0"/>
                      </a:lnTo>
                      <a:lnTo>
                        <a:pt x="132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Freeform 293"/>
                <p:cNvSpPr>
                  <a:spLocks/>
                </p:cNvSpPr>
                <p:nvPr/>
              </p:nvSpPr>
              <p:spPr bwMode="auto">
                <a:xfrm>
                  <a:off x="5301" y="1904"/>
                  <a:ext cx="120" cy="39"/>
                </a:xfrm>
                <a:custGeom>
                  <a:avLst/>
                  <a:gdLst>
                    <a:gd name="T0" fmla="*/ 120 w 120"/>
                    <a:gd name="T1" fmla="*/ 2 h 39"/>
                    <a:gd name="T2" fmla="*/ 120 w 120"/>
                    <a:gd name="T3" fmla="*/ 39 h 39"/>
                    <a:gd name="T4" fmla="*/ 15 w 120"/>
                    <a:gd name="T5" fmla="*/ 39 h 39"/>
                    <a:gd name="T6" fmla="*/ 8 w 120"/>
                    <a:gd name="T7" fmla="*/ 38 h 39"/>
                    <a:gd name="T8" fmla="*/ 0 w 120"/>
                    <a:gd name="T9" fmla="*/ 38 h 39"/>
                    <a:gd name="T10" fmla="*/ 0 w 120"/>
                    <a:gd name="T11" fmla="*/ 2 h 39"/>
                    <a:gd name="T12" fmla="*/ 2 w 120"/>
                    <a:gd name="T13" fmla="*/ 0 h 39"/>
                    <a:gd name="T14" fmla="*/ 8 w 120"/>
                    <a:gd name="T15" fmla="*/ 0 h 39"/>
                    <a:gd name="T16" fmla="*/ 15 w 120"/>
                    <a:gd name="T17" fmla="*/ 2 h 39"/>
                    <a:gd name="T18" fmla="*/ 120 w 120"/>
                    <a:gd name="T19" fmla="*/ 2 h 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0"/>
                    <a:gd name="T31" fmla="*/ 0 h 39"/>
                    <a:gd name="T32" fmla="*/ 120 w 120"/>
                    <a:gd name="T33" fmla="*/ 39 h 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0" h="39">
                      <a:moveTo>
                        <a:pt x="120" y="2"/>
                      </a:moveTo>
                      <a:lnTo>
                        <a:pt x="120" y="39"/>
                      </a:lnTo>
                      <a:lnTo>
                        <a:pt x="15" y="39"/>
                      </a:lnTo>
                      <a:lnTo>
                        <a:pt x="8" y="38"/>
                      </a:lnTo>
                      <a:lnTo>
                        <a:pt x="0" y="38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8" y="0"/>
                      </a:lnTo>
                      <a:lnTo>
                        <a:pt x="15" y="2"/>
                      </a:lnTo>
                      <a:lnTo>
                        <a:pt x="120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Freeform 294"/>
                <p:cNvSpPr>
                  <a:spLocks/>
                </p:cNvSpPr>
                <p:nvPr/>
              </p:nvSpPr>
              <p:spPr bwMode="auto">
                <a:xfrm>
                  <a:off x="5692" y="1909"/>
                  <a:ext cx="131" cy="69"/>
                </a:xfrm>
                <a:custGeom>
                  <a:avLst/>
                  <a:gdLst>
                    <a:gd name="T0" fmla="*/ 125 w 131"/>
                    <a:gd name="T1" fmla="*/ 3 h 69"/>
                    <a:gd name="T2" fmla="*/ 128 w 131"/>
                    <a:gd name="T3" fmla="*/ 18 h 69"/>
                    <a:gd name="T4" fmla="*/ 129 w 131"/>
                    <a:gd name="T5" fmla="*/ 36 h 69"/>
                    <a:gd name="T6" fmla="*/ 131 w 131"/>
                    <a:gd name="T7" fmla="*/ 53 h 69"/>
                    <a:gd name="T8" fmla="*/ 131 w 131"/>
                    <a:gd name="T9" fmla="*/ 69 h 69"/>
                    <a:gd name="T10" fmla="*/ 12 w 131"/>
                    <a:gd name="T11" fmla="*/ 69 h 69"/>
                    <a:gd name="T12" fmla="*/ 5 w 131"/>
                    <a:gd name="T13" fmla="*/ 67 h 69"/>
                    <a:gd name="T14" fmla="*/ 3 w 131"/>
                    <a:gd name="T15" fmla="*/ 52 h 69"/>
                    <a:gd name="T16" fmla="*/ 2 w 131"/>
                    <a:gd name="T17" fmla="*/ 34 h 69"/>
                    <a:gd name="T18" fmla="*/ 2 w 131"/>
                    <a:gd name="T19" fmla="*/ 17 h 69"/>
                    <a:gd name="T20" fmla="*/ 0 w 131"/>
                    <a:gd name="T21" fmla="*/ 0 h 69"/>
                    <a:gd name="T22" fmla="*/ 8 w 131"/>
                    <a:gd name="T23" fmla="*/ 1 h 69"/>
                    <a:gd name="T24" fmla="*/ 119 w 131"/>
                    <a:gd name="T25" fmla="*/ 1 h 69"/>
                    <a:gd name="T26" fmla="*/ 125 w 131"/>
                    <a:gd name="T27" fmla="*/ 3 h 6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31"/>
                    <a:gd name="T43" fmla="*/ 0 h 69"/>
                    <a:gd name="T44" fmla="*/ 131 w 131"/>
                    <a:gd name="T45" fmla="*/ 69 h 6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31" h="69">
                      <a:moveTo>
                        <a:pt x="125" y="3"/>
                      </a:moveTo>
                      <a:lnTo>
                        <a:pt x="128" y="18"/>
                      </a:lnTo>
                      <a:lnTo>
                        <a:pt x="129" y="36"/>
                      </a:lnTo>
                      <a:lnTo>
                        <a:pt x="131" y="53"/>
                      </a:lnTo>
                      <a:lnTo>
                        <a:pt x="131" y="69"/>
                      </a:lnTo>
                      <a:lnTo>
                        <a:pt x="12" y="69"/>
                      </a:lnTo>
                      <a:lnTo>
                        <a:pt x="5" y="67"/>
                      </a:lnTo>
                      <a:lnTo>
                        <a:pt x="3" y="52"/>
                      </a:lnTo>
                      <a:lnTo>
                        <a:pt x="2" y="34"/>
                      </a:lnTo>
                      <a:lnTo>
                        <a:pt x="2" y="17"/>
                      </a:lnTo>
                      <a:lnTo>
                        <a:pt x="0" y="0"/>
                      </a:lnTo>
                      <a:lnTo>
                        <a:pt x="8" y="1"/>
                      </a:lnTo>
                      <a:lnTo>
                        <a:pt x="119" y="1"/>
                      </a:lnTo>
                      <a:lnTo>
                        <a:pt x="125" y="3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" name="Freeform 295"/>
                <p:cNvSpPr>
                  <a:spLocks/>
                </p:cNvSpPr>
                <p:nvPr/>
              </p:nvSpPr>
              <p:spPr bwMode="auto">
                <a:xfrm>
                  <a:off x="5171" y="1949"/>
                  <a:ext cx="123" cy="43"/>
                </a:xfrm>
                <a:custGeom>
                  <a:avLst/>
                  <a:gdLst>
                    <a:gd name="T0" fmla="*/ 123 w 123"/>
                    <a:gd name="T1" fmla="*/ 2 h 43"/>
                    <a:gd name="T2" fmla="*/ 123 w 123"/>
                    <a:gd name="T3" fmla="*/ 43 h 43"/>
                    <a:gd name="T4" fmla="*/ 91 w 123"/>
                    <a:gd name="T5" fmla="*/ 43 h 43"/>
                    <a:gd name="T6" fmla="*/ 84 w 123"/>
                    <a:gd name="T7" fmla="*/ 42 h 43"/>
                    <a:gd name="T8" fmla="*/ 16 w 123"/>
                    <a:gd name="T9" fmla="*/ 42 h 43"/>
                    <a:gd name="T10" fmla="*/ 9 w 123"/>
                    <a:gd name="T11" fmla="*/ 41 h 43"/>
                    <a:gd name="T12" fmla="*/ 0 w 123"/>
                    <a:gd name="T13" fmla="*/ 41 h 43"/>
                    <a:gd name="T14" fmla="*/ 0 w 123"/>
                    <a:gd name="T15" fmla="*/ 20 h 43"/>
                    <a:gd name="T16" fmla="*/ 1 w 123"/>
                    <a:gd name="T17" fmla="*/ 10 h 43"/>
                    <a:gd name="T18" fmla="*/ 1 w 123"/>
                    <a:gd name="T19" fmla="*/ 0 h 43"/>
                    <a:gd name="T20" fmla="*/ 109 w 123"/>
                    <a:gd name="T21" fmla="*/ 0 h 43"/>
                    <a:gd name="T22" fmla="*/ 116 w 123"/>
                    <a:gd name="T23" fmla="*/ 2 h 43"/>
                    <a:gd name="T24" fmla="*/ 123 w 123"/>
                    <a:gd name="T25" fmla="*/ 2 h 4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23"/>
                    <a:gd name="T40" fmla="*/ 0 h 43"/>
                    <a:gd name="T41" fmla="*/ 123 w 123"/>
                    <a:gd name="T42" fmla="*/ 43 h 4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23" h="43">
                      <a:moveTo>
                        <a:pt x="123" y="2"/>
                      </a:moveTo>
                      <a:lnTo>
                        <a:pt x="123" y="43"/>
                      </a:lnTo>
                      <a:lnTo>
                        <a:pt x="91" y="43"/>
                      </a:lnTo>
                      <a:lnTo>
                        <a:pt x="84" y="42"/>
                      </a:lnTo>
                      <a:lnTo>
                        <a:pt x="16" y="42"/>
                      </a:lnTo>
                      <a:lnTo>
                        <a:pt x="9" y="41"/>
                      </a:lnTo>
                      <a:lnTo>
                        <a:pt x="0" y="41"/>
                      </a:lnTo>
                      <a:lnTo>
                        <a:pt x="0" y="20"/>
                      </a:lnTo>
                      <a:lnTo>
                        <a:pt x="1" y="10"/>
                      </a:lnTo>
                      <a:lnTo>
                        <a:pt x="1" y="0"/>
                      </a:lnTo>
                      <a:lnTo>
                        <a:pt x="109" y="0"/>
                      </a:lnTo>
                      <a:lnTo>
                        <a:pt x="116" y="2"/>
                      </a:lnTo>
                      <a:lnTo>
                        <a:pt x="123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8" name="Freeform 296"/>
                <p:cNvSpPr>
                  <a:spLocks/>
                </p:cNvSpPr>
                <p:nvPr/>
              </p:nvSpPr>
              <p:spPr bwMode="auto">
                <a:xfrm>
                  <a:off x="5301" y="1951"/>
                  <a:ext cx="122" cy="43"/>
                </a:xfrm>
                <a:custGeom>
                  <a:avLst/>
                  <a:gdLst>
                    <a:gd name="T0" fmla="*/ 120 w 122"/>
                    <a:gd name="T1" fmla="*/ 0 h 43"/>
                    <a:gd name="T2" fmla="*/ 122 w 122"/>
                    <a:gd name="T3" fmla="*/ 43 h 43"/>
                    <a:gd name="T4" fmla="*/ 108 w 122"/>
                    <a:gd name="T5" fmla="*/ 43 h 43"/>
                    <a:gd name="T6" fmla="*/ 99 w 122"/>
                    <a:gd name="T7" fmla="*/ 41 h 43"/>
                    <a:gd name="T8" fmla="*/ 2 w 122"/>
                    <a:gd name="T9" fmla="*/ 41 h 43"/>
                    <a:gd name="T10" fmla="*/ 0 w 122"/>
                    <a:gd name="T11" fmla="*/ 1 h 43"/>
                    <a:gd name="T12" fmla="*/ 8 w 122"/>
                    <a:gd name="T13" fmla="*/ 0 h 43"/>
                    <a:gd name="T14" fmla="*/ 120 w 122"/>
                    <a:gd name="T15" fmla="*/ 0 h 4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2"/>
                    <a:gd name="T25" fmla="*/ 0 h 43"/>
                    <a:gd name="T26" fmla="*/ 122 w 122"/>
                    <a:gd name="T27" fmla="*/ 43 h 4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2" h="43">
                      <a:moveTo>
                        <a:pt x="120" y="0"/>
                      </a:moveTo>
                      <a:lnTo>
                        <a:pt x="122" y="43"/>
                      </a:lnTo>
                      <a:lnTo>
                        <a:pt x="108" y="43"/>
                      </a:lnTo>
                      <a:lnTo>
                        <a:pt x="99" y="41"/>
                      </a:lnTo>
                      <a:lnTo>
                        <a:pt x="2" y="41"/>
                      </a:ln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9" name="Freeform 297"/>
                <p:cNvSpPr>
                  <a:spLocks/>
                </p:cNvSpPr>
                <p:nvPr/>
              </p:nvSpPr>
              <p:spPr bwMode="auto">
                <a:xfrm>
                  <a:off x="4939" y="1976"/>
                  <a:ext cx="106" cy="29"/>
                </a:xfrm>
                <a:custGeom>
                  <a:avLst/>
                  <a:gdLst>
                    <a:gd name="T0" fmla="*/ 105 w 106"/>
                    <a:gd name="T1" fmla="*/ 29 h 29"/>
                    <a:gd name="T2" fmla="*/ 0 w 106"/>
                    <a:gd name="T3" fmla="*/ 29 h 29"/>
                    <a:gd name="T4" fmla="*/ 3 w 106"/>
                    <a:gd name="T5" fmla="*/ 0 h 29"/>
                    <a:gd name="T6" fmla="*/ 106 w 106"/>
                    <a:gd name="T7" fmla="*/ 0 h 29"/>
                    <a:gd name="T8" fmla="*/ 105 w 106"/>
                    <a:gd name="T9" fmla="*/ 29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6"/>
                    <a:gd name="T16" fmla="*/ 0 h 29"/>
                    <a:gd name="T17" fmla="*/ 106 w 106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6" h="29">
                      <a:moveTo>
                        <a:pt x="105" y="29"/>
                      </a:moveTo>
                      <a:lnTo>
                        <a:pt x="0" y="29"/>
                      </a:lnTo>
                      <a:lnTo>
                        <a:pt x="3" y="0"/>
                      </a:lnTo>
                      <a:lnTo>
                        <a:pt x="106" y="0"/>
                      </a:lnTo>
                      <a:lnTo>
                        <a:pt x="105" y="29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0" name="Freeform 298"/>
                <p:cNvSpPr>
                  <a:spLocks/>
                </p:cNvSpPr>
                <p:nvPr/>
              </p:nvSpPr>
              <p:spPr bwMode="auto">
                <a:xfrm>
                  <a:off x="5546" y="1980"/>
                  <a:ext cx="104" cy="28"/>
                </a:xfrm>
                <a:custGeom>
                  <a:avLst/>
                  <a:gdLst>
                    <a:gd name="T0" fmla="*/ 102 w 104"/>
                    <a:gd name="T1" fmla="*/ 1 h 28"/>
                    <a:gd name="T2" fmla="*/ 102 w 104"/>
                    <a:gd name="T3" fmla="*/ 8 h 28"/>
                    <a:gd name="T4" fmla="*/ 103 w 104"/>
                    <a:gd name="T5" fmla="*/ 14 h 28"/>
                    <a:gd name="T6" fmla="*/ 103 w 104"/>
                    <a:gd name="T7" fmla="*/ 21 h 28"/>
                    <a:gd name="T8" fmla="*/ 104 w 104"/>
                    <a:gd name="T9" fmla="*/ 28 h 28"/>
                    <a:gd name="T10" fmla="*/ 2 w 104"/>
                    <a:gd name="T11" fmla="*/ 28 h 28"/>
                    <a:gd name="T12" fmla="*/ 0 w 104"/>
                    <a:gd name="T13" fmla="*/ 0 h 28"/>
                    <a:gd name="T14" fmla="*/ 102 w 104"/>
                    <a:gd name="T15" fmla="*/ 1 h 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4"/>
                    <a:gd name="T25" fmla="*/ 0 h 28"/>
                    <a:gd name="T26" fmla="*/ 104 w 104"/>
                    <a:gd name="T27" fmla="*/ 28 h 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4" h="28">
                      <a:moveTo>
                        <a:pt x="102" y="1"/>
                      </a:moveTo>
                      <a:lnTo>
                        <a:pt x="102" y="8"/>
                      </a:lnTo>
                      <a:lnTo>
                        <a:pt x="103" y="14"/>
                      </a:lnTo>
                      <a:lnTo>
                        <a:pt x="103" y="21"/>
                      </a:lnTo>
                      <a:lnTo>
                        <a:pt x="104" y="28"/>
                      </a:lnTo>
                      <a:lnTo>
                        <a:pt x="2" y="28"/>
                      </a:lnTo>
                      <a:lnTo>
                        <a:pt x="0" y="0"/>
                      </a:lnTo>
                      <a:lnTo>
                        <a:pt x="102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" name="Freeform 299"/>
                <p:cNvSpPr>
                  <a:spLocks/>
                </p:cNvSpPr>
                <p:nvPr/>
              </p:nvSpPr>
              <p:spPr bwMode="auto">
                <a:xfrm>
                  <a:off x="4936" y="2013"/>
                  <a:ext cx="108" cy="41"/>
                </a:xfrm>
                <a:custGeom>
                  <a:avLst/>
                  <a:gdLst>
                    <a:gd name="T0" fmla="*/ 108 w 108"/>
                    <a:gd name="T1" fmla="*/ 0 h 41"/>
                    <a:gd name="T2" fmla="*/ 106 w 108"/>
                    <a:gd name="T3" fmla="*/ 10 h 41"/>
                    <a:gd name="T4" fmla="*/ 106 w 108"/>
                    <a:gd name="T5" fmla="*/ 20 h 41"/>
                    <a:gd name="T6" fmla="*/ 104 w 108"/>
                    <a:gd name="T7" fmla="*/ 31 h 41"/>
                    <a:gd name="T8" fmla="*/ 103 w 108"/>
                    <a:gd name="T9" fmla="*/ 41 h 41"/>
                    <a:gd name="T10" fmla="*/ 33 w 108"/>
                    <a:gd name="T11" fmla="*/ 41 h 41"/>
                    <a:gd name="T12" fmla="*/ 26 w 108"/>
                    <a:gd name="T13" fmla="*/ 40 h 41"/>
                    <a:gd name="T14" fmla="*/ 0 w 108"/>
                    <a:gd name="T15" fmla="*/ 40 h 41"/>
                    <a:gd name="T16" fmla="*/ 0 w 108"/>
                    <a:gd name="T17" fmla="*/ 30 h 41"/>
                    <a:gd name="T18" fmla="*/ 2 w 108"/>
                    <a:gd name="T19" fmla="*/ 20 h 41"/>
                    <a:gd name="T20" fmla="*/ 2 w 108"/>
                    <a:gd name="T21" fmla="*/ 10 h 41"/>
                    <a:gd name="T22" fmla="*/ 3 w 108"/>
                    <a:gd name="T23" fmla="*/ 0 h 41"/>
                    <a:gd name="T24" fmla="*/ 108 w 108"/>
                    <a:gd name="T25" fmla="*/ 0 h 4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8"/>
                    <a:gd name="T40" fmla="*/ 0 h 41"/>
                    <a:gd name="T41" fmla="*/ 108 w 108"/>
                    <a:gd name="T42" fmla="*/ 41 h 4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8" h="41">
                      <a:moveTo>
                        <a:pt x="108" y="0"/>
                      </a:moveTo>
                      <a:lnTo>
                        <a:pt x="106" y="10"/>
                      </a:lnTo>
                      <a:lnTo>
                        <a:pt x="106" y="20"/>
                      </a:lnTo>
                      <a:lnTo>
                        <a:pt x="104" y="31"/>
                      </a:lnTo>
                      <a:lnTo>
                        <a:pt x="103" y="41"/>
                      </a:lnTo>
                      <a:lnTo>
                        <a:pt x="33" y="41"/>
                      </a:lnTo>
                      <a:lnTo>
                        <a:pt x="26" y="40"/>
                      </a:lnTo>
                      <a:lnTo>
                        <a:pt x="0" y="40"/>
                      </a:lnTo>
                      <a:lnTo>
                        <a:pt x="0" y="30"/>
                      </a:lnTo>
                      <a:lnTo>
                        <a:pt x="2" y="20"/>
                      </a:lnTo>
                      <a:lnTo>
                        <a:pt x="2" y="10"/>
                      </a:lnTo>
                      <a:lnTo>
                        <a:pt x="3" y="0"/>
                      </a:lnTo>
                      <a:lnTo>
                        <a:pt x="108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2" name="Freeform 300"/>
                <p:cNvSpPr>
                  <a:spLocks/>
                </p:cNvSpPr>
                <p:nvPr/>
              </p:nvSpPr>
              <p:spPr bwMode="auto">
                <a:xfrm>
                  <a:off x="5549" y="2015"/>
                  <a:ext cx="104" cy="42"/>
                </a:xfrm>
                <a:custGeom>
                  <a:avLst/>
                  <a:gdLst>
                    <a:gd name="T0" fmla="*/ 104 w 104"/>
                    <a:gd name="T1" fmla="*/ 42 h 42"/>
                    <a:gd name="T2" fmla="*/ 41 w 104"/>
                    <a:gd name="T3" fmla="*/ 42 h 42"/>
                    <a:gd name="T4" fmla="*/ 35 w 104"/>
                    <a:gd name="T5" fmla="*/ 41 h 42"/>
                    <a:gd name="T6" fmla="*/ 9 w 104"/>
                    <a:gd name="T7" fmla="*/ 41 h 42"/>
                    <a:gd name="T8" fmla="*/ 1 w 104"/>
                    <a:gd name="T9" fmla="*/ 42 h 42"/>
                    <a:gd name="T10" fmla="*/ 1 w 104"/>
                    <a:gd name="T11" fmla="*/ 21 h 42"/>
                    <a:gd name="T12" fmla="*/ 0 w 104"/>
                    <a:gd name="T13" fmla="*/ 10 h 42"/>
                    <a:gd name="T14" fmla="*/ 0 w 104"/>
                    <a:gd name="T15" fmla="*/ 0 h 42"/>
                    <a:gd name="T16" fmla="*/ 101 w 104"/>
                    <a:gd name="T17" fmla="*/ 0 h 42"/>
                    <a:gd name="T18" fmla="*/ 104 w 104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4"/>
                    <a:gd name="T31" fmla="*/ 0 h 42"/>
                    <a:gd name="T32" fmla="*/ 104 w 104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4" h="42">
                      <a:moveTo>
                        <a:pt x="104" y="42"/>
                      </a:moveTo>
                      <a:lnTo>
                        <a:pt x="41" y="42"/>
                      </a:lnTo>
                      <a:lnTo>
                        <a:pt x="35" y="41"/>
                      </a:lnTo>
                      <a:lnTo>
                        <a:pt x="9" y="41"/>
                      </a:lnTo>
                      <a:lnTo>
                        <a:pt x="1" y="42"/>
                      </a:lnTo>
                      <a:lnTo>
                        <a:pt x="1" y="21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01" y="0"/>
                      </a:lnTo>
                      <a:lnTo>
                        <a:pt x="104" y="4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3" name="Freeform 301"/>
                <p:cNvSpPr>
                  <a:spLocks/>
                </p:cNvSpPr>
                <p:nvPr/>
              </p:nvSpPr>
              <p:spPr bwMode="auto">
                <a:xfrm>
                  <a:off x="4755" y="2017"/>
                  <a:ext cx="135" cy="68"/>
                </a:xfrm>
                <a:custGeom>
                  <a:avLst/>
                  <a:gdLst>
                    <a:gd name="T0" fmla="*/ 135 w 135"/>
                    <a:gd name="T1" fmla="*/ 0 h 68"/>
                    <a:gd name="T2" fmla="*/ 135 w 135"/>
                    <a:gd name="T3" fmla="*/ 17 h 68"/>
                    <a:gd name="T4" fmla="*/ 133 w 135"/>
                    <a:gd name="T5" fmla="*/ 33 h 68"/>
                    <a:gd name="T6" fmla="*/ 132 w 135"/>
                    <a:gd name="T7" fmla="*/ 51 h 68"/>
                    <a:gd name="T8" fmla="*/ 131 w 135"/>
                    <a:gd name="T9" fmla="*/ 68 h 68"/>
                    <a:gd name="T10" fmla="*/ 0 w 135"/>
                    <a:gd name="T11" fmla="*/ 68 h 68"/>
                    <a:gd name="T12" fmla="*/ 2 w 135"/>
                    <a:gd name="T13" fmla="*/ 59 h 68"/>
                    <a:gd name="T14" fmla="*/ 3 w 135"/>
                    <a:gd name="T15" fmla="*/ 51 h 68"/>
                    <a:gd name="T16" fmla="*/ 3 w 135"/>
                    <a:gd name="T17" fmla="*/ 43 h 68"/>
                    <a:gd name="T18" fmla="*/ 4 w 135"/>
                    <a:gd name="T19" fmla="*/ 35 h 68"/>
                    <a:gd name="T20" fmla="*/ 4 w 135"/>
                    <a:gd name="T21" fmla="*/ 26 h 68"/>
                    <a:gd name="T22" fmla="*/ 6 w 135"/>
                    <a:gd name="T23" fmla="*/ 17 h 68"/>
                    <a:gd name="T24" fmla="*/ 8 w 135"/>
                    <a:gd name="T25" fmla="*/ 8 h 68"/>
                    <a:gd name="T26" fmla="*/ 9 w 135"/>
                    <a:gd name="T27" fmla="*/ 0 h 68"/>
                    <a:gd name="T28" fmla="*/ 135 w 135"/>
                    <a:gd name="T29" fmla="*/ 0 h 6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35"/>
                    <a:gd name="T46" fmla="*/ 0 h 68"/>
                    <a:gd name="T47" fmla="*/ 135 w 135"/>
                    <a:gd name="T48" fmla="*/ 68 h 68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35" h="68">
                      <a:moveTo>
                        <a:pt x="135" y="0"/>
                      </a:moveTo>
                      <a:lnTo>
                        <a:pt x="135" y="17"/>
                      </a:lnTo>
                      <a:lnTo>
                        <a:pt x="133" y="33"/>
                      </a:lnTo>
                      <a:lnTo>
                        <a:pt x="132" y="51"/>
                      </a:lnTo>
                      <a:lnTo>
                        <a:pt x="131" y="68"/>
                      </a:lnTo>
                      <a:lnTo>
                        <a:pt x="0" y="68"/>
                      </a:lnTo>
                      <a:lnTo>
                        <a:pt x="2" y="59"/>
                      </a:lnTo>
                      <a:lnTo>
                        <a:pt x="3" y="51"/>
                      </a:lnTo>
                      <a:lnTo>
                        <a:pt x="3" y="43"/>
                      </a:lnTo>
                      <a:lnTo>
                        <a:pt x="4" y="35"/>
                      </a:lnTo>
                      <a:lnTo>
                        <a:pt x="4" y="26"/>
                      </a:lnTo>
                      <a:lnTo>
                        <a:pt x="6" y="17"/>
                      </a:lnTo>
                      <a:lnTo>
                        <a:pt x="8" y="8"/>
                      </a:lnTo>
                      <a:lnTo>
                        <a:pt x="9" y="0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4" name="Freeform 302"/>
                <p:cNvSpPr>
                  <a:spLocks/>
                </p:cNvSpPr>
                <p:nvPr/>
              </p:nvSpPr>
              <p:spPr bwMode="auto">
                <a:xfrm>
                  <a:off x="5701" y="2018"/>
                  <a:ext cx="133" cy="68"/>
                </a:xfrm>
                <a:custGeom>
                  <a:avLst/>
                  <a:gdLst>
                    <a:gd name="T0" fmla="*/ 126 w 133"/>
                    <a:gd name="T1" fmla="*/ 2 h 68"/>
                    <a:gd name="T2" fmla="*/ 128 w 133"/>
                    <a:gd name="T3" fmla="*/ 18 h 68"/>
                    <a:gd name="T4" fmla="*/ 130 w 133"/>
                    <a:gd name="T5" fmla="*/ 34 h 68"/>
                    <a:gd name="T6" fmla="*/ 132 w 133"/>
                    <a:gd name="T7" fmla="*/ 51 h 68"/>
                    <a:gd name="T8" fmla="*/ 133 w 133"/>
                    <a:gd name="T9" fmla="*/ 67 h 68"/>
                    <a:gd name="T10" fmla="*/ 125 w 133"/>
                    <a:gd name="T11" fmla="*/ 67 h 68"/>
                    <a:gd name="T12" fmla="*/ 118 w 133"/>
                    <a:gd name="T13" fmla="*/ 68 h 68"/>
                    <a:gd name="T14" fmla="*/ 61 w 133"/>
                    <a:gd name="T15" fmla="*/ 68 h 68"/>
                    <a:gd name="T16" fmla="*/ 52 w 133"/>
                    <a:gd name="T17" fmla="*/ 67 h 68"/>
                    <a:gd name="T18" fmla="*/ 4 w 133"/>
                    <a:gd name="T19" fmla="*/ 67 h 68"/>
                    <a:gd name="T20" fmla="*/ 3 w 133"/>
                    <a:gd name="T21" fmla="*/ 50 h 68"/>
                    <a:gd name="T22" fmla="*/ 1 w 133"/>
                    <a:gd name="T23" fmla="*/ 32 h 68"/>
                    <a:gd name="T24" fmla="*/ 0 w 133"/>
                    <a:gd name="T25" fmla="*/ 16 h 68"/>
                    <a:gd name="T26" fmla="*/ 0 w 133"/>
                    <a:gd name="T27" fmla="*/ 0 h 68"/>
                    <a:gd name="T28" fmla="*/ 126 w 133"/>
                    <a:gd name="T29" fmla="*/ 2 h 6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33"/>
                    <a:gd name="T46" fmla="*/ 0 h 68"/>
                    <a:gd name="T47" fmla="*/ 133 w 133"/>
                    <a:gd name="T48" fmla="*/ 68 h 68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33" h="68">
                      <a:moveTo>
                        <a:pt x="126" y="2"/>
                      </a:moveTo>
                      <a:lnTo>
                        <a:pt x="128" y="18"/>
                      </a:lnTo>
                      <a:lnTo>
                        <a:pt x="130" y="34"/>
                      </a:lnTo>
                      <a:lnTo>
                        <a:pt x="132" y="51"/>
                      </a:lnTo>
                      <a:lnTo>
                        <a:pt x="133" y="67"/>
                      </a:lnTo>
                      <a:lnTo>
                        <a:pt x="125" y="67"/>
                      </a:lnTo>
                      <a:lnTo>
                        <a:pt x="118" y="68"/>
                      </a:lnTo>
                      <a:lnTo>
                        <a:pt x="61" y="68"/>
                      </a:lnTo>
                      <a:lnTo>
                        <a:pt x="52" y="67"/>
                      </a:lnTo>
                      <a:lnTo>
                        <a:pt x="4" y="67"/>
                      </a:lnTo>
                      <a:lnTo>
                        <a:pt x="3" y="50"/>
                      </a:lnTo>
                      <a:lnTo>
                        <a:pt x="1" y="32"/>
                      </a:lnTo>
                      <a:lnTo>
                        <a:pt x="0" y="16"/>
                      </a:lnTo>
                      <a:lnTo>
                        <a:pt x="0" y="0"/>
                      </a:lnTo>
                      <a:lnTo>
                        <a:pt x="126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Freeform 303"/>
                <p:cNvSpPr>
                  <a:spLocks/>
                </p:cNvSpPr>
                <p:nvPr/>
              </p:nvSpPr>
              <p:spPr bwMode="auto">
                <a:xfrm>
                  <a:off x="5149" y="2024"/>
                  <a:ext cx="294" cy="98"/>
                </a:xfrm>
                <a:custGeom>
                  <a:avLst/>
                  <a:gdLst>
                    <a:gd name="T0" fmla="*/ 289 w 294"/>
                    <a:gd name="T1" fmla="*/ 6 h 98"/>
                    <a:gd name="T2" fmla="*/ 290 w 294"/>
                    <a:gd name="T3" fmla="*/ 7 h 98"/>
                    <a:gd name="T4" fmla="*/ 291 w 294"/>
                    <a:gd name="T5" fmla="*/ 7 h 98"/>
                    <a:gd name="T6" fmla="*/ 293 w 294"/>
                    <a:gd name="T7" fmla="*/ 9 h 98"/>
                    <a:gd name="T8" fmla="*/ 294 w 294"/>
                    <a:gd name="T9" fmla="*/ 30 h 98"/>
                    <a:gd name="T10" fmla="*/ 294 w 294"/>
                    <a:gd name="T11" fmla="*/ 98 h 98"/>
                    <a:gd name="T12" fmla="*/ 293 w 294"/>
                    <a:gd name="T13" fmla="*/ 98 h 98"/>
                    <a:gd name="T14" fmla="*/ 293 w 294"/>
                    <a:gd name="T15" fmla="*/ 97 h 98"/>
                    <a:gd name="T16" fmla="*/ 277 w 294"/>
                    <a:gd name="T17" fmla="*/ 97 h 98"/>
                    <a:gd name="T18" fmla="*/ 271 w 294"/>
                    <a:gd name="T19" fmla="*/ 96 h 98"/>
                    <a:gd name="T20" fmla="*/ 220 w 294"/>
                    <a:gd name="T21" fmla="*/ 96 h 98"/>
                    <a:gd name="T22" fmla="*/ 215 w 294"/>
                    <a:gd name="T23" fmla="*/ 94 h 98"/>
                    <a:gd name="T24" fmla="*/ 201 w 294"/>
                    <a:gd name="T25" fmla="*/ 94 h 98"/>
                    <a:gd name="T26" fmla="*/ 196 w 294"/>
                    <a:gd name="T27" fmla="*/ 96 h 98"/>
                    <a:gd name="T28" fmla="*/ 189 w 294"/>
                    <a:gd name="T29" fmla="*/ 96 h 98"/>
                    <a:gd name="T30" fmla="*/ 6 w 294"/>
                    <a:gd name="T31" fmla="*/ 93 h 98"/>
                    <a:gd name="T32" fmla="*/ 5 w 294"/>
                    <a:gd name="T33" fmla="*/ 91 h 98"/>
                    <a:gd name="T34" fmla="*/ 3 w 294"/>
                    <a:gd name="T35" fmla="*/ 93 h 98"/>
                    <a:gd name="T36" fmla="*/ 2 w 294"/>
                    <a:gd name="T37" fmla="*/ 93 h 98"/>
                    <a:gd name="T38" fmla="*/ 0 w 294"/>
                    <a:gd name="T39" fmla="*/ 89 h 98"/>
                    <a:gd name="T40" fmla="*/ 2 w 294"/>
                    <a:gd name="T41" fmla="*/ 69 h 98"/>
                    <a:gd name="T42" fmla="*/ 3 w 294"/>
                    <a:gd name="T43" fmla="*/ 48 h 98"/>
                    <a:gd name="T44" fmla="*/ 5 w 294"/>
                    <a:gd name="T45" fmla="*/ 26 h 98"/>
                    <a:gd name="T46" fmla="*/ 5 w 294"/>
                    <a:gd name="T47" fmla="*/ 3 h 98"/>
                    <a:gd name="T48" fmla="*/ 6 w 294"/>
                    <a:gd name="T49" fmla="*/ 1 h 98"/>
                    <a:gd name="T50" fmla="*/ 9 w 294"/>
                    <a:gd name="T51" fmla="*/ 0 h 98"/>
                    <a:gd name="T52" fmla="*/ 45 w 294"/>
                    <a:gd name="T53" fmla="*/ 0 h 98"/>
                    <a:gd name="T54" fmla="*/ 55 w 294"/>
                    <a:gd name="T55" fmla="*/ 1 h 98"/>
                    <a:gd name="T56" fmla="*/ 97 w 294"/>
                    <a:gd name="T57" fmla="*/ 1 h 98"/>
                    <a:gd name="T58" fmla="*/ 106 w 294"/>
                    <a:gd name="T59" fmla="*/ 3 h 98"/>
                    <a:gd name="T60" fmla="*/ 158 w 294"/>
                    <a:gd name="T61" fmla="*/ 3 h 98"/>
                    <a:gd name="T62" fmla="*/ 167 w 294"/>
                    <a:gd name="T63" fmla="*/ 5 h 98"/>
                    <a:gd name="T64" fmla="*/ 236 w 294"/>
                    <a:gd name="T65" fmla="*/ 5 h 98"/>
                    <a:gd name="T66" fmla="*/ 245 w 294"/>
                    <a:gd name="T67" fmla="*/ 6 h 98"/>
                    <a:gd name="T68" fmla="*/ 289 w 294"/>
                    <a:gd name="T69" fmla="*/ 6 h 98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94"/>
                    <a:gd name="T106" fmla="*/ 0 h 98"/>
                    <a:gd name="T107" fmla="*/ 294 w 294"/>
                    <a:gd name="T108" fmla="*/ 98 h 98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94" h="98">
                      <a:moveTo>
                        <a:pt x="289" y="6"/>
                      </a:moveTo>
                      <a:lnTo>
                        <a:pt x="290" y="7"/>
                      </a:lnTo>
                      <a:lnTo>
                        <a:pt x="291" y="7"/>
                      </a:lnTo>
                      <a:lnTo>
                        <a:pt x="293" y="9"/>
                      </a:lnTo>
                      <a:lnTo>
                        <a:pt x="294" y="30"/>
                      </a:lnTo>
                      <a:lnTo>
                        <a:pt x="294" y="98"/>
                      </a:lnTo>
                      <a:lnTo>
                        <a:pt x="293" y="98"/>
                      </a:lnTo>
                      <a:lnTo>
                        <a:pt x="293" y="97"/>
                      </a:lnTo>
                      <a:lnTo>
                        <a:pt x="277" y="97"/>
                      </a:lnTo>
                      <a:lnTo>
                        <a:pt x="271" y="96"/>
                      </a:lnTo>
                      <a:lnTo>
                        <a:pt x="220" y="96"/>
                      </a:lnTo>
                      <a:lnTo>
                        <a:pt x="215" y="94"/>
                      </a:lnTo>
                      <a:lnTo>
                        <a:pt x="201" y="94"/>
                      </a:lnTo>
                      <a:lnTo>
                        <a:pt x="196" y="96"/>
                      </a:lnTo>
                      <a:lnTo>
                        <a:pt x="189" y="96"/>
                      </a:lnTo>
                      <a:lnTo>
                        <a:pt x="6" y="93"/>
                      </a:lnTo>
                      <a:lnTo>
                        <a:pt x="5" y="91"/>
                      </a:lnTo>
                      <a:lnTo>
                        <a:pt x="3" y="93"/>
                      </a:lnTo>
                      <a:lnTo>
                        <a:pt x="2" y="93"/>
                      </a:lnTo>
                      <a:lnTo>
                        <a:pt x="0" y="89"/>
                      </a:lnTo>
                      <a:lnTo>
                        <a:pt x="2" y="69"/>
                      </a:lnTo>
                      <a:lnTo>
                        <a:pt x="3" y="48"/>
                      </a:lnTo>
                      <a:lnTo>
                        <a:pt x="5" y="26"/>
                      </a:lnTo>
                      <a:lnTo>
                        <a:pt x="5" y="3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45" y="0"/>
                      </a:lnTo>
                      <a:lnTo>
                        <a:pt x="55" y="1"/>
                      </a:lnTo>
                      <a:lnTo>
                        <a:pt x="97" y="1"/>
                      </a:lnTo>
                      <a:lnTo>
                        <a:pt x="106" y="3"/>
                      </a:lnTo>
                      <a:lnTo>
                        <a:pt x="158" y="3"/>
                      </a:lnTo>
                      <a:lnTo>
                        <a:pt x="167" y="5"/>
                      </a:lnTo>
                      <a:lnTo>
                        <a:pt x="236" y="5"/>
                      </a:lnTo>
                      <a:lnTo>
                        <a:pt x="245" y="6"/>
                      </a:lnTo>
                      <a:lnTo>
                        <a:pt x="289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Freeform 304"/>
                <p:cNvSpPr>
                  <a:spLocks/>
                </p:cNvSpPr>
                <p:nvPr/>
              </p:nvSpPr>
              <p:spPr bwMode="auto">
                <a:xfrm>
                  <a:off x="5167" y="2031"/>
                  <a:ext cx="127" cy="35"/>
                </a:xfrm>
                <a:custGeom>
                  <a:avLst/>
                  <a:gdLst>
                    <a:gd name="T0" fmla="*/ 127 w 127"/>
                    <a:gd name="T1" fmla="*/ 35 h 35"/>
                    <a:gd name="T2" fmla="*/ 0 w 127"/>
                    <a:gd name="T3" fmla="*/ 33 h 35"/>
                    <a:gd name="T4" fmla="*/ 1 w 127"/>
                    <a:gd name="T5" fmla="*/ 25 h 35"/>
                    <a:gd name="T6" fmla="*/ 1 w 127"/>
                    <a:gd name="T7" fmla="*/ 2 h 35"/>
                    <a:gd name="T8" fmla="*/ 5 w 127"/>
                    <a:gd name="T9" fmla="*/ 0 h 35"/>
                    <a:gd name="T10" fmla="*/ 127 w 127"/>
                    <a:gd name="T11" fmla="*/ 2 h 35"/>
                    <a:gd name="T12" fmla="*/ 127 w 127"/>
                    <a:gd name="T13" fmla="*/ 35 h 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7"/>
                    <a:gd name="T22" fmla="*/ 0 h 35"/>
                    <a:gd name="T23" fmla="*/ 127 w 127"/>
                    <a:gd name="T24" fmla="*/ 35 h 3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7" h="35">
                      <a:moveTo>
                        <a:pt x="127" y="35"/>
                      </a:moveTo>
                      <a:lnTo>
                        <a:pt x="0" y="33"/>
                      </a:lnTo>
                      <a:lnTo>
                        <a:pt x="1" y="25"/>
                      </a:lnTo>
                      <a:lnTo>
                        <a:pt x="1" y="2"/>
                      </a:lnTo>
                      <a:lnTo>
                        <a:pt x="5" y="0"/>
                      </a:lnTo>
                      <a:lnTo>
                        <a:pt x="127" y="2"/>
                      </a:lnTo>
                      <a:lnTo>
                        <a:pt x="127" y="35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Freeform 305"/>
                <p:cNvSpPr>
                  <a:spLocks/>
                </p:cNvSpPr>
                <p:nvPr/>
              </p:nvSpPr>
              <p:spPr bwMode="auto">
                <a:xfrm>
                  <a:off x="5301" y="2034"/>
                  <a:ext cx="125" cy="32"/>
                </a:xfrm>
                <a:custGeom>
                  <a:avLst/>
                  <a:gdLst>
                    <a:gd name="T0" fmla="*/ 125 w 125"/>
                    <a:gd name="T1" fmla="*/ 2 h 32"/>
                    <a:gd name="T2" fmla="*/ 125 w 125"/>
                    <a:gd name="T3" fmla="*/ 32 h 32"/>
                    <a:gd name="T4" fmla="*/ 0 w 125"/>
                    <a:gd name="T5" fmla="*/ 32 h 32"/>
                    <a:gd name="T6" fmla="*/ 0 w 125"/>
                    <a:gd name="T7" fmla="*/ 0 h 32"/>
                    <a:gd name="T8" fmla="*/ 78 w 125"/>
                    <a:gd name="T9" fmla="*/ 0 h 32"/>
                    <a:gd name="T10" fmla="*/ 86 w 125"/>
                    <a:gd name="T11" fmla="*/ 2 h 32"/>
                    <a:gd name="T12" fmla="*/ 125 w 125"/>
                    <a:gd name="T13" fmla="*/ 2 h 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5"/>
                    <a:gd name="T22" fmla="*/ 0 h 32"/>
                    <a:gd name="T23" fmla="*/ 125 w 125"/>
                    <a:gd name="T24" fmla="*/ 32 h 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5" h="32">
                      <a:moveTo>
                        <a:pt x="125" y="2"/>
                      </a:moveTo>
                      <a:lnTo>
                        <a:pt x="125" y="32"/>
                      </a:ln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78" y="0"/>
                      </a:lnTo>
                      <a:lnTo>
                        <a:pt x="86" y="2"/>
                      </a:lnTo>
                      <a:lnTo>
                        <a:pt x="125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Freeform 306"/>
                <p:cNvSpPr>
                  <a:spLocks/>
                </p:cNvSpPr>
                <p:nvPr/>
              </p:nvSpPr>
              <p:spPr bwMode="auto">
                <a:xfrm>
                  <a:off x="5165" y="2072"/>
                  <a:ext cx="129" cy="39"/>
                </a:xfrm>
                <a:custGeom>
                  <a:avLst/>
                  <a:gdLst>
                    <a:gd name="T0" fmla="*/ 129 w 129"/>
                    <a:gd name="T1" fmla="*/ 39 h 39"/>
                    <a:gd name="T2" fmla="*/ 15 w 129"/>
                    <a:gd name="T3" fmla="*/ 39 h 39"/>
                    <a:gd name="T4" fmla="*/ 7 w 129"/>
                    <a:gd name="T5" fmla="*/ 37 h 39"/>
                    <a:gd name="T6" fmla="*/ 0 w 129"/>
                    <a:gd name="T7" fmla="*/ 37 h 39"/>
                    <a:gd name="T8" fmla="*/ 0 w 129"/>
                    <a:gd name="T9" fmla="*/ 19 h 39"/>
                    <a:gd name="T10" fmla="*/ 2 w 129"/>
                    <a:gd name="T11" fmla="*/ 9 h 39"/>
                    <a:gd name="T12" fmla="*/ 2 w 129"/>
                    <a:gd name="T13" fmla="*/ 0 h 39"/>
                    <a:gd name="T14" fmla="*/ 129 w 129"/>
                    <a:gd name="T15" fmla="*/ 1 h 39"/>
                    <a:gd name="T16" fmla="*/ 129 w 129"/>
                    <a:gd name="T17" fmla="*/ 39 h 3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9"/>
                    <a:gd name="T28" fmla="*/ 0 h 39"/>
                    <a:gd name="T29" fmla="*/ 129 w 129"/>
                    <a:gd name="T30" fmla="*/ 39 h 3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9" h="39">
                      <a:moveTo>
                        <a:pt x="129" y="39"/>
                      </a:moveTo>
                      <a:lnTo>
                        <a:pt x="15" y="39"/>
                      </a:lnTo>
                      <a:lnTo>
                        <a:pt x="7" y="37"/>
                      </a:lnTo>
                      <a:lnTo>
                        <a:pt x="0" y="37"/>
                      </a:lnTo>
                      <a:lnTo>
                        <a:pt x="0" y="19"/>
                      </a:lnTo>
                      <a:lnTo>
                        <a:pt x="2" y="9"/>
                      </a:lnTo>
                      <a:lnTo>
                        <a:pt x="2" y="0"/>
                      </a:lnTo>
                      <a:lnTo>
                        <a:pt x="129" y="1"/>
                      </a:lnTo>
                      <a:lnTo>
                        <a:pt x="129" y="39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Freeform 307"/>
                <p:cNvSpPr>
                  <a:spLocks/>
                </p:cNvSpPr>
                <p:nvPr/>
              </p:nvSpPr>
              <p:spPr bwMode="auto">
                <a:xfrm>
                  <a:off x="5301" y="2073"/>
                  <a:ext cx="126" cy="39"/>
                </a:xfrm>
                <a:custGeom>
                  <a:avLst/>
                  <a:gdLst>
                    <a:gd name="T0" fmla="*/ 126 w 126"/>
                    <a:gd name="T1" fmla="*/ 2 h 39"/>
                    <a:gd name="T2" fmla="*/ 126 w 126"/>
                    <a:gd name="T3" fmla="*/ 39 h 39"/>
                    <a:gd name="T4" fmla="*/ 0 w 126"/>
                    <a:gd name="T5" fmla="*/ 39 h 39"/>
                    <a:gd name="T6" fmla="*/ 0 w 126"/>
                    <a:gd name="T7" fmla="*/ 10 h 39"/>
                    <a:gd name="T8" fmla="*/ 2 w 126"/>
                    <a:gd name="T9" fmla="*/ 0 h 39"/>
                    <a:gd name="T10" fmla="*/ 103 w 126"/>
                    <a:gd name="T11" fmla="*/ 0 h 39"/>
                    <a:gd name="T12" fmla="*/ 110 w 126"/>
                    <a:gd name="T13" fmla="*/ 2 h 39"/>
                    <a:gd name="T14" fmla="*/ 126 w 126"/>
                    <a:gd name="T15" fmla="*/ 2 h 3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6"/>
                    <a:gd name="T25" fmla="*/ 0 h 39"/>
                    <a:gd name="T26" fmla="*/ 126 w 126"/>
                    <a:gd name="T27" fmla="*/ 39 h 3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6" h="39">
                      <a:moveTo>
                        <a:pt x="126" y="2"/>
                      </a:moveTo>
                      <a:lnTo>
                        <a:pt x="126" y="39"/>
                      </a:lnTo>
                      <a:lnTo>
                        <a:pt x="0" y="39"/>
                      </a:lnTo>
                      <a:lnTo>
                        <a:pt x="0" y="10"/>
                      </a:lnTo>
                      <a:lnTo>
                        <a:pt x="2" y="0"/>
                      </a:lnTo>
                      <a:lnTo>
                        <a:pt x="103" y="0"/>
                      </a:lnTo>
                      <a:lnTo>
                        <a:pt x="110" y="2"/>
                      </a:lnTo>
                      <a:lnTo>
                        <a:pt x="126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" name="Freeform 308"/>
                <p:cNvSpPr>
                  <a:spLocks/>
                </p:cNvSpPr>
                <p:nvPr/>
              </p:nvSpPr>
              <p:spPr bwMode="auto">
                <a:xfrm>
                  <a:off x="4932" y="2092"/>
                  <a:ext cx="106" cy="23"/>
                </a:xfrm>
                <a:custGeom>
                  <a:avLst/>
                  <a:gdLst>
                    <a:gd name="T0" fmla="*/ 106 w 106"/>
                    <a:gd name="T1" fmla="*/ 3 h 23"/>
                    <a:gd name="T2" fmla="*/ 104 w 106"/>
                    <a:gd name="T3" fmla="*/ 7 h 23"/>
                    <a:gd name="T4" fmla="*/ 104 w 106"/>
                    <a:gd name="T5" fmla="*/ 23 h 23"/>
                    <a:gd name="T6" fmla="*/ 52 w 106"/>
                    <a:gd name="T7" fmla="*/ 23 h 23"/>
                    <a:gd name="T8" fmla="*/ 45 w 106"/>
                    <a:gd name="T9" fmla="*/ 21 h 23"/>
                    <a:gd name="T10" fmla="*/ 0 w 106"/>
                    <a:gd name="T11" fmla="*/ 21 h 23"/>
                    <a:gd name="T12" fmla="*/ 2 w 106"/>
                    <a:gd name="T13" fmla="*/ 0 h 23"/>
                    <a:gd name="T14" fmla="*/ 7 w 106"/>
                    <a:gd name="T15" fmla="*/ 1 h 23"/>
                    <a:gd name="T16" fmla="*/ 98 w 106"/>
                    <a:gd name="T17" fmla="*/ 1 h 23"/>
                    <a:gd name="T18" fmla="*/ 106 w 106"/>
                    <a:gd name="T19" fmla="*/ 3 h 2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6"/>
                    <a:gd name="T31" fmla="*/ 0 h 23"/>
                    <a:gd name="T32" fmla="*/ 106 w 106"/>
                    <a:gd name="T33" fmla="*/ 23 h 2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6" h="23">
                      <a:moveTo>
                        <a:pt x="106" y="3"/>
                      </a:moveTo>
                      <a:lnTo>
                        <a:pt x="104" y="7"/>
                      </a:lnTo>
                      <a:lnTo>
                        <a:pt x="104" y="23"/>
                      </a:lnTo>
                      <a:lnTo>
                        <a:pt x="52" y="23"/>
                      </a:lnTo>
                      <a:lnTo>
                        <a:pt x="45" y="21"/>
                      </a:lnTo>
                      <a:lnTo>
                        <a:pt x="0" y="21"/>
                      </a:lnTo>
                      <a:lnTo>
                        <a:pt x="2" y="0"/>
                      </a:lnTo>
                      <a:lnTo>
                        <a:pt x="7" y="1"/>
                      </a:lnTo>
                      <a:lnTo>
                        <a:pt x="98" y="1"/>
                      </a:lnTo>
                      <a:lnTo>
                        <a:pt x="106" y="3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1" name="Freeform 309"/>
                <p:cNvSpPr>
                  <a:spLocks/>
                </p:cNvSpPr>
                <p:nvPr/>
              </p:nvSpPr>
              <p:spPr bwMode="auto">
                <a:xfrm>
                  <a:off x="5553" y="2099"/>
                  <a:ext cx="103" cy="22"/>
                </a:xfrm>
                <a:custGeom>
                  <a:avLst/>
                  <a:gdLst>
                    <a:gd name="T0" fmla="*/ 103 w 103"/>
                    <a:gd name="T1" fmla="*/ 3 h 22"/>
                    <a:gd name="T2" fmla="*/ 103 w 103"/>
                    <a:gd name="T3" fmla="*/ 22 h 22"/>
                    <a:gd name="T4" fmla="*/ 2 w 103"/>
                    <a:gd name="T5" fmla="*/ 22 h 22"/>
                    <a:gd name="T6" fmla="*/ 2 w 103"/>
                    <a:gd name="T7" fmla="*/ 16 h 22"/>
                    <a:gd name="T8" fmla="*/ 0 w 103"/>
                    <a:gd name="T9" fmla="*/ 10 h 22"/>
                    <a:gd name="T10" fmla="*/ 0 w 103"/>
                    <a:gd name="T11" fmla="*/ 0 h 22"/>
                    <a:gd name="T12" fmla="*/ 8 w 103"/>
                    <a:gd name="T13" fmla="*/ 2 h 22"/>
                    <a:gd name="T14" fmla="*/ 96 w 103"/>
                    <a:gd name="T15" fmla="*/ 2 h 22"/>
                    <a:gd name="T16" fmla="*/ 103 w 103"/>
                    <a:gd name="T17" fmla="*/ 3 h 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3"/>
                    <a:gd name="T28" fmla="*/ 0 h 22"/>
                    <a:gd name="T29" fmla="*/ 103 w 103"/>
                    <a:gd name="T30" fmla="*/ 22 h 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3" h="22">
                      <a:moveTo>
                        <a:pt x="103" y="3"/>
                      </a:moveTo>
                      <a:lnTo>
                        <a:pt x="103" y="22"/>
                      </a:lnTo>
                      <a:lnTo>
                        <a:pt x="2" y="22"/>
                      </a:lnTo>
                      <a:lnTo>
                        <a:pt x="2" y="16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8" y="2"/>
                      </a:lnTo>
                      <a:lnTo>
                        <a:pt x="96" y="2"/>
                      </a:lnTo>
                      <a:lnTo>
                        <a:pt x="103" y="3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2" name="Freeform 310"/>
                <p:cNvSpPr>
                  <a:spLocks/>
                </p:cNvSpPr>
                <p:nvPr/>
              </p:nvSpPr>
              <p:spPr bwMode="auto">
                <a:xfrm>
                  <a:off x="4928" y="2121"/>
                  <a:ext cx="107" cy="42"/>
                </a:xfrm>
                <a:custGeom>
                  <a:avLst/>
                  <a:gdLst>
                    <a:gd name="T0" fmla="*/ 107 w 107"/>
                    <a:gd name="T1" fmla="*/ 1 h 42"/>
                    <a:gd name="T2" fmla="*/ 107 w 107"/>
                    <a:gd name="T3" fmla="*/ 11 h 42"/>
                    <a:gd name="T4" fmla="*/ 105 w 107"/>
                    <a:gd name="T5" fmla="*/ 21 h 42"/>
                    <a:gd name="T6" fmla="*/ 104 w 107"/>
                    <a:gd name="T7" fmla="*/ 30 h 42"/>
                    <a:gd name="T8" fmla="*/ 104 w 107"/>
                    <a:gd name="T9" fmla="*/ 40 h 42"/>
                    <a:gd name="T10" fmla="*/ 102 w 107"/>
                    <a:gd name="T11" fmla="*/ 42 h 42"/>
                    <a:gd name="T12" fmla="*/ 52 w 107"/>
                    <a:gd name="T13" fmla="*/ 42 h 42"/>
                    <a:gd name="T14" fmla="*/ 46 w 107"/>
                    <a:gd name="T15" fmla="*/ 40 h 42"/>
                    <a:gd name="T16" fmla="*/ 0 w 107"/>
                    <a:gd name="T17" fmla="*/ 40 h 42"/>
                    <a:gd name="T18" fmla="*/ 0 w 107"/>
                    <a:gd name="T19" fmla="*/ 32 h 42"/>
                    <a:gd name="T20" fmla="*/ 1 w 107"/>
                    <a:gd name="T21" fmla="*/ 21 h 42"/>
                    <a:gd name="T22" fmla="*/ 1 w 107"/>
                    <a:gd name="T23" fmla="*/ 10 h 42"/>
                    <a:gd name="T24" fmla="*/ 2 w 107"/>
                    <a:gd name="T25" fmla="*/ 0 h 42"/>
                    <a:gd name="T26" fmla="*/ 95 w 107"/>
                    <a:gd name="T27" fmla="*/ 0 h 42"/>
                    <a:gd name="T28" fmla="*/ 101 w 107"/>
                    <a:gd name="T29" fmla="*/ 1 h 42"/>
                    <a:gd name="T30" fmla="*/ 107 w 107"/>
                    <a:gd name="T31" fmla="*/ 1 h 4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07"/>
                    <a:gd name="T49" fmla="*/ 0 h 42"/>
                    <a:gd name="T50" fmla="*/ 107 w 107"/>
                    <a:gd name="T51" fmla="*/ 42 h 4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07" h="42">
                      <a:moveTo>
                        <a:pt x="107" y="1"/>
                      </a:moveTo>
                      <a:lnTo>
                        <a:pt x="107" y="11"/>
                      </a:lnTo>
                      <a:lnTo>
                        <a:pt x="105" y="21"/>
                      </a:lnTo>
                      <a:lnTo>
                        <a:pt x="104" y="30"/>
                      </a:lnTo>
                      <a:lnTo>
                        <a:pt x="104" y="40"/>
                      </a:lnTo>
                      <a:lnTo>
                        <a:pt x="102" y="42"/>
                      </a:lnTo>
                      <a:lnTo>
                        <a:pt x="52" y="42"/>
                      </a:lnTo>
                      <a:lnTo>
                        <a:pt x="46" y="40"/>
                      </a:lnTo>
                      <a:lnTo>
                        <a:pt x="0" y="40"/>
                      </a:lnTo>
                      <a:lnTo>
                        <a:pt x="0" y="32"/>
                      </a:lnTo>
                      <a:lnTo>
                        <a:pt x="1" y="21"/>
                      </a:lnTo>
                      <a:lnTo>
                        <a:pt x="1" y="10"/>
                      </a:lnTo>
                      <a:lnTo>
                        <a:pt x="2" y="0"/>
                      </a:lnTo>
                      <a:lnTo>
                        <a:pt x="95" y="0"/>
                      </a:lnTo>
                      <a:lnTo>
                        <a:pt x="101" y="1"/>
                      </a:lnTo>
                      <a:lnTo>
                        <a:pt x="107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3" name="Freeform 311"/>
                <p:cNvSpPr>
                  <a:spLocks/>
                </p:cNvSpPr>
                <p:nvPr/>
              </p:nvSpPr>
              <p:spPr bwMode="auto">
                <a:xfrm>
                  <a:off x="5708" y="2121"/>
                  <a:ext cx="136" cy="75"/>
                </a:xfrm>
                <a:custGeom>
                  <a:avLst/>
                  <a:gdLst>
                    <a:gd name="T0" fmla="*/ 136 w 136"/>
                    <a:gd name="T1" fmla="*/ 75 h 75"/>
                    <a:gd name="T2" fmla="*/ 5 w 136"/>
                    <a:gd name="T3" fmla="*/ 75 h 75"/>
                    <a:gd name="T4" fmla="*/ 3 w 136"/>
                    <a:gd name="T5" fmla="*/ 56 h 75"/>
                    <a:gd name="T6" fmla="*/ 2 w 136"/>
                    <a:gd name="T7" fmla="*/ 38 h 75"/>
                    <a:gd name="T8" fmla="*/ 0 w 136"/>
                    <a:gd name="T9" fmla="*/ 19 h 75"/>
                    <a:gd name="T10" fmla="*/ 0 w 136"/>
                    <a:gd name="T11" fmla="*/ 0 h 75"/>
                    <a:gd name="T12" fmla="*/ 129 w 136"/>
                    <a:gd name="T13" fmla="*/ 1 h 75"/>
                    <a:gd name="T14" fmla="*/ 136 w 136"/>
                    <a:gd name="T15" fmla="*/ 75 h 7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36"/>
                    <a:gd name="T25" fmla="*/ 0 h 75"/>
                    <a:gd name="T26" fmla="*/ 136 w 136"/>
                    <a:gd name="T27" fmla="*/ 75 h 7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36" h="75">
                      <a:moveTo>
                        <a:pt x="136" y="75"/>
                      </a:moveTo>
                      <a:lnTo>
                        <a:pt x="5" y="75"/>
                      </a:lnTo>
                      <a:lnTo>
                        <a:pt x="3" y="56"/>
                      </a:lnTo>
                      <a:lnTo>
                        <a:pt x="2" y="38"/>
                      </a:lnTo>
                      <a:lnTo>
                        <a:pt x="0" y="19"/>
                      </a:lnTo>
                      <a:lnTo>
                        <a:pt x="0" y="0"/>
                      </a:lnTo>
                      <a:lnTo>
                        <a:pt x="129" y="1"/>
                      </a:lnTo>
                      <a:lnTo>
                        <a:pt x="136" y="75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4" name="Freeform 312"/>
                <p:cNvSpPr>
                  <a:spLocks/>
                </p:cNvSpPr>
                <p:nvPr/>
              </p:nvSpPr>
              <p:spPr bwMode="auto">
                <a:xfrm>
                  <a:off x="4742" y="2124"/>
                  <a:ext cx="139" cy="72"/>
                </a:xfrm>
                <a:custGeom>
                  <a:avLst/>
                  <a:gdLst>
                    <a:gd name="T0" fmla="*/ 139 w 139"/>
                    <a:gd name="T1" fmla="*/ 0 h 72"/>
                    <a:gd name="T2" fmla="*/ 138 w 139"/>
                    <a:gd name="T3" fmla="*/ 18 h 72"/>
                    <a:gd name="T4" fmla="*/ 136 w 139"/>
                    <a:gd name="T5" fmla="*/ 37 h 72"/>
                    <a:gd name="T6" fmla="*/ 135 w 139"/>
                    <a:gd name="T7" fmla="*/ 55 h 72"/>
                    <a:gd name="T8" fmla="*/ 134 w 139"/>
                    <a:gd name="T9" fmla="*/ 72 h 72"/>
                    <a:gd name="T10" fmla="*/ 0 w 139"/>
                    <a:gd name="T11" fmla="*/ 72 h 72"/>
                    <a:gd name="T12" fmla="*/ 2 w 139"/>
                    <a:gd name="T13" fmla="*/ 63 h 72"/>
                    <a:gd name="T14" fmla="*/ 2 w 139"/>
                    <a:gd name="T15" fmla="*/ 55 h 72"/>
                    <a:gd name="T16" fmla="*/ 3 w 139"/>
                    <a:gd name="T17" fmla="*/ 45 h 72"/>
                    <a:gd name="T18" fmla="*/ 5 w 139"/>
                    <a:gd name="T19" fmla="*/ 36 h 72"/>
                    <a:gd name="T20" fmla="*/ 6 w 139"/>
                    <a:gd name="T21" fmla="*/ 27 h 72"/>
                    <a:gd name="T22" fmla="*/ 7 w 139"/>
                    <a:gd name="T23" fmla="*/ 18 h 72"/>
                    <a:gd name="T24" fmla="*/ 7 w 139"/>
                    <a:gd name="T25" fmla="*/ 10 h 72"/>
                    <a:gd name="T26" fmla="*/ 9 w 139"/>
                    <a:gd name="T27" fmla="*/ 0 h 72"/>
                    <a:gd name="T28" fmla="*/ 139 w 139"/>
                    <a:gd name="T29" fmla="*/ 0 h 7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39"/>
                    <a:gd name="T46" fmla="*/ 0 h 72"/>
                    <a:gd name="T47" fmla="*/ 139 w 139"/>
                    <a:gd name="T48" fmla="*/ 72 h 7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39" h="72">
                      <a:moveTo>
                        <a:pt x="139" y="0"/>
                      </a:moveTo>
                      <a:lnTo>
                        <a:pt x="138" y="18"/>
                      </a:lnTo>
                      <a:lnTo>
                        <a:pt x="136" y="37"/>
                      </a:lnTo>
                      <a:lnTo>
                        <a:pt x="135" y="55"/>
                      </a:lnTo>
                      <a:lnTo>
                        <a:pt x="134" y="72"/>
                      </a:lnTo>
                      <a:lnTo>
                        <a:pt x="0" y="72"/>
                      </a:lnTo>
                      <a:lnTo>
                        <a:pt x="2" y="63"/>
                      </a:lnTo>
                      <a:lnTo>
                        <a:pt x="2" y="55"/>
                      </a:lnTo>
                      <a:lnTo>
                        <a:pt x="3" y="45"/>
                      </a:lnTo>
                      <a:lnTo>
                        <a:pt x="5" y="36"/>
                      </a:lnTo>
                      <a:lnTo>
                        <a:pt x="6" y="27"/>
                      </a:lnTo>
                      <a:lnTo>
                        <a:pt x="7" y="18"/>
                      </a:lnTo>
                      <a:lnTo>
                        <a:pt x="7" y="10"/>
                      </a:lnTo>
                      <a:lnTo>
                        <a:pt x="9" y="0"/>
                      </a:lnTo>
                      <a:lnTo>
                        <a:pt x="139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5" name="Freeform 313"/>
                <p:cNvSpPr>
                  <a:spLocks/>
                </p:cNvSpPr>
                <p:nvPr/>
              </p:nvSpPr>
              <p:spPr bwMode="auto">
                <a:xfrm>
                  <a:off x="5555" y="2127"/>
                  <a:ext cx="105" cy="43"/>
                </a:xfrm>
                <a:custGeom>
                  <a:avLst/>
                  <a:gdLst>
                    <a:gd name="T0" fmla="*/ 103 w 105"/>
                    <a:gd name="T1" fmla="*/ 1 h 43"/>
                    <a:gd name="T2" fmla="*/ 104 w 105"/>
                    <a:gd name="T3" fmla="*/ 11 h 43"/>
                    <a:gd name="T4" fmla="*/ 104 w 105"/>
                    <a:gd name="T5" fmla="*/ 23 h 43"/>
                    <a:gd name="T6" fmla="*/ 105 w 105"/>
                    <a:gd name="T7" fmla="*/ 33 h 43"/>
                    <a:gd name="T8" fmla="*/ 105 w 105"/>
                    <a:gd name="T9" fmla="*/ 43 h 43"/>
                    <a:gd name="T10" fmla="*/ 29 w 105"/>
                    <a:gd name="T11" fmla="*/ 43 h 43"/>
                    <a:gd name="T12" fmla="*/ 22 w 105"/>
                    <a:gd name="T13" fmla="*/ 42 h 43"/>
                    <a:gd name="T14" fmla="*/ 3 w 105"/>
                    <a:gd name="T15" fmla="*/ 42 h 43"/>
                    <a:gd name="T16" fmla="*/ 3 w 105"/>
                    <a:gd name="T17" fmla="*/ 33 h 43"/>
                    <a:gd name="T18" fmla="*/ 1 w 105"/>
                    <a:gd name="T19" fmla="*/ 21 h 43"/>
                    <a:gd name="T20" fmla="*/ 1 w 105"/>
                    <a:gd name="T21" fmla="*/ 11 h 43"/>
                    <a:gd name="T22" fmla="*/ 0 w 105"/>
                    <a:gd name="T23" fmla="*/ 0 h 43"/>
                    <a:gd name="T24" fmla="*/ 7 w 105"/>
                    <a:gd name="T25" fmla="*/ 1 h 43"/>
                    <a:gd name="T26" fmla="*/ 103 w 105"/>
                    <a:gd name="T27" fmla="*/ 1 h 4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05"/>
                    <a:gd name="T43" fmla="*/ 0 h 43"/>
                    <a:gd name="T44" fmla="*/ 105 w 105"/>
                    <a:gd name="T45" fmla="*/ 43 h 4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05" h="43">
                      <a:moveTo>
                        <a:pt x="103" y="1"/>
                      </a:moveTo>
                      <a:lnTo>
                        <a:pt x="104" y="11"/>
                      </a:lnTo>
                      <a:lnTo>
                        <a:pt x="104" y="23"/>
                      </a:lnTo>
                      <a:lnTo>
                        <a:pt x="105" y="33"/>
                      </a:lnTo>
                      <a:lnTo>
                        <a:pt x="105" y="43"/>
                      </a:lnTo>
                      <a:lnTo>
                        <a:pt x="29" y="43"/>
                      </a:lnTo>
                      <a:lnTo>
                        <a:pt x="22" y="42"/>
                      </a:lnTo>
                      <a:lnTo>
                        <a:pt x="3" y="42"/>
                      </a:lnTo>
                      <a:lnTo>
                        <a:pt x="3" y="33"/>
                      </a:lnTo>
                      <a:lnTo>
                        <a:pt x="1" y="21"/>
                      </a:lnTo>
                      <a:lnTo>
                        <a:pt x="1" y="11"/>
                      </a:lnTo>
                      <a:lnTo>
                        <a:pt x="0" y="0"/>
                      </a:lnTo>
                      <a:lnTo>
                        <a:pt x="7" y="1"/>
                      </a:lnTo>
                      <a:lnTo>
                        <a:pt x="103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6" name="Freeform 314"/>
                <p:cNvSpPr>
                  <a:spLocks/>
                </p:cNvSpPr>
                <p:nvPr/>
              </p:nvSpPr>
              <p:spPr bwMode="auto">
                <a:xfrm>
                  <a:off x="5143" y="2150"/>
                  <a:ext cx="306" cy="98"/>
                </a:xfrm>
                <a:custGeom>
                  <a:avLst/>
                  <a:gdLst>
                    <a:gd name="T0" fmla="*/ 302 w 306"/>
                    <a:gd name="T1" fmla="*/ 3 h 98"/>
                    <a:gd name="T2" fmla="*/ 303 w 306"/>
                    <a:gd name="T3" fmla="*/ 7 h 98"/>
                    <a:gd name="T4" fmla="*/ 303 w 306"/>
                    <a:gd name="T5" fmla="*/ 29 h 98"/>
                    <a:gd name="T6" fmla="*/ 305 w 306"/>
                    <a:gd name="T7" fmla="*/ 50 h 98"/>
                    <a:gd name="T8" fmla="*/ 305 w 306"/>
                    <a:gd name="T9" fmla="*/ 73 h 98"/>
                    <a:gd name="T10" fmla="*/ 306 w 306"/>
                    <a:gd name="T11" fmla="*/ 95 h 98"/>
                    <a:gd name="T12" fmla="*/ 305 w 306"/>
                    <a:gd name="T13" fmla="*/ 98 h 98"/>
                    <a:gd name="T14" fmla="*/ 296 w 306"/>
                    <a:gd name="T15" fmla="*/ 97 h 98"/>
                    <a:gd name="T16" fmla="*/ 219 w 306"/>
                    <a:gd name="T17" fmla="*/ 97 h 98"/>
                    <a:gd name="T18" fmla="*/ 209 w 306"/>
                    <a:gd name="T19" fmla="*/ 95 h 98"/>
                    <a:gd name="T20" fmla="*/ 57 w 306"/>
                    <a:gd name="T21" fmla="*/ 95 h 98"/>
                    <a:gd name="T22" fmla="*/ 48 w 306"/>
                    <a:gd name="T23" fmla="*/ 94 h 98"/>
                    <a:gd name="T24" fmla="*/ 0 w 306"/>
                    <a:gd name="T25" fmla="*/ 94 h 98"/>
                    <a:gd name="T26" fmla="*/ 0 w 306"/>
                    <a:gd name="T27" fmla="*/ 70 h 98"/>
                    <a:gd name="T28" fmla="*/ 2 w 306"/>
                    <a:gd name="T29" fmla="*/ 48 h 98"/>
                    <a:gd name="T30" fmla="*/ 3 w 306"/>
                    <a:gd name="T31" fmla="*/ 26 h 98"/>
                    <a:gd name="T32" fmla="*/ 5 w 306"/>
                    <a:gd name="T33" fmla="*/ 3 h 98"/>
                    <a:gd name="T34" fmla="*/ 6 w 306"/>
                    <a:gd name="T35" fmla="*/ 0 h 98"/>
                    <a:gd name="T36" fmla="*/ 72 w 306"/>
                    <a:gd name="T37" fmla="*/ 0 h 98"/>
                    <a:gd name="T38" fmla="*/ 82 w 306"/>
                    <a:gd name="T39" fmla="*/ 1 h 98"/>
                    <a:gd name="T40" fmla="*/ 154 w 306"/>
                    <a:gd name="T41" fmla="*/ 1 h 98"/>
                    <a:gd name="T42" fmla="*/ 163 w 306"/>
                    <a:gd name="T43" fmla="*/ 3 h 98"/>
                    <a:gd name="T44" fmla="*/ 302 w 306"/>
                    <a:gd name="T45" fmla="*/ 3 h 9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06"/>
                    <a:gd name="T70" fmla="*/ 0 h 98"/>
                    <a:gd name="T71" fmla="*/ 306 w 306"/>
                    <a:gd name="T72" fmla="*/ 98 h 9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06" h="98">
                      <a:moveTo>
                        <a:pt x="302" y="3"/>
                      </a:moveTo>
                      <a:lnTo>
                        <a:pt x="303" y="7"/>
                      </a:lnTo>
                      <a:lnTo>
                        <a:pt x="303" y="29"/>
                      </a:lnTo>
                      <a:lnTo>
                        <a:pt x="305" y="50"/>
                      </a:lnTo>
                      <a:lnTo>
                        <a:pt x="305" y="73"/>
                      </a:lnTo>
                      <a:lnTo>
                        <a:pt x="306" y="95"/>
                      </a:lnTo>
                      <a:lnTo>
                        <a:pt x="305" y="98"/>
                      </a:lnTo>
                      <a:lnTo>
                        <a:pt x="296" y="97"/>
                      </a:lnTo>
                      <a:lnTo>
                        <a:pt x="219" y="97"/>
                      </a:lnTo>
                      <a:lnTo>
                        <a:pt x="209" y="95"/>
                      </a:lnTo>
                      <a:lnTo>
                        <a:pt x="57" y="95"/>
                      </a:lnTo>
                      <a:lnTo>
                        <a:pt x="48" y="94"/>
                      </a:lnTo>
                      <a:lnTo>
                        <a:pt x="0" y="94"/>
                      </a:lnTo>
                      <a:lnTo>
                        <a:pt x="0" y="70"/>
                      </a:lnTo>
                      <a:lnTo>
                        <a:pt x="2" y="48"/>
                      </a:lnTo>
                      <a:lnTo>
                        <a:pt x="3" y="26"/>
                      </a:lnTo>
                      <a:lnTo>
                        <a:pt x="5" y="3"/>
                      </a:lnTo>
                      <a:lnTo>
                        <a:pt x="6" y="0"/>
                      </a:lnTo>
                      <a:lnTo>
                        <a:pt x="72" y="0"/>
                      </a:lnTo>
                      <a:lnTo>
                        <a:pt x="82" y="1"/>
                      </a:lnTo>
                      <a:lnTo>
                        <a:pt x="154" y="1"/>
                      </a:lnTo>
                      <a:lnTo>
                        <a:pt x="163" y="3"/>
                      </a:lnTo>
                      <a:lnTo>
                        <a:pt x="30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7" name="Freeform 315"/>
                <p:cNvSpPr>
                  <a:spLocks/>
                </p:cNvSpPr>
                <p:nvPr/>
              </p:nvSpPr>
              <p:spPr bwMode="auto">
                <a:xfrm>
                  <a:off x="5161" y="2157"/>
                  <a:ext cx="133" cy="35"/>
                </a:xfrm>
                <a:custGeom>
                  <a:avLst/>
                  <a:gdLst>
                    <a:gd name="T0" fmla="*/ 133 w 133"/>
                    <a:gd name="T1" fmla="*/ 35 h 35"/>
                    <a:gd name="T2" fmla="*/ 82 w 133"/>
                    <a:gd name="T3" fmla="*/ 35 h 35"/>
                    <a:gd name="T4" fmla="*/ 74 w 133"/>
                    <a:gd name="T5" fmla="*/ 33 h 35"/>
                    <a:gd name="T6" fmla="*/ 33 w 133"/>
                    <a:gd name="T7" fmla="*/ 33 h 35"/>
                    <a:gd name="T8" fmla="*/ 25 w 133"/>
                    <a:gd name="T9" fmla="*/ 32 h 35"/>
                    <a:gd name="T10" fmla="*/ 0 w 133"/>
                    <a:gd name="T11" fmla="*/ 32 h 35"/>
                    <a:gd name="T12" fmla="*/ 1 w 133"/>
                    <a:gd name="T13" fmla="*/ 23 h 35"/>
                    <a:gd name="T14" fmla="*/ 1 w 133"/>
                    <a:gd name="T15" fmla="*/ 16 h 35"/>
                    <a:gd name="T16" fmla="*/ 3 w 133"/>
                    <a:gd name="T17" fmla="*/ 9 h 35"/>
                    <a:gd name="T18" fmla="*/ 3 w 133"/>
                    <a:gd name="T19" fmla="*/ 0 h 35"/>
                    <a:gd name="T20" fmla="*/ 133 w 133"/>
                    <a:gd name="T21" fmla="*/ 2 h 35"/>
                    <a:gd name="T22" fmla="*/ 133 w 133"/>
                    <a:gd name="T23" fmla="*/ 35 h 3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33"/>
                    <a:gd name="T37" fmla="*/ 0 h 35"/>
                    <a:gd name="T38" fmla="*/ 133 w 133"/>
                    <a:gd name="T39" fmla="*/ 35 h 3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33" h="35">
                      <a:moveTo>
                        <a:pt x="133" y="35"/>
                      </a:moveTo>
                      <a:lnTo>
                        <a:pt x="82" y="35"/>
                      </a:lnTo>
                      <a:lnTo>
                        <a:pt x="74" y="33"/>
                      </a:lnTo>
                      <a:lnTo>
                        <a:pt x="33" y="33"/>
                      </a:lnTo>
                      <a:lnTo>
                        <a:pt x="25" y="32"/>
                      </a:lnTo>
                      <a:lnTo>
                        <a:pt x="0" y="32"/>
                      </a:lnTo>
                      <a:lnTo>
                        <a:pt x="1" y="23"/>
                      </a:lnTo>
                      <a:lnTo>
                        <a:pt x="1" y="16"/>
                      </a:lnTo>
                      <a:lnTo>
                        <a:pt x="3" y="9"/>
                      </a:lnTo>
                      <a:lnTo>
                        <a:pt x="3" y="0"/>
                      </a:lnTo>
                      <a:lnTo>
                        <a:pt x="133" y="2"/>
                      </a:lnTo>
                      <a:lnTo>
                        <a:pt x="133" y="35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Freeform 316"/>
                <p:cNvSpPr>
                  <a:spLocks/>
                </p:cNvSpPr>
                <p:nvPr/>
              </p:nvSpPr>
              <p:spPr bwMode="auto">
                <a:xfrm>
                  <a:off x="5301" y="2159"/>
                  <a:ext cx="129" cy="34"/>
                </a:xfrm>
                <a:custGeom>
                  <a:avLst/>
                  <a:gdLst>
                    <a:gd name="T0" fmla="*/ 128 w 129"/>
                    <a:gd name="T1" fmla="*/ 1 h 34"/>
                    <a:gd name="T2" fmla="*/ 129 w 129"/>
                    <a:gd name="T3" fmla="*/ 8 h 34"/>
                    <a:gd name="T4" fmla="*/ 129 w 129"/>
                    <a:gd name="T5" fmla="*/ 33 h 34"/>
                    <a:gd name="T6" fmla="*/ 125 w 129"/>
                    <a:gd name="T7" fmla="*/ 33 h 34"/>
                    <a:gd name="T8" fmla="*/ 119 w 129"/>
                    <a:gd name="T9" fmla="*/ 34 h 34"/>
                    <a:gd name="T10" fmla="*/ 84 w 129"/>
                    <a:gd name="T11" fmla="*/ 34 h 34"/>
                    <a:gd name="T12" fmla="*/ 80 w 129"/>
                    <a:gd name="T13" fmla="*/ 33 h 34"/>
                    <a:gd name="T14" fmla="*/ 0 w 129"/>
                    <a:gd name="T15" fmla="*/ 33 h 34"/>
                    <a:gd name="T16" fmla="*/ 0 w 129"/>
                    <a:gd name="T17" fmla="*/ 0 h 34"/>
                    <a:gd name="T18" fmla="*/ 112 w 129"/>
                    <a:gd name="T19" fmla="*/ 0 h 34"/>
                    <a:gd name="T20" fmla="*/ 119 w 129"/>
                    <a:gd name="T21" fmla="*/ 1 h 34"/>
                    <a:gd name="T22" fmla="*/ 128 w 129"/>
                    <a:gd name="T23" fmla="*/ 1 h 3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29"/>
                    <a:gd name="T37" fmla="*/ 0 h 34"/>
                    <a:gd name="T38" fmla="*/ 129 w 129"/>
                    <a:gd name="T39" fmla="*/ 34 h 3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29" h="34">
                      <a:moveTo>
                        <a:pt x="128" y="1"/>
                      </a:moveTo>
                      <a:lnTo>
                        <a:pt x="129" y="8"/>
                      </a:lnTo>
                      <a:lnTo>
                        <a:pt x="129" y="33"/>
                      </a:lnTo>
                      <a:lnTo>
                        <a:pt x="125" y="33"/>
                      </a:lnTo>
                      <a:lnTo>
                        <a:pt x="119" y="34"/>
                      </a:lnTo>
                      <a:lnTo>
                        <a:pt x="84" y="34"/>
                      </a:lnTo>
                      <a:lnTo>
                        <a:pt x="80" y="33"/>
                      </a:lnTo>
                      <a:lnTo>
                        <a:pt x="0" y="33"/>
                      </a:lnTo>
                      <a:lnTo>
                        <a:pt x="0" y="0"/>
                      </a:lnTo>
                      <a:lnTo>
                        <a:pt x="112" y="0"/>
                      </a:lnTo>
                      <a:lnTo>
                        <a:pt x="119" y="1"/>
                      </a:lnTo>
                      <a:lnTo>
                        <a:pt x="128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Freeform 317"/>
                <p:cNvSpPr>
                  <a:spLocks/>
                </p:cNvSpPr>
                <p:nvPr/>
              </p:nvSpPr>
              <p:spPr bwMode="auto">
                <a:xfrm>
                  <a:off x="5159" y="2196"/>
                  <a:ext cx="135" cy="43"/>
                </a:xfrm>
                <a:custGeom>
                  <a:avLst/>
                  <a:gdLst>
                    <a:gd name="T0" fmla="*/ 135 w 135"/>
                    <a:gd name="T1" fmla="*/ 2 h 43"/>
                    <a:gd name="T2" fmla="*/ 135 w 135"/>
                    <a:gd name="T3" fmla="*/ 42 h 43"/>
                    <a:gd name="T4" fmla="*/ 127 w 135"/>
                    <a:gd name="T5" fmla="*/ 42 h 43"/>
                    <a:gd name="T6" fmla="*/ 119 w 135"/>
                    <a:gd name="T7" fmla="*/ 43 h 43"/>
                    <a:gd name="T8" fmla="*/ 90 w 135"/>
                    <a:gd name="T9" fmla="*/ 43 h 43"/>
                    <a:gd name="T10" fmla="*/ 83 w 135"/>
                    <a:gd name="T11" fmla="*/ 42 h 43"/>
                    <a:gd name="T12" fmla="*/ 41 w 135"/>
                    <a:gd name="T13" fmla="*/ 42 h 43"/>
                    <a:gd name="T14" fmla="*/ 34 w 135"/>
                    <a:gd name="T15" fmla="*/ 41 h 43"/>
                    <a:gd name="T16" fmla="*/ 19 w 135"/>
                    <a:gd name="T17" fmla="*/ 41 h 43"/>
                    <a:gd name="T18" fmla="*/ 0 w 135"/>
                    <a:gd name="T19" fmla="*/ 42 h 43"/>
                    <a:gd name="T20" fmla="*/ 0 w 135"/>
                    <a:gd name="T21" fmla="*/ 32 h 43"/>
                    <a:gd name="T22" fmla="*/ 2 w 135"/>
                    <a:gd name="T23" fmla="*/ 20 h 43"/>
                    <a:gd name="T24" fmla="*/ 2 w 135"/>
                    <a:gd name="T25" fmla="*/ 12 h 43"/>
                    <a:gd name="T26" fmla="*/ 3 w 135"/>
                    <a:gd name="T27" fmla="*/ 0 h 43"/>
                    <a:gd name="T28" fmla="*/ 71 w 135"/>
                    <a:gd name="T29" fmla="*/ 0 h 43"/>
                    <a:gd name="T30" fmla="*/ 79 w 135"/>
                    <a:gd name="T31" fmla="*/ 2 h 43"/>
                    <a:gd name="T32" fmla="*/ 135 w 135"/>
                    <a:gd name="T33" fmla="*/ 2 h 4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35"/>
                    <a:gd name="T52" fmla="*/ 0 h 43"/>
                    <a:gd name="T53" fmla="*/ 135 w 135"/>
                    <a:gd name="T54" fmla="*/ 43 h 4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35" h="43">
                      <a:moveTo>
                        <a:pt x="135" y="2"/>
                      </a:moveTo>
                      <a:lnTo>
                        <a:pt x="135" y="42"/>
                      </a:lnTo>
                      <a:lnTo>
                        <a:pt x="127" y="42"/>
                      </a:lnTo>
                      <a:lnTo>
                        <a:pt x="119" y="43"/>
                      </a:lnTo>
                      <a:lnTo>
                        <a:pt x="90" y="43"/>
                      </a:lnTo>
                      <a:lnTo>
                        <a:pt x="83" y="42"/>
                      </a:lnTo>
                      <a:lnTo>
                        <a:pt x="41" y="42"/>
                      </a:lnTo>
                      <a:lnTo>
                        <a:pt x="34" y="41"/>
                      </a:lnTo>
                      <a:lnTo>
                        <a:pt x="19" y="41"/>
                      </a:lnTo>
                      <a:lnTo>
                        <a:pt x="0" y="42"/>
                      </a:lnTo>
                      <a:lnTo>
                        <a:pt x="0" y="32"/>
                      </a:lnTo>
                      <a:lnTo>
                        <a:pt x="2" y="20"/>
                      </a:lnTo>
                      <a:lnTo>
                        <a:pt x="2" y="12"/>
                      </a:lnTo>
                      <a:lnTo>
                        <a:pt x="3" y="0"/>
                      </a:lnTo>
                      <a:lnTo>
                        <a:pt x="71" y="0"/>
                      </a:lnTo>
                      <a:lnTo>
                        <a:pt x="79" y="2"/>
                      </a:lnTo>
                      <a:lnTo>
                        <a:pt x="135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Freeform 318"/>
                <p:cNvSpPr>
                  <a:spLocks/>
                </p:cNvSpPr>
                <p:nvPr/>
              </p:nvSpPr>
              <p:spPr bwMode="auto">
                <a:xfrm>
                  <a:off x="5301" y="2198"/>
                  <a:ext cx="129" cy="41"/>
                </a:xfrm>
                <a:custGeom>
                  <a:avLst/>
                  <a:gdLst>
                    <a:gd name="T0" fmla="*/ 129 w 129"/>
                    <a:gd name="T1" fmla="*/ 2 h 41"/>
                    <a:gd name="T2" fmla="*/ 129 w 129"/>
                    <a:gd name="T3" fmla="*/ 40 h 41"/>
                    <a:gd name="T4" fmla="*/ 122 w 129"/>
                    <a:gd name="T5" fmla="*/ 41 h 41"/>
                    <a:gd name="T6" fmla="*/ 9 w 129"/>
                    <a:gd name="T7" fmla="*/ 41 h 41"/>
                    <a:gd name="T8" fmla="*/ 0 w 129"/>
                    <a:gd name="T9" fmla="*/ 40 h 41"/>
                    <a:gd name="T10" fmla="*/ 0 w 129"/>
                    <a:gd name="T11" fmla="*/ 1 h 41"/>
                    <a:gd name="T12" fmla="*/ 2 w 129"/>
                    <a:gd name="T13" fmla="*/ 0 h 41"/>
                    <a:gd name="T14" fmla="*/ 9 w 129"/>
                    <a:gd name="T15" fmla="*/ 1 h 41"/>
                    <a:gd name="T16" fmla="*/ 49 w 129"/>
                    <a:gd name="T17" fmla="*/ 1 h 41"/>
                    <a:gd name="T18" fmla="*/ 57 w 129"/>
                    <a:gd name="T19" fmla="*/ 2 h 41"/>
                    <a:gd name="T20" fmla="*/ 129 w 129"/>
                    <a:gd name="T21" fmla="*/ 2 h 4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29"/>
                    <a:gd name="T34" fmla="*/ 0 h 41"/>
                    <a:gd name="T35" fmla="*/ 129 w 129"/>
                    <a:gd name="T36" fmla="*/ 41 h 4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29" h="41">
                      <a:moveTo>
                        <a:pt x="129" y="2"/>
                      </a:moveTo>
                      <a:lnTo>
                        <a:pt x="129" y="40"/>
                      </a:lnTo>
                      <a:lnTo>
                        <a:pt x="122" y="41"/>
                      </a:lnTo>
                      <a:lnTo>
                        <a:pt x="9" y="41"/>
                      </a:lnTo>
                      <a:lnTo>
                        <a:pt x="0" y="40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9" y="1"/>
                      </a:lnTo>
                      <a:lnTo>
                        <a:pt x="49" y="1"/>
                      </a:lnTo>
                      <a:lnTo>
                        <a:pt x="57" y="2"/>
                      </a:lnTo>
                      <a:lnTo>
                        <a:pt x="129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Freeform 319"/>
                <p:cNvSpPr>
                  <a:spLocks/>
                </p:cNvSpPr>
                <p:nvPr/>
              </p:nvSpPr>
              <p:spPr bwMode="auto">
                <a:xfrm>
                  <a:off x="4923" y="2203"/>
                  <a:ext cx="106" cy="24"/>
                </a:xfrm>
                <a:custGeom>
                  <a:avLst/>
                  <a:gdLst>
                    <a:gd name="T0" fmla="*/ 106 w 106"/>
                    <a:gd name="T1" fmla="*/ 3 h 24"/>
                    <a:gd name="T2" fmla="*/ 106 w 106"/>
                    <a:gd name="T3" fmla="*/ 13 h 24"/>
                    <a:gd name="T4" fmla="*/ 105 w 106"/>
                    <a:gd name="T5" fmla="*/ 17 h 24"/>
                    <a:gd name="T6" fmla="*/ 105 w 106"/>
                    <a:gd name="T7" fmla="*/ 24 h 24"/>
                    <a:gd name="T8" fmla="*/ 84 w 106"/>
                    <a:gd name="T9" fmla="*/ 24 h 24"/>
                    <a:gd name="T10" fmla="*/ 77 w 106"/>
                    <a:gd name="T11" fmla="*/ 22 h 24"/>
                    <a:gd name="T12" fmla="*/ 0 w 106"/>
                    <a:gd name="T13" fmla="*/ 22 h 24"/>
                    <a:gd name="T14" fmla="*/ 2 w 106"/>
                    <a:gd name="T15" fmla="*/ 0 h 24"/>
                    <a:gd name="T16" fmla="*/ 13 w 106"/>
                    <a:gd name="T17" fmla="*/ 0 h 24"/>
                    <a:gd name="T18" fmla="*/ 21 w 106"/>
                    <a:gd name="T19" fmla="*/ 2 h 24"/>
                    <a:gd name="T20" fmla="*/ 100 w 106"/>
                    <a:gd name="T21" fmla="*/ 2 h 24"/>
                    <a:gd name="T22" fmla="*/ 106 w 106"/>
                    <a:gd name="T23" fmla="*/ 3 h 2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6"/>
                    <a:gd name="T37" fmla="*/ 0 h 24"/>
                    <a:gd name="T38" fmla="*/ 106 w 106"/>
                    <a:gd name="T39" fmla="*/ 24 h 2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6" h="24">
                      <a:moveTo>
                        <a:pt x="106" y="3"/>
                      </a:moveTo>
                      <a:lnTo>
                        <a:pt x="106" y="13"/>
                      </a:lnTo>
                      <a:lnTo>
                        <a:pt x="105" y="17"/>
                      </a:lnTo>
                      <a:lnTo>
                        <a:pt x="105" y="24"/>
                      </a:lnTo>
                      <a:lnTo>
                        <a:pt x="84" y="24"/>
                      </a:lnTo>
                      <a:lnTo>
                        <a:pt x="77" y="22"/>
                      </a:lnTo>
                      <a:lnTo>
                        <a:pt x="0" y="22"/>
                      </a:lnTo>
                      <a:lnTo>
                        <a:pt x="2" y="0"/>
                      </a:lnTo>
                      <a:lnTo>
                        <a:pt x="13" y="0"/>
                      </a:lnTo>
                      <a:lnTo>
                        <a:pt x="21" y="2"/>
                      </a:lnTo>
                      <a:lnTo>
                        <a:pt x="100" y="2"/>
                      </a:lnTo>
                      <a:lnTo>
                        <a:pt x="106" y="3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Freeform 320"/>
                <p:cNvSpPr>
                  <a:spLocks/>
                </p:cNvSpPr>
                <p:nvPr/>
              </p:nvSpPr>
              <p:spPr bwMode="auto">
                <a:xfrm>
                  <a:off x="5559" y="2213"/>
                  <a:ext cx="104" cy="20"/>
                </a:xfrm>
                <a:custGeom>
                  <a:avLst/>
                  <a:gdLst>
                    <a:gd name="T0" fmla="*/ 104 w 104"/>
                    <a:gd name="T1" fmla="*/ 2 h 20"/>
                    <a:gd name="T2" fmla="*/ 104 w 104"/>
                    <a:gd name="T3" fmla="*/ 20 h 20"/>
                    <a:gd name="T4" fmla="*/ 61 w 104"/>
                    <a:gd name="T5" fmla="*/ 20 h 20"/>
                    <a:gd name="T6" fmla="*/ 55 w 104"/>
                    <a:gd name="T7" fmla="*/ 19 h 20"/>
                    <a:gd name="T8" fmla="*/ 2 w 104"/>
                    <a:gd name="T9" fmla="*/ 19 h 20"/>
                    <a:gd name="T10" fmla="*/ 0 w 104"/>
                    <a:gd name="T11" fmla="*/ 0 h 20"/>
                    <a:gd name="T12" fmla="*/ 60 w 104"/>
                    <a:gd name="T13" fmla="*/ 0 h 20"/>
                    <a:gd name="T14" fmla="*/ 65 w 104"/>
                    <a:gd name="T15" fmla="*/ 2 h 20"/>
                    <a:gd name="T16" fmla="*/ 104 w 104"/>
                    <a:gd name="T17" fmla="*/ 2 h 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4"/>
                    <a:gd name="T28" fmla="*/ 0 h 20"/>
                    <a:gd name="T29" fmla="*/ 104 w 104"/>
                    <a:gd name="T30" fmla="*/ 20 h 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4" h="20">
                      <a:moveTo>
                        <a:pt x="104" y="2"/>
                      </a:moveTo>
                      <a:lnTo>
                        <a:pt x="104" y="20"/>
                      </a:lnTo>
                      <a:lnTo>
                        <a:pt x="61" y="20"/>
                      </a:lnTo>
                      <a:lnTo>
                        <a:pt x="55" y="19"/>
                      </a:lnTo>
                      <a:lnTo>
                        <a:pt x="2" y="19"/>
                      </a:lnTo>
                      <a:lnTo>
                        <a:pt x="0" y="0"/>
                      </a:lnTo>
                      <a:lnTo>
                        <a:pt x="60" y="0"/>
                      </a:lnTo>
                      <a:lnTo>
                        <a:pt x="65" y="2"/>
                      </a:lnTo>
                      <a:lnTo>
                        <a:pt x="104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3" name="Freeform 321"/>
                <p:cNvSpPr>
                  <a:spLocks/>
                </p:cNvSpPr>
                <p:nvPr/>
              </p:nvSpPr>
              <p:spPr bwMode="auto">
                <a:xfrm>
                  <a:off x="4919" y="2232"/>
                  <a:ext cx="107" cy="44"/>
                </a:xfrm>
                <a:custGeom>
                  <a:avLst/>
                  <a:gdLst>
                    <a:gd name="T0" fmla="*/ 97 w 107"/>
                    <a:gd name="T1" fmla="*/ 1 h 44"/>
                    <a:gd name="T2" fmla="*/ 107 w 107"/>
                    <a:gd name="T3" fmla="*/ 1 h 44"/>
                    <a:gd name="T4" fmla="*/ 107 w 107"/>
                    <a:gd name="T5" fmla="*/ 22 h 44"/>
                    <a:gd name="T6" fmla="*/ 106 w 107"/>
                    <a:gd name="T7" fmla="*/ 33 h 44"/>
                    <a:gd name="T8" fmla="*/ 104 w 107"/>
                    <a:gd name="T9" fmla="*/ 44 h 44"/>
                    <a:gd name="T10" fmla="*/ 32 w 107"/>
                    <a:gd name="T11" fmla="*/ 44 h 44"/>
                    <a:gd name="T12" fmla="*/ 25 w 107"/>
                    <a:gd name="T13" fmla="*/ 42 h 44"/>
                    <a:gd name="T14" fmla="*/ 0 w 107"/>
                    <a:gd name="T15" fmla="*/ 42 h 44"/>
                    <a:gd name="T16" fmla="*/ 0 w 107"/>
                    <a:gd name="T17" fmla="*/ 32 h 44"/>
                    <a:gd name="T18" fmla="*/ 1 w 107"/>
                    <a:gd name="T19" fmla="*/ 22 h 44"/>
                    <a:gd name="T20" fmla="*/ 1 w 107"/>
                    <a:gd name="T21" fmla="*/ 10 h 44"/>
                    <a:gd name="T22" fmla="*/ 3 w 107"/>
                    <a:gd name="T23" fmla="*/ 0 h 44"/>
                    <a:gd name="T24" fmla="*/ 74 w 107"/>
                    <a:gd name="T25" fmla="*/ 0 h 44"/>
                    <a:gd name="T26" fmla="*/ 80 w 107"/>
                    <a:gd name="T27" fmla="*/ 1 h 44"/>
                    <a:gd name="T28" fmla="*/ 97 w 107"/>
                    <a:gd name="T29" fmla="*/ 1 h 4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7"/>
                    <a:gd name="T46" fmla="*/ 0 h 44"/>
                    <a:gd name="T47" fmla="*/ 107 w 107"/>
                    <a:gd name="T48" fmla="*/ 44 h 4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7" h="44">
                      <a:moveTo>
                        <a:pt x="97" y="1"/>
                      </a:moveTo>
                      <a:lnTo>
                        <a:pt x="107" y="1"/>
                      </a:lnTo>
                      <a:lnTo>
                        <a:pt x="107" y="22"/>
                      </a:lnTo>
                      <a:lnTo>
                        <a:pt x="106" y="33"/>
                      </a:lnTo>
                      <a:lnTo>
                        <a:pt x="104" y="44"/>
                      </a:lnTo>
                      <a:lnTo>
                        <a:pt x="32" y="44"/>
                      </a:lnTo>
                      <a:lnTo>
                        <a:pt x="25" y="42"/>
                      </a:lnTo>
                      <a:lnTo>
                        <a:pt x="0" y="42"/>
                      </a:lnTo>
                      <a:lnTo>
                        <a:pt x="0" y="32"/>
                      </a:lnTo>
                      <a:lnTo>
                        <a:pt x="1" y="22"/>
                      </a:lnTo>
                      <a:lnTo>
                        <a:pt x="1" y="10"/>
                      </a:lnTo>
                      <a:lnTo>
                        <a:pt x="3" y="0"/>
                      </a:lnTo>
                      <a:lnTo>
                        <a:pt x="74" y="0"/>
                      </a:lnTo>
                      <a:lnTo>
                        <a:pt x="80" y="1"/>
                      </a:lnTo>
                      <a:lnTo>
                        <a:pt x="97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4" name="Freeform 322"/>
                <p:cNvSpPr>
                  <a:spLocks/>
                </p:cNvSpPr>
                <p:nvPr/>
              </p:nvSpPr>
              <p:spPr bwMode="auto">
                <a:xfrm>
                  <a:off x="5716" y="2233"/>
                  <a:ext cx="140" cy="71"/>
                </a:xfrm>
                <a:custGeom>
                  <a:avLst/>
                  <a:gdLst>
                    <a:gd name="T0" fmla="*/ 133 w 140"/>
                    <a:gd name="T1" fmla="*/ 2 h 71"/>
                    <a:gd name="T2" fmla="*/ 134 w 140"/>
                    <a:gd name="T3" fmla="*/ 11 h 71"/>
                    <a:gd name="T4" fmla="*/ 134 w 140"/>
                    <a:gd name="T5" fmla="*/ 19 h 71"/>
                    <a:gd name="T6" fmla="*/ 136 w 140"/>
                    <a:gd name="T7" fmla="*/ 28 h 71"/>
                    <a:gd name="T8" fmla="*/ 136 w 140"/>
                    <a:gd name="T9" fmla="*/ 37 h 71"/>
                    <a:gd name="T10" fmla="*/ 137 w 140"/>
                    <a:gd name="T11" fmla="*/ 47 h 71"/>
                    <a:gd name="T12" fmla="*/ 137 w 140"/>
                    <a:gd name="T13" fmla="*/ 54 h 71"/>
                    <a:gd name="T14" fmla="*/ 138 w 140"/>
                    <a:gd name="T15" fmla="*/ 63 h 71"/>
                    <a:gd name="T16" fmla="*/ 140 w 140"/>
                    <a:gd name="T17" fmla="*/ 71 h 71"/>
                    <a:gd name="T18" fmla="*/ 5 w 140"/>
                    <a:gd name="T19" fmla="*/ 71 h 71"/>
                    <a:gd name="T20" fmla="*/ 4 w 140"/>
                    <a:gd name="T21" fmla="*/ 54 h 71"/>
                    <a:gd name="T22" fmla="*/ 3 w 140"/>
                    <a:gd name="T23" fmla="*/ 37 h 71"/>
                    <a:gd name="T24" fmla="*/ 1 w 140"/>
                    <a:gd name="T25" fmla="*/ 19 h 71"/>
                    <a:gd name="T26" fmla="*/ 0 w 140"/>
                    <a:gd name="T27" fmla="*/ 2 h 71"/>
                    <a:gd name="T28" fmla="*/ 5 w 140"/>
                    <a:gd name="T29" fmla="*/ 0 h 71"/>
                    <a:gd name="T30" fmla="*/ 117 w 140"/>
                    <a:gd name="T31" fmla="*/ 0 h 71"/>
                    <a:gd name="T32" fmla="*/ 126 w 140"/>
                    <a:gd name="T33" fmla="*/ 2 h 71"/>
                    <a:gd name="T34" fmla="*/ 133 w 140"/>
                    <a:gd name="T35" fmla="*/ 2 h 7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40"/>
                    <a:gd name="T55" fmla="*/ 0 h 71"/>
                    <a:gd name="T56" fmla="*/ 140 w 140"/>
                    <a:gd name="T57" fmla="*/ 71 h 7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40" h="71">
                      <a:moveTo>
                        <a:pt x="133" y="2"/>
                      </a:moveTo>
                      <a:lnTo>
                        <a:pt x="134" y="11"/>
                      </a:lnTo>
                      <a:lnTo>
                        <a:pt x="134" y="19"/>
                      </a:lnTo>
                      <a:lnTo>
                        <a:pt x="136" y="28"/>
                      </a:lnTo>
                      <a:lnTo>
                        <a:pt x="136" y="37"/>
                      </a:lnTo>
                      <a:lnTo>
                        <a:pt x="137" y="47"/>
                      </a:lnTo>
                      <a:lnTo>
                        <a:pt x="137" y="54"/>
                      </a:lnTo>
                      <a:lnTo>
                        <a:pt x="138" y="63"/>
                      </a:lnTo>
                      <a:lnTo>
                        <a:pt x="140" y="71"/>
                      </a:lnTo>
                      <a:lnTo>
                        <a:pt x="5" y="71"/>
                      </a:lnTo>
                      <a:lnTo>
                        <a:pt x="4" y="54"/>
                      </a:lnTo>
                      <a:lnTo>
                        <a:pt x="3" y="37"/>
                      </a:lnTo>
                      <a:lnTo>
                        <a:pt x="1" y="19"/>
                      </a:lnTo>
                      <a:lnTo>
                        <a:pt x="0" y="2"/>
                      </a:lnTo>
                      <a:lnTo>
                        <a:pt x="5" y="0"/>
                      </a:lnTo>
                      <a:lnTo>
                        <a:pt x="117" y="0"/>
                      </a:lnTo>
                      <a:lnTo>
                        <a:pt x="126" y="2"/>
                      </a:lnTo>
                      <a:lnTo>
                        <a:pt x="133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5" name="Freeform 323"/>
                <p:cNvSpPr>
                  <a:spLocks/>
                </p:cNvSpPr>
                <p:nvPr/>
              </p:nvSpPr>
              <p:spPr bwMode="auto">
                <a:xfrm>
                  <a:off x="4731" y="2233"/>
                  <a:ext cx="142" cy="68"/>
                </a:xfrm>
                <a:custGeom>
                  <a:avLst/>
                  <a:gdLst>
                    <a:gd name="T0" fmla="*/ 142 w 142"/>
                    <a:gd name="T1" fmla="*/ 2 h 68"/>
                    <a:gd name="T2" fmla="*/ 140 w 142"/>
                    <a:gd name="T3" fmla="*/ 19 h 68"/>
                    <a:gd name="T4" fmla="*/ 140 w 142"/>
                    <a:gd name="T5" fmla="*/ 35 h 68"/>
                    <a:gd name="T6" fmla="*/ 137 w 142"/>
                    <a:gd name="T7" fmla="*/ 51 h 68"/>
                    <a:gd name="T8" fmla="*/ 137 w 142"/>
                    <a:gd name="T9" fmla="*/ 68 h 68"/>
                    <a:gd name="T10" fmla="*/ 0 w 142"/>
                    <a:gd name="T11" fmla="*/ 68 h 68"/>
                    <a:gd name="T12" fmla="*/ 1 w 142"/>
                    <a:gd name="T13" fmla="*/ 60 h 68"/>
                    <a:gd name="T14" fmla="*/ 3 w 142"/>
                    <a:gd name="T15" fmla="*/ 51 h 68"/>
                    <a:gd name="T16" fmla="*/ 3 w 142"/>
                    <a:gd name="T17" fmla="*/ 43 h 68"/>
                    <a:gd name="T18" fmla="*/ 4 w 142"/>
                    <a:gd name="T19" fmla="*/ 34 h 68"/>
                    <a:gd name="T20" fmla="*/ 4 w 142"/>
                    <a:gd name="T21" fmla="*/ 25 h 68"/>
                    <a:gd name="T22" fmla="*/ 5 w 142"/>
                    <a:gd name="T23" fmla="*/ 18 h 68"/>
                    <a:gd name="T24" fmla="*/ 7 w 142"/>
                    <a:gd name="T25" fmla="*/ 9 h 68"/>
                    <a:gd name="T26" fmla="*/ 8 w 142"/>
                    <a:gd name="T27" fmla="*/ 0 h 68"/>
                    <a:gd name="T28" fmla="*/ 126 w 142"/>
                    <a:gd name="T29" fmla="*/ 0 h 68"/>
                    <a:gd name="T30" fmla="*/ 134 w 142"/>
                    <a:gd name="T31" fmla="*/ 2 h 68"/>
                    <a:gd name="T32" fmla="*/ 142 w 142"/>
                    <a:gd name="T33" fmla="*/ 2 h 6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42"/>
                    <a:gd name="T52" fmla="*/ 0 h 68"/>
                    <a:gd name="T53" fmla="*/ 142 w 142"/>
                    <a:gd name="T54" fmla="*/ 68 h 6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42" h="68">
                      <a:moveTo>
                        <a:pt x="142" y="2"/>
                      </a:moveTo>
                      <a:lnTo>
                        <a:pt x="140" y="19"/>
                      </a:lnTo>
                      <a:lnTo>
                        <a:pt x="140" y="35"/>
                      </a:lnTo>
                      <a:lnTo>
                        <a:pt x="137" y="51"/>
                      </a:lnTo>
                      <a:lnTo>
                        <a:pt x="137" y="68"/>
                      </a:lnTo>
                      <a:lnTo>
                        <a:pt x="0" y="68"/>
                      </a:lnTo>
                      <a:lnTo>
                        <a:pt x="1" y="60"/>
                      </a:lnTo>
                      <a:lnTo>
                        <a:pt x="3" y="51"/>
                      </a:lnTo>
                      <a:lnTo>
                        <a:pt x="3" y="43"/>
                      </a:lnTo>
                      <a:lnTo>
                        <a:pt x="4" y="34"/>
                      </a:lnTo>
                      <a:lnTo>
                        <a:pt x="4" y="25"/>
                      </a:lnTo>
                      <a:lnTo>
                        <a:pt x="5" y="18"/>
                      </a:lnTo>
                      <a:lnTo>
                        <a:pt x="7" y="9"/>
                      </a:lnTo>
                      <a:lnTo>
                        <a:pt x="8" y="0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42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6" name="Freeform 324"/>
                <p:cNvSpPr>
                  <a:spLocks/>
                </p:cNvSpPr>
                <p:nvPr/>
              </p:nvSpPr>
              <p:spPr bwMode="auto">
                <a:xfrm>
                  <a:off x="5561" y="2239"/>
                  <a:ext cx="105" cy="42"/>
                </a:xfrm>
                <a:custGeom>
                  <a:avLst/>
                  <a:gdLst>
                    <a:gd name="T0" fmla="*/ 102 w 105"/>
                    <a:gd name="T1" fmla="*/ 2 h 42"/>
                    <a:gd name="T2" fmla="*/ 104 w 105"/>
                    <a:gd name="T3" fmla="*/ 12 h 42"/>
                    <a:gd name="T4" fmla="*/ 105 w 105"/>
                    <a:gd name="T5" fmla="*/ 22 h 42"/>
                    <a:gd name="T6" fmla="*/ 105 w 105"/>
                    <a:gd name="T7" fmla="*/ 41 h 42"/>
                    <a:gd name="T8" fmla="*/ 99 w 105"/>
                    <a:gd name="T9" fmla="*/ 41 h 42"/>
                    <a:gd name="T10" fmla="*/ 92 w 105"/>
                    <a:gd name="T11" fmla="*/ 42 h 42"/>
                    <a:gd name="T12" fmla="*/ 68 w 105"/>
                    <a:gd name="T13" fmla="*/ 42 h 42"/>
                    <a:gd name="T14" fmla="*/ 62 w 105"/>
                    <a:gd name="T15" fmla="*/ 41 h 42"/>
                    <a:gd name="T16" fmla="*/ 2 w 105"/>
                    <a:gd name="T17" fmla="*/ 41 h 42"/>
                    <a:gd name="T18" fmla="*/ 2 w 105"/>
                    <a:gd name="T19" fmla="*/ 31 h 42"/>
                    <a:gd name="T20" fmla="*/ 1 w 105"/>
                    <a:gd name="T21" fmla="*/ 20 h 42"/>
                    <a:gd name="T22" fmla="*/ 1 w 105"/>
                    <a:gd name="T23" fmla="*/ 10 h 42"/>
                    <a:gd name="T24" fmla="*/ 0 w 105"/>
                    <a:gd name="T25" fmla="*/ 0 h 42"/>
                    <a:gd name="T26" fmla="*/ 70 w 105"/>
                    <a:gd name="T27" fmla="*/ 0 h 42"/>
                    <a:gd name="T28" fmla="*/ 77 w 105"/>
                    <a:gd name="T29" fmla="*/ 2 h 42"/>
                    <a:gd name="T30" fmla="*/ 102 w 105"/>
                    <a:gd name="T31" fmla="*/ 2 h 4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05"/>
                    <a:gd name="T49" fmla="*/ 0 h 42"/>
                    <a:gd name="T50" fmla="*/ 105 w 105"/>
                    <a:gd name="T51" fmla="*/ 42 h 4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05" h="42">
                      <a:moveTo>
                        <a:pt x="102" y="2"/>
                      </a:moveTo>
                      <a:lnTo>
                        <a:pt x="104" y="12"/>
                      </a:lnTo>
                      <a:lnTo>
                        <a:pt x="105" y="22"/>
                      </a:lnTo>
                      <a:lnTo>
                        <a:pt x="105" y="41"/>
                      </a:lnTo>
                      <a:lnTo>
                        <a:pt x="99" y="41"/>
                      </a:lnTo>
                      <a:lnTo>
                        <a:pt x="92" y="42"/>
                      </a:lnTo>
                      <a:lnTo>
                        <a:pt x="68" y="42"/>
                      </a:lnTo>
                      <a:lnTo>
                        <a:pt x="62" y="41"/>
                      </a:lnTo>
                      <a:lnTo>
                        <a:pt x="2" y="41"/>
                      </a:lnTo>
                      <a:lnTo>
                        <a:pt x="2" y="31"/>
                      </a:lnTo>
                      <a:lnTo>
                        <a:pt x="1" y="20"/>
                      </a:lnTo>
                      <a:lnTo>
                        <a:pt x="1" y="10"/>
                      </a:lnTo>
                      <a:lnTo>
                        <a:pt x="0" y="0"/>
                      </a:lnTo>
                      <a:lnTo>
                        <a:pt x="70" y="0"/>
                      </a:lnTo>
                      <a:lnTo>
                        <a:pt x="77" y="2"/>
                      </a:lnTo>
                      <a:lnTo>
                        <a:pt x="102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7" name="Freeform 325"/>
                <p:cNvSpPr>
                  <a:spLocks/>
                </p:cNvSpPr>
                <p:nvPr/>
              </p:nvSpPr>
              <p:spPr bwMode="auto">
                <a:xfrm>
                  <a:off x="5155" y="2284"/>
                  <a:ext cx="139" cy="35"/>
                </a:xfrm>
                <a:custGeom>
                  <a:avLst/>
                  <a:gdLst>
                    <a:gd name="T0" fmla="*/ 139 w 139"/>
                    <a:gd name="T1" fmla="*/ 35 h 35"/>
                    <a:gd name="T2" fmla="*/ 0 w 139"/>
                    <a:gd name="T3" fmla="*/ 33 h 35"/>
                    <a:gd name="T4" fmla="*/ 3 w 139"/>
                    <a:gd name="T5" fmla="*/ 0 h 35"/>
                    <a:gd name="T6" fmla="*/ 139 w 139"/>
                    <a:gd name="T7" fmla="*/ 0 h 35"/>
                    <a:gd name="T8" fmla="*/ 139 w 139"/>
                    <a:gd name="T9" fmla="*/ 35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"/>
                    <a:gd name="T16" fmla="*/ 0 h 35"/>
                    <a:gd name="T17" fmla="*/ 139 w 139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" h="35">
                      <a:moveTo>
                        <a:pt x="139" y="35"/>
                      </a:moveTo>
                      <a:lnTo>
                        <a:pt x="0" y="33"/>
                      </a:lnTo>
                      <a:lnTo>
                        <a:pt x="3" y="0"/>
                      </a:lnTo>
                      <a:lnTo>
                        <a:pt x="139" y="0"/>
                      </a:lnTo>
                      <a:lnTo>
                        <a:pt x="139" y="35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8" name="Freeform 326"/>
                <p:cNvSpPr>
                  <a:spLocks/>
                </p:cNvSpPr>
                <p:nvPr/>
              </p:nvSpPr>
              <p:spPr bwMode="auto">
                <a:xfrm>
                  <a:off x="5301" y="2284"/>
                  <a:ext cx="132" cy="35"/>
                </a:xfrm>
                <a:custGeom>
                  <a:avLst/>
                  <a:gdLst>
                    <a:gd name="T0" fmla="*/ 132 w 132"/>
                    <a:gd name="T1" fmla="*/ 35 h 35"/>
                    <a:gd name="T2" fmla="*/ 0 w 132"/>
                    <a:gd name="T3" fmla="*/ 35 h 35"/>
                    <a:gd name="T4" fmla="*/ 0 w 132"/>
                    <a:gd name="T5" fmla="*/ 0 h 35"/>
                    <a:gd name="T6" fmla="*/ 132 w 132"/>
                    <a:gd name="T7" fmla="*/ 2 h 35"/>
                    <a:gd name="T8" fmla="*/ 132 w 132"/>
                    <a:gd name="T9" fmla="*/ 35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35"/>
                    <a:gd name="T17" fmla="*/ 132 w 13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35">
                      <a:moveTo>
                        <a:pt x="132" y="35"/>
                      </a:moveTo>
                      <a:lnTo>
                        <a:pt x="0" y="35"/>
                      </a:lnTo>
                      <a:lnTo>
                        <a:pt x="0" y="0"/>
                      </a:lnTo>
                      <a:lnTo>
                        <a:pt x="132" y="2"/>
                      </a:lnTo>
                      <a:lnTo>
                        <a:pt x="132" y="35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9" name="Freeform 327"/>
                <p:cNvSpPr>
                  <a:spLocks/>
                </p:cNvSpPr>
                <p:nvPr/>
              </p:nvSpPr>
              <p:spPr bwMode="auto">
                <a:xfrm>
                  <a:off x="4915" y="2316"/>
                  <a:ext cx="105" cy="20"/>
                </a:xfrm>
                <a:custGeom>
                  <a:avLst/>
                  <a:gdLst>
                    <a:gd name="T0" fmla="*/ 105 w 105"/>
                    <a:gd name="T1" fmla="*/ 1 h 20"/>
                    <a:gd name="T2" fmla="*/ 105 w 105"/>
                    <a:gd name="T3" fmla="*/ 19 h 20"/>
                    <a:gd name="T4" fmla="*/ 101 w 105"/>
                    <a:gd name="T5" fmla="*/ 20 h 20"/>
                    <a:gd name="T6" fmla="*/ 76 w 105"/>
                    <a:gd name="T7" fmla="*/ 20 h 20"/>
                    <a:gd name="T8" fmla="*/ 69 w 105"/>
                    <a:gd name="T9" fmla="*/ 19 h 20"/>
                    <a:gd name="T10" fmla="*/ 0 w 105"/>
                    <a:gd name="T11" fmla="*/ 19 h 20"/>
                    <a:gd name="T12" fmla="*/ 0 w 105"/>
                    <a:gd name="T13" fmla="*/ 9 h 20"/>
                    <a:gd name="T14" fmla="*/ 1 w 105"/>
                    <a:gd name="T15" fmla="*/ 3 h 20"/>
                    <a:gd name="T16" fmla="*/ 2 w 105"/>
                    <a:gd name="T17" fmla="*/ 0 h 20"/>
                    <a:gd name="T18" fmla="*/ 15 w 105"/>
                    <a:gd name="T19" fmla="*/ 0 h 20"/>
                    <a:gd name="T20" fmla="*/ 21 w 105"/>
                    <a:gd name="T21" fmla="*/ 1 h 20"/>
                    <a:gd name="T22" fmla="*/ 53 w 105"/>
                    <a:gd name="T23" fmla="*/ 1 h 20"/>
                    <a:gd name="T24" fmla="*/ 61 w 105"/>
                    <a:gd name="T25" fmla="*/ 0 h 20"/>
                    <a:gd name="T26" fmla="*/ 91 w 105"/>
                    <a:gd name="T27" fmla="*/ 0 h 20"/>
                    <a:gd name="T28" fmla="*/ 98 w 105"/>
                    <a:gd name="T29" fmla="*/ 1 h 20"/>
                    <a:gd name="T30" fmla="*/ 105 w 105"/>
                    <a:gd name="T31" fmla="*/ 1 h 2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05"/>
                    <a:gd name="T49" fmla="*/ 0 h 20"/>
                    <a:gd name="T50" fmla="*/ 105 w 105"/>
                    <a:gd name="T51" fmla="*/ 20 h 2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05" h="20">
                      <a:moveTo>
                        <a:pt x="105" y="1"/>
                      </a:moveTo>
                      <a:lnTo>
                        <a:pt x="105" y="19"/>
                      </a:lnTo>
                      <a:lnTo>
                        <a:pt x="101" y="20"/>
                      </a:lnTo>
                      <a:lnTo>
                        <a:pt x="76" y="20"/>
                      </a:lnTo>
                      <a:lnTo>
                        <a:pt x="69" y="19"/>
                      </a:lnTo>
                      <a:lnTo>
                        <a:pt x="0" y="19"/>
                      </a:lnTo>
                      <a:lnTo>
                        <a:pt x="0" y="9"/>
                      </a:lnTo>
                      <a:lnTo>
                        <a:pt x="1" y="3"/>
                      </a:lnTo>
                      <a:lnTo>
                        <a:pt x="2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53" y="1"/>
                      </a:lnTo>
                      <a:lnTo>
                        <a:pt x="61" y="0"/>
                      </a:lnTo>
                      <a:lnTo>
                        <a:pt x="91" y="0"/>
                      </a:lnTo>
                      <a:lnTo>
                        <a:pt x="98" y="1"/>
                      </a:lnTo>
                      <a:lnTo>
                        <a:pt x="105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0" name="Freeform 328"/>
                <p:cNvSpPr>
                  <a:spLocks/>
                </p:cNvSpPr>
                <p:nvPr/>
              </p:nvSpPr>
              <p:spPr bwMode="auto">
                <a:xfrm>
                  <a:off x="5566" y="2323"/>
                  <a:ext cx="105" cy="17"/>
                </a:xfrm>
                <a:custGeom>
                  <a:avLst/>
                  <a:gdLst>
                    <a:gd name="T0" fmla="*/ 105 w 105"/>
                    <a:gd name="T1" fmla="*/ 17 h 17"/>
                    <a:gd name="T2" fmla="*/ 15 w 105"/>
                    <a:gd name="T3" fmla="*/ 17 h 17"/>
                    <a:gd name="T4" fmla="*/ 7 w 105"/>
                    <a:gd name="T5" fmla="*/ 16 h 17"/>
                    <a:gd name="T6" fmla="*/ 0 w 105"/>
                    <a:gd name="T7" fmla="*/ 16 h 17"/>
                    <a:gd name="T8" fmla="*/ 0 w 105"/>
                    <a:gd name="T9" fmla="*/ 0 h 17"/>
                    <a:gd name="T10" fmla="*/ 105 w 105"/>
                    <a:gd name="T11" fmla="*/ 2 h 17"/>
                    <a:gd name="T12" fmla="*/ 105 w 105"/>
                    <a:gd name="T13" fmla="*/ 17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5"/>
                    <a:gd name="T22" fmla="*/ 0 h 17"/>
                    <a:gd name="T23" fmla="*/ 105 w 105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5" h="17">
                      <a:moveTo>
                        <a:pt x="105" y="17"/>
                      </a:moveTo>
                      <a:lnTo>
                        <a:pt x="15" y="17"/>
                      </a:lnTo>
                      <a:lnTo>
                        <a:pt x="7" y="16"/>
                      </a:lnTo>
                      <a:lnTo>
                        <a:pt x="0" y="16"/>
                      </a:lnTo>
                      <a:lnTo>
                        <a:pt x="0" y="0"/>
                      </a:lnTo>
                      <a:lnTo>
                        <a:pt x="105" y="2"/>
                      </a:lnTo>
                      <a:lnTo>
                        <a:pt x="105" y="17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Freeform 329"/>
                <p:cNvSpPr>
                  <a:spLocks/>
                </p:cNvSpPr>
                <p:nvPr/>
              </p:nvSpPr>
              <p:spPr bwMode="auto">
                <a:xfrm>
                  <a:off x="5155" y="2325"/>
                  <a:ext cx="139" cy="11"/>
                </a:xfrm>
                <a:custGeom>
                  <a:avLst/>
                  <a:gdLst>
                    <a:gd name="T0" fmla="*/ 139 w 139"/>
                    <a:gd name="T1" fmla="*/ 1 h 11"/>
                    <a:gd name="T2" fmla="*/ 139 w 139"/>
                    <a:gd name="T3" fmla="*/ 11 h 11"/>
                    <a:gd name="T4" fmla="*/ 112 w 139"/>
                    <a:gd name="T5" fmla="*/ 11 h 11"/>
                    <a:gd name="T6" fmla="*/ 102 w 139"/>
                    <a:gd name="T7" fmla="*/ 10 h 11"/>
                    <a:gd name="T8" fmla="*/ 0 w 139"/>
                    <a:gd name="T9" fmla="*/ 10 h 11"/>
                    <a:gd name="T10" fmla="*/ 0 w 139"/>
                    <a:gd name="T11" fmla="*/ 1 h 11"/>
                    <a:gd name="T12" fmla="*/ 7 w 139"/>
                    <a:gd name="T13" fmla="*/ 0 h 11"/>
                    <a:gd name="T14" fmla="*/ 80 w 139"/>
                    <a:gd name="T15" fmla="*/ 0 h 11"/>
                    <a:gd name="T16" fmla="*/ 88 w 139"/>
                    <a:gd name="T17" fmla="*/ 1 h 11"/>
                    <a:gd name="T18" fmla="*/ 139 w 139"/>
                    <a:gd name="T19" fmla="*/ 1 h 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9"/>
                    <a:gd name="T31" fmla="*/ 0 h 11"/>
                    <a:gd name="T32" fmla="*/ 139 w 139"/>
                    <a:gd name="T33" fmla="*/ 11 h 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9" h="11">
                      <a:moveTo>
                        <a:pt x="139" y="1"/>
                      </a:moveTo>
                      <a:lnTo>
                        <a:pt x="139" y="11"/>
                      </a:lnTo>
                      <a:lnTo>
                        <a:pt x="112" y="11"/>
                      </a:lnTo>
                      <a:lnTo>
                        <a:pt x="102" y="10"/>
                      </a:lnTo>
                      <a:lnTo>
                        <a:pt x="0" y="10"/>
                      </a:lnTo>
                      <a:lnTo>
                        <a:pt x="0" y="1"/>
                      </a:lnTo>
                      <a:lnTo>
                        <a:pt x="7" y="0"/>
                      </a:lnTo>
                      <a:lnTo>
                        <a:pt x="80" y="0"/>
                      </a:lnTo>
                      <a:lnTo>
                        <a:pt x="88" y="1"/>
                      </a:lnTo>
                      <a:lnTo>
                        <a:pt x="139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Freeform 330"/>
                <p:cNvSpPr>
                  <a:spLocks/>
                </p:cNvSpPr>
                <p:nvPr/>
              </p:nvSpPr>
              <p:spPr bwMode="auto">
                <a:xfrm>
                  <a:off x="5301" y="2326"/>
                  <a:ext cx="134" cy="10"/>
                </a:xfrm>
                <a:custGeom>
                  <a:avLst/>
                  <a:gdLst>
                    <a:gd name="T0" fmla="*/ 132 w 134"/>
                    <a:gd name="T1" fmla="*/ 0 h 10"/>
                    <a:gd name="T2" fmla="*/ 134 w 134"/>
                    <a:gd name="T3" fmla="*/ 10 h 10"/>
                    <a:gd name="T4" fmla="*/ 0 w 134"/>
                    <a:gd name="T5" fmla="*/ 9 h 10"/>
                    <a:gd name="T6" fmla="*/ 0 w 134"/>
                    <a:gd name="T7" fmla="*/ 0 h 10"/>
                    <a:gd name="T8" fmla="*/ 132 w 134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4"/>
                    <a:gd name="T16" fmla="*/ 0 h 10"/>
                    <a:gd name="T17" fmla="*/ 134 w 134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4" h="10">
                      <a:moveTo>
                        <a:pt x="132" y="0"/>
                      </a:moveTo>
                      <a:lnTo>
                        <a:pt x="134" y="10"/>
                      </a:lnTo>
                      <a:lnTo>
                        <a:pt x="0" y="9"/>
                      </a:lnTo>
                      <a:lnTo>
                        <a:pt x="0" y="0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Freeform 331"/>
                <p:cNvSpPr>
                  <a:spLocks/>
                </p:cNvSpPr>
                <p:nvPr/>
              </p:nvSpPr>
              <p:spPr bwMode="auto">
                <a:xfrm>
                  <a:off x="4719" y="2339"/>
                  <a:ext cx="145" cy="66"/>
                </a:xfrm>
                <a:custGeom>
                  <a:avLst/>
                  <a:gdLst>
                    <a:gd name="T0" fmla="*/ 145 w 145"/>
                    <a:gd name="T1" fmla="*/ 1 h 66"/>
                    <a:gd name="T2" fmla="*/ 144 w 145"/>
                    <a:gd name="T3" fmla="*/ 17 h 66"/>
                    <a:gd name="T4" fmla="*/ 142 w 145"/>
                    <a:gd name="T5" fmla="*/ 35 h 66"/>
                    <a:gd name="T6" fmla="*/ 140 w 145"/>
                    <a:gd name="T7" fmla="*/ 50 h 66"/>
                    <a:gd name="T8" fmla="*/ 139 w 145"/>
                    <a:gd name="T9" fmla="*/ 66 h 66"/>
                    <a:gd name="T10" fmla="*/ 0 w 145"/>
                    <a:gd name="T11" fmla="*/ 66 h 66"/>
                    <a:gd name="T12" fmla="*/ 0 w 145"/>
                    <a:gd name="T13" fmla="*/ 58 h 66"/>
                    <a:gd name="T14" fmla="*/ 1 w 145"/>
                    <a:gd name="T15" fmla="*/ 49 h 66"/>
                    <a:gd name="T16" fmla="*/ 3 w 145"/>
                    <a:gd name="T17" fmla="*/ 42 h 66"/>
                    <a:gd name="T18" fmla="*/ 3 w 145"/>
                    <a:gd name="T19" fmla="*/ 33 h 66"/>
                    <a:gd name="T20" fmla="*/ 5 w 145"/>
                    <a:gd name="T21" fmla="*/ 26 h 66"/>
                    <a:gd name="T22" fmla="*/ 6 w 145"/>
                    <a:gd name="T23" fmla="*/ 17 h 66"/>
                    <a:gd name="T24" fmla="*/ 6 w 145"/>
                    <a:gd name="T25" fmla="*/ 10 h 66"/>
                    <a:gd name="T26" fmla="*/ 7 w 145"/>
                    <a:gd name="T27" fmla="*/ 1 h 66"/>
                    <a:gd name="T28" fmla="*/ 49 w 145"/>
                    <a:gd name="T29" fmla="*/ 1 h 66"/>
                    <a:gd name="T30" fmla="*/ 52 w 145"/>
                    <a:gd name="T31" fmla="*/ 0 h 66"/>
                    <a:gd name="T32" fmla="*/ 65 w 145"/>
                    <a:gd name="T33" fmla="*/ 0 h 66"/>
                    <a:gd name="T34" fmla="*/ 71 w 145"/>
                    <a:gd name="T35" fmla="*/ 1 h 66"/>
                    <a:gd name="T36" fmla="*/ 145 w 145"/>
                    <a:gd name="T37" fmla="*/ 1 h 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45"/>
                    <a:gd name="T58" fmla="*/ 0 h 66"/>
                    <a:gd name="T59" fmla="*/ 145 w 145"/>
                    <a:gd name="T60" fmla="*/ 66 h 6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45" h="66">
                      <a:moveTo>
                        <a:pt x="145" y="1"/>
                      </a:moveTo>
                      <a:lnTo>
                        <a:pt x="144" y="17"/>
                      </a:lnTo>
                      <a:lnTo>
                        <a:pt x="142" y="35"/>
                      </a:lnTo>
                      <a:lnTo>
                        <a:pt x="140" y="50"/>
                      </a:lnTo>
                      <a:lnTo>
                        <a:pt x="139" y="66"/>
                      </a:lnTo>
                      <a:lnTo>
                        <a:pt x="0" y="66"/>
                      </a:lnTo>
                      <a:lnTo>
                        <a:pt x="0" y="58"/>
                      </a:lnTo>
                      <a:lnTo>
                        <a:pt x="1" y="49"/>
                      </a:lnTo>
                      <a:lnTo>
                        <a:pt x="3" y="42"/>
                      </a:lnTo>
                      <a:lnTo>
                        <a:pt x="3" y="33"/>
                      </a:lnTo>
                      <a:lnTo>
                        <a:pt x="5" y="26"/>
                      </a:lnTo>
                      <a:lnTo>
                        <a:pt x="6" y="17"/>
                      </a:lnTo>
                      <a:lnTo>
                        <a:pt x="6" y="10"/>
                      </a:lnTo>
                      <a:lnTo>
                        <a:pt x="7" y="1"/>
                      </a:lnTo>
                      <a:lnTo>
                        <a:pt x="49" y="1"/>
                      </a:lnTo>
                      <a:lnTo>
                        <a:pt x="52" y="0"/>
                      </a:lnTo>
                      <a:lnTo>
                        <a:pt x="65" y="0"/>
                      </a:lnTo>
                      <a:lnTo>
                        <a:pt x="71" y="1"/>
                      </a:lnTo>
                      <a:lnTo>
                        <a:pt x="145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Freeform 332"/>
                <p:cNvSpPr>
                  <a:spLocks/>
                </p:cNvSpPr>
                <p:nvPr/>
              </p:nvSpPr>
              <p:spPr bwMode="auto">
                <a:xfrm>
                  <a:off x="4912" y="2340"/>
                  <a:ext cx="108" cy="42"/>
                </a:xfrm>
                <a:custGeom>
                  <a:avLst/>
                  <a:gdLst>
                    <a:gd name="T0" fmla="*/ 108 w 108"/>
                    <a:gd name="T1" fmla="*/ 3 h 42"/>
                    <a:gd name="T2" fmla="*/ 107 w 108"/>
                    <a:gd name="T3" fmla="*/ 14 h 42"/>
                    <a:gd name="T4" fmla="*/ 107 w 108"/>
                    <a:gd name="T5" fmla="*/ 24 h 42"/>
                    <a:gd name="T6" fmla="*/ 105 w 108"/>
                    <a:gd name="T7" fmla="*/ 34 h 42"/>
                    <a:gd name="T8" fmla="*/ 105 w 108"/>
                    <a:gd name="T9" fmla="*/ 42 h 42"/>
                    <a:gd name="T10" fmla="*/ 0 w 108"/>
                    <a:gd name="T11" fmla="*/ 42 h 42"/>
                    <a:gd name="T12" fmla="*/ 0 w 108"/>
                    <a:gd name="T13" fmla="*/ 12 h 42"/>
                    <a:gd name="T14" fmla="*/ 1 w 108"/>
                    <a:gd name="T15" fmla="*/ 2 h 42"/>
                    <a:gd name="T16" fmla="*/ 7 w 108"/>
                    <a:gd name="T17" fmla="*/ 0 h 42"/>
                    <a:gd name="T18" fmla="*/ 14 w 108"/>
                    <a:gd name="T19" fmla="*/ 2 h 42"/>
                    <a:gd name="T20" fmla="*/ 88 w 108"/>
                    <a:gd name="T21" fmla="*/ 2 h 42"/>
                    <a:gd name="T22" fmla="*/ 95 w 108"/>
                    <a:gd name="T23" fmla="*/ 3 h 42"/>
                    <a:gd name="T24" fmla="*/ 108 w 108"/>
                    <a:gd name="T25" fmla="*/ 3 h 4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8"/>
                    <a:gd name="T40" fmla="*/ 0 h 42"/>
                    <a:gd name="T41" fmla="*/ 108 w 108"/>
                    <a:gd name="T42" fmla="*/ 42 h 4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8" h="42">
                      <a:moveTo>
                        <a:pt x="108" y="3"/>
                      </a:moveTo>
                      <a:lnTo>
                        <a:pt x="107" y="14"/>
                      </a:lnTo>
                      <a:lnTo>
                        <a:pt x="107" y="24"/>
                      </a:lnTo>
                      <a:lnTo>
                        <a:pt x="105" y="34"/>
                      </a:lnTo>
                      <a:lnTo>
                        <a:pt x="105" y="42"/>
                      </a:lnTo>
                      <a:lnTo>
                        <a:pt x="0" y="42"/>
                      </a:lnTo>
                      <a:lnTo>
                        <a:pt x="0" y="12"/>
                      </a:lnTo>
                      <a:lnTo>
                        <a:pt x="1" y="2"/>
                      </a:lnTo>
                      <a:lnTo>
                        <a:pt x="7" y="0"/>
                      </a:lnTo>
                      <a:lnTo>
                        <a:pt x="14" y="2"/>
                      </a:lnTo>
                      <a:lnTo>
                        <a:pt x="88" y="2"/>
                      </a:lnTo>
                      <a:lnTo>
                        <a:pt x="95" y="3"/>
                      </a:lnTo>
                      <a:lnTo>
                        <a:pt x="108" y="3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Freeform 333"/>
                <p:cNvSpPr>
                  <a:spLocks/>
                </p:cNvSpPr>
                <p:nvPr/>
              </p:nvSpPr>
              <p:spPr bwMode="auto">
                <a:xfrm>
                  <a:off x="5059" y="2342"/>
                  <a:ext cx="465" cy="24"/>
                </a:xfrm>
                <a:custGeom>
                  <a:avLst/>
                  <a:gdLst>
                    <a:gd name="T0" fmla="*/ 251 w 465"/>
                    <a:gd name="T1" fmla="*/ 0 h 24"/>
                    <a:gd name="T2" fmla="*/ 258 w 465"/>
                    <a:gd name="T3" fmla="*/ 0 h 24"/>
                    <a:gd name="T4" fmla="*/ 266 w 465"/>
                    <a:gd name="T5" fmla="*/ 1 h 24"/>
                    <a:gd name="T6" fmla="*/ 403 w 465"/>
                    <a:gd name="T7" fmla="*/ 1 h 24"/>
                    <a:gd name="T8" fmla="*/ 410 w 465"/>
                    <a:gd name="T9" fmla="*/ 3 h 24"/>
                    <a:gd name="T10" fmla="*/ 465 w 465"/>
                    <a:gd name="T11" fmla="*/ 3 h 24"/>
                    <a:gd name="T12" fmla="*/ 465 w 465"/>
                    <a:gd name="T13" fmla="*/ 24 h 24"/>
                    <a:gd name="T14" fmla="*/ 0 w 465"/>
                    <a:gd name="T15" fmla="*/ 24 h 24"/>
                    <a:gd name="T16" fmla="*/ 2 w 465"/>
                    <a:gd name="T17" fmla="*/ 0 h 24"/>
                    <a:gd name="T18" fmla="*/ 251 w 465"/>
                    <a:gd name="T19" fmla="*/ 0 h 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65"/>
                    <a:gd name="T31" fmla="*/ 0 h 24"/>
                    <a:gd name="T32" fmla="*/ 465 w 465"/>
                    <a:gd name="T33" fmla="*/ 24 h 2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65" h="24">
                      <a:moveTo>
                        <a:pt x="251" y="0"/>
                      </a:moveTo>
                      <a:lnTo>
                        <a:pt x="258" y="0"/>
                      </a:lnTo>
                      <a:lnTo>
                        <a:pt x="266" y="1"/>
                      </a:lnTo>
                      <a:lnTo>
                        <a:pt x="403" y="1"/>
                      </a:lnTo>
                      <a:lnTo>
                        <a:pt x="410" y="3"/>
                      </a:lnTo>
                      <a:lnTo>
                        <a:pt x="465" y="3"/>
                      </a:lnTo>
                      <a:lnTo>
                        <a:pt x="465" y="24"/>
                      </a:lnTo>
                      <a:lnTo>
                        <a:pt x="0" y="24"/>
                      </a:lnTo>
                      <a:lnTo>
                        <a:pt x="2" y="0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6" name="Freeform 334"/>
                <p:cNvSpPr>
                  <a:spLocks/>
                </p:cNvSpPr>
                <p:nvPr/>
              </p:nvSpPr>
              <p:spPr bwMode="auto">
                <a:xfrm>
                  <a:off x="5723" y="2345"/>
                  <a:ext cx="142" cy="68"/>
                </a:xfrm>
                <a:custGeom>
                  <a:avLst/>
                  <a:gdLst>
                    <a:gd name="T0" fmla="*/ 135 w 142"/>
                    <a:gd name="T1" fmla="*/ 3 h 68"/>
                    <a:gd name="T2" fmla="*/ 136 w 142"/>
                    <a:gd name="T3" fmla="*/ 19 h 68"/>
                    <a:gd name="T4" fmla="*/ 139 w 142"/>
                    <a:gd name="T5" fmla="*/ 34 h 68"/>
                    <a:gd name="T6" fmla="*/ 140 w 142"/>
                    <a:gd name="T7" fmla="*/ 52 h 68"/>
                    <a:gd name="T8" fmla="*/ 142 w 142"/>
                    <a:gd name="T9" fmla="*/ 68 h 68"/>
                    <a:gd name="T10" fmla="*/ 39 w 142"/>
                    <a:gd name="T11" fmla="*/ 68 h 68"/>
                    <a:gd name="T12" fmla="*/ 30 w 142"/>
                    <a:gd name="T13" fmla="*/ 66 h 68"/>
                    <a:gd name="T14" fmla="*/ 4 w 142"/>
                    <a:gd name="T15" fmla="*/ 66 h 68"/>
                    <a:gd name="T16" fmla="*/ 3 w 142"/>
                    <a:gd name="T17" fmla="*/ 50 h 68"/>
                    <a:gd name="T18" fmla="*/ 3 w 142"/>
                    <a:gd name="T19" fmla="*/ 34 h 68"/>
                    <a:gd name="T20" fmla="*/ 1 w 142"/>
                    <a:gd name="T21" fmla="*/ 17 h 68"/>
                    <a:gd name="T22" fmla="*/ 0 w 142"/>
                    <a:gd name="T23" fmla="*/ 1 h 68"/>
                    <a:gd name="T24" fmla="*/ 17 w 142"/>
                    <a:gd name="T25" fmla="*/ 1 h 68"/>
                    <a:gd name="T26" fmla="*/ 26 w 142"/>
                    <a:gd name="T27" fmla="*/ 0 h 68"/>
                    <a:gd name="T28" fmla="*/ 42 w 142"/>
                    <a:gd name="T29" fmla="*/ 0 h 68"/>
                    <a:gd name="T30" fmla="*/ 50 w 142"/>
                    <a:gd name="T31" fmla="*/ 1 h 68"/>
                    <a:gd name="T32" fmla="*/ 135 w 142"/>
                    <a:gd name="T33" fmla="*/ 1 h 68"/>
                    <a:gd name="T34" fmla="*/ 135 w 142"/>
                    <a:gd name="T35" fmla="*/ 3 h 6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42"/>
                    <a:gd name="T55" fmla="*/ 0 h 68"/>
                    <a:gd name="T56" fmla="*/ 142 w 142"/>
                    <a:gd name="T57" fmla="*/ 68 h 6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42" h="68">
                      <a:moveTo>
                        <a:pt x="135" y="3"/>
                      </a:moveTo>
                      <a:lnTo>
                        <a:pt x="136" y="19"/>
                      </a:lnTo>
                      <a:lnTo>
                        <a:pt x="139" y="34"/>
                      </a:lnTo>
                      <a:lnTo>
                        <a:pt x="140" y="52"/>
                      </a:lnTo>
                      <a:lnTo>
                        <a:pt x="142" y="68"/>
                      </a:lnTo>
                      <a:lnTo>
                        <a:pt x="39" y="68"/>
                      </a:lnTo>
                      <a:lnTo>
                        <a:pt x="30" y="66"/>
                      </a:lnTo>
                      <a:lnTo>
                        <a:pt x="4" y="66"/>
                      </a:lnTo>
                      <a:lnTo>
                        <a:pt x="3" y="50"/>
                      </a:lnTo>
                      <a:lnTo>
                        <a:pt x="3" y="34"/>
                      </a:lnTo>
                      <a:lnTo>
                        <a:pt x="1" y="17"/>
                      </a:lnTo>
                      <a:lnTo>
                        <a:pt x="0" y="1"/>
                      </a:lnTo>
                      <a:lnTo>
                        <a:pt x="17" y="1"/>
                      </a:lnTo>
                      <a:lnTo>
                        <a:pt x="26" y="0"/>
                      </a:lnTo>
                      <a:lnTo>
                        <a:pt x="42" y="0"/>
                      </a:lnTo>
                      <a:lnTo>
                        <a:pt x="50" y="1"/>
                      </a:lnTo>
                      <a:lnTo>
                        <a:pt x="135" y="1"/>
                      </a:lnTo>
                      <a:lnTo>
                        <a:pt x="135" y="3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7" name="Freeform 335"/>
                <p:cNvSpPr>
                  <a:spLocks/>
                </p:cNvSpPr>
                <p:nvPr/>
              </p:nvSpPr>
              <p:spPr bwMode="auto">
                <a:xfrm>
                  <a:off x="5566" y="2346"/>
                  <a:ext cx="109" cy="46"/>
                </a:xfrm>
                <a:custGeom>
                  <a:avLst/>
                  <a:gdLst>
                    <a:gd name="T0" fmla="*/ 106 w 109"/>
                    <a:gd name="T1" fmla="*/ 3 h 46"/>
                    <a:gd name="T2" fmla="*/ 109 w 109"/>
                    <a:gd name="T3" fmla="*/ 46 h 46"/>
                    <a:gd name="T4" fmla="*/ 3 w 109"/>
                    <a:gd name="T5" fmla="*/ 46 h 46"/>
                    <a:gd name="T6" fmla="*/ 0 w 109"/>
                    <a:gd name="T7" fmla="*/ 2 h 46"/>
                    <a:gd name="T8" fmla="*/ 7 w 109"/>
                    <a:gd name="T9" fmla="*/ 2 h 46"/>
                    <a:gd name="T10" fmla="*/ 15 w 109"/>
                    <a:gd name="T11" fmla="*/ 0 h 46"/>
                    <a:gd name="T12" fmla="*/ 28 w 109"/>
                    <a:gd name="T13" fmla="*/ 0 h 46"/>
                    <a:gd name="T14" fmla="*/ 34 w 109"/>
                    <a:gd name="T15" fmla="*/ 2 h 46"/>
                    <a:gd name="T16" fmla="*/ 87 w 109"/>
                    <a:gd name="T17" fmla="*/ 2 h 46"/>
                    <a:gd name="T18" fmla="*/ 94 w 109"/>
                    <a:gd name="T19" fmla="*/ 3 h 46"/>
                    <a:gd name="T20" fmla="*/ 106 w 109"/>
                    <a:gd name="T21" fmla="*/ 3 h 4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09"/>
                    <a:gd name="T34" fmla="*/ 0 h 46"/>
                    <a:gd name="T35" fmla="*/ 109 w 109"/>
                    <a:gd name="T36" fmla="*/ 46 h 4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09" h="46">
                      <a:moveTo>
                        <a:pt x="106" y="3"/>
                      </a:moveTo>
                      <a:lnTo>
                        <a:pt x="109" y="46"/>
                      </a:lnTo>
                      <a:lnTo>
                        <a:pt x="3" y="46"/>
                      </a:lnTo>
                      <a:lnTo>
                        <a:pt x="0" y="2"/>
                      </a:lnTo>
                      <a:lnTo>
                        <a:pt x="7" y="2"/>
                      </a:lnTo>
                      <a:lnTo>
                        <a:pt x="15" y="0"/>
                      </a:lnTo>
                      <a:lnTo>
                        <a:pt x="28" y="0"/>
                      </a:lnTo>
                      <a:lnTo>
                        <a:pt x="34" y="2"/>
                      </a:lnTo>
                      <a:lnTo>
                        <a:pt x="87" y="2"/>
                      </a:lnTo>
                      <a:lnTo>
                        <a:pt x="94" y="3"/>
                      </a:lnTo>
                      <a:lnTo>
                        <a:pt x="106" y="3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8" name="Freeform 336"/>
                <p:cNvSpPr>
                  <a:spLocks/>
                </p:cNvSpPr>
                <p:nvPr/>
              </p:nvSpPr>
              <p:spPr bwMode="auto">
                <a:xfrm>
                  <a:off x="5076" y="2375"/>
                  <a:ext cx="6" cy="6"/>
                </a:xfrm>
                <a:custGeom>
                  <a:avLst/>
                  <a:gdLst>
                    <a:gd name="T0" fmla="*/ 6 w 6"/>
                    <a:gd name="T1" fmla="*/ 0 h 6"/>
                    <a:gd name="T2" fmla="*/ 4 w 6"/>
                    <a:gd name="T3" fmla="*/ 0 h 6"/>
                    <a:gd name="T4" fmla="*/ 4 w 6"/>
                    <a:gd name="T5" fmla="*/ 6 h 6"/>
                    <a:gd name="T6" fmla="*/ 2 w 6"/>
                    <a:gd name="T7" fmla="*/ 6 h 6"/>
                    <a:gd name="T8" fmla="*/ 0 w 6"/>
                    <a:gd name="T9" fmla="*/ 0 h 6"/>
                    <a:gd name="T10" fmla="*/ 6 w 6"/>
                    <a:gd name="T11" fmla="*/ 0 h 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0 h 6"/>
                    <a:gd name="T20" fmla="*/ 6 w 6"/>
                    <a:gd name="T21" fmla="*/ 6 h 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" h="6">
                      <a:moveTo>
                        <a:pt x="6" y="0"/>
                      </a:moveTo>
                      <a:lnTo>
                        <a:pt x="4" y="0"/>
                      </a:lnTo>
                      <a:lnTo>
                        <a:pt x="4" y="6"/>
                      </a:lnTo>
                      <a:lnTo>
                        <a:pt x="2" y="6"/>
                      </a:lnTo>
                      <a:lnTo>
                        <a:pt x="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9" name="Freeform 337"/>
                <p:cNvSpPr>
                  <a:spLocks/>
                </p:cNvSpPr>
                <p:nvPr/>
              </p:nvSpPr>
              <p:spPr bwMode="auto">
                <a:xfrm>
                  <a:off x="5111" y="2374"/>
                  <a:ext cx="364" cy="21"/>
                </a:xfrm>
                <a:custGeom>
                  <a:avLst/>
                  <a:gdLst>
                    <a:gd name="T0" fmla="*/ 364 w 364"/>
                    <a:gd name="T1" fmla="*/ 1 h 21"/>
                    <a:gd name="T2" fmla="*/ 360 w 364"/>
                    <a:gd name="T3" fmla="*/ 1 h 21"/>
                    <a:gd name="T4" fmla="*/ 358 w 364"/>
                    <a:gd name="T5" fmla="*/ 4 h 21"/>
                    <a:gd name="T6" fmla="*/ 358 w 364"/>
                    <a:gd name="T7" fmla="*/ 15 h 21"/>
                    <a:gd name="T8" fmla="*/ 356 w 364"/>
                    <a:gd name="T9" fmla="*/ 17 h 21"/>
                    <a:gd name="T10" fmla="*/ 348 w 364"/>
                    <a:gd name="T11" fmla="*/ 17 h 21"/>
                    <a:gd name="T12" fmla="*/ 345 w 364"/>
                    <a:gd name="T13" fmla="*/ 18 h 21"/>
                    <a:gd name="T14" fmla="*/ 342 w 364"/>
                    <a:gd name="T15" fmla="*/ 18 h 21"/>
                    <a:gd name="T16" fmla="*/ 338 w 364"/>
                    <a:gd name="T17" fmla="*/ 20 h 21"/>
                    <a:gd name="T18" fmla="*/ 328 w 364"/>
                    <a:gd name="T19" fmla="*/ 20 h 21"/>
                    <a:gd name="T20" fmla="*/ 325 w 364"/>
                    <a:gd name="T21" fmla="*/ 21 h 21"/>
                    <a:gd name="T22" fmla="*/ 112 w 364"/>
                    <a:gd name="T23" fmla="*/ 20 h 21"/>
                    <a:gd name="T24" fmla="*/ 93 w 364"/>
                    <a:gd name="T25" fmla="*/ 20 h 21"/>
                    <a:gd name="T26" fmla="*/ 87 w 364"/>
                    <a:gd name="T27" fmla="*/ 18 h 21"/>
                    <a:gd name="T28" fmla="*/ 43 w 364"/>
                    <a:gd name="T29" fmla="*/ 18 h 21"/>
                    <a:gd name="T30" fmla="*/ 35 w 364"/>
                    <a:gd name="T31" fmla="*/ 20 h 21"/>
                    <a:gd name="T32" fmla="*/ 17 w 364"/>
                    <a:gd name="T33" fmla="*/ 20 h 21"/>
                    <a:gd name="T34" fmla="*/ 9 w 364"/>
                    <a:gd name="T35" fmla="*/ 21 h 21"/>
                    <a:gd name="T36" fmla="*/ 8 w 364"/>
                    <a:gd name="T37" fmla="*/ 18 h 21"/>
                    <a:gd name="T38" fmla="*/ 8 w 364"/>
                    <a:gd name="T39" fmla="*/ 8 h 21"/>
                    <a:gd name="T40" fmla="*/ 4 w 364"/>
                    <a:gd name="T41" fmla="*/ 4 h 21"/>
                    <a:gd name="T42" fmla="*/ 2 w 364"/>
                    <a:gd name="T43" fmla="*/ 1 h 21"/>
                    <a:gd name="T44" fmla="*/ 0 w 364"/>
                    <a:gd name="T45" fmla="*/ 0 h 21"/>
                    <a:gd name="T46" fmla="*/ 261 w 364"/>
                    <a:gd name="T47" fmla="*/ 0 h 21"/>
                    <a:gd name="T48" fmla="*/ 364 w 364"/>
                    <a:gd name="T49" fmla="*/ 1 h 2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64"/>
                    <a:gd name="T76" fmla="*/ 0 h 21"/>
                    <a:gd name="T77" fmla="*/ 364 w 364"/>
                    <a:gd name="T78" fmla="*/ 21 h 21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64" h="21">
                      <a:moveTo>
                        <a:pt x="364" y="1"/>
                      </a:moveTo>
                      <a:lnTo>
                        <a:pt x="360" y="1"/>
                      </a:lnTo>
                      <a:lnTo>
                        <a:pt x="358" y="4"/>
                      </a:lnTo>
                      <a:lnTo>
                        <a:pt x="358" y="15"/>
                      </a:lnTo>
                      <a:lnTo>
                        <a:pt x="356" y="17"/>
                      </a:lnTo>
                      <a:lnTo>
                        <a:pt x="348" y="17"/>
                      </a:lnTo>
                      <a:lnTo>
                        <a:pt x="345" y="18"/>
                      </a:lnTo>
                      <a:lnTo>
                        <a:pt x="342" y="18"/>
                      </a:lnTo>
                      <a:lnTo>
                        <a:pt x="338" y="20"/>
                      </a:lnTo>
                      <a:lnTo>
                        <a:pt x="328" y="20"/>
                      </a:lnTo>
                      <a:lnTo>
                        <a:pt x="325" y="21"/>
                      </a:lnTo>
                      <a:lnTo>
                        <a:pt x="112" y="20"/>
                      </a:lnTo>
                      <a:lnTo>
                        <a:pt x="93" y="20"/>
                      </a:lnTo>
                      <a:lnTo>
                        <a:pt x="87" y="18"/>
                      </a:lnTo>
                      <a:lnTo>
                        <a:pt x="43" y="18"/>
                      </a:lnTo>
                      <a:lnTo>
                        <a:pt x="35" y="20"/>
                      </a:lnTo>
                      <a:lnTo>
                        <a:pt x="17" y="20"/>
                      </a:lnTo>
                      <a:lnTo>
                        <a:pt x="9" y="21"/>
                      </a:lnTo>
                      <a:lnTo>
                        <a:pt x="8" y="18"/>
                      </a:lnTo>
                      <a:lnTo>
                        <a:pt x="8" y="8"/>
                      </a:lnTo>
                      <a:lnTo>
                        <a:pt x="4" y="4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261" y="0"/>
                      </a:lnTo>
                      <a:lnTo>
                        <a:pt x="364" y="1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0" name="Freeform 338"/>
                <p:cNvSpPr>
                  <a:spLocks/>
                </p:cNvSpPr>
                <p:nvPr/>
              </p:nvSpPr>
              <p:spPr bwMode="auto">
                <a:xfrm>
                  <a:off x="5477" y="2377"/>
                  <a:ext cx="39" cy="139"/>
                </a:xfrm>
                <a:custGeom>
                  <a:avLst/>
                  <a:gdLst>
                    <a:gd name="T0" fmla="*/ 29 w 39"/>
                    <a:gd name="T1" fmla="*/ 2 h 139"/>
                    <a:gd name="T2" fmla="*/ 32 w 39"/>
                    <a:gd name="T3" fmla="*/ 11 h 139"/>
                    <a:gd name="T4" fmla="*/ 32 w 39"/>
                    <a:gd name="T5" fmla="*/ 30 h 139"/>
                    <a:gd name="T6" fmla="*/ 33 w 39"/>
                    <a:gd name="T7" fmla="*/ 37 h 139"/>
                    <a:gd name="T8" fmla="*/ 33 w 39"/>
                    <a:gd name="T9" fmla="*/ 63 h 139"/>
                    <a:gd name="T10" fmla="*/ 36 w 39"/>
                    <a:gd name="T11" fmla="*/ 88 h 139"/>
                    <a:gd name="T12" fmla="*/ 37 w 39"/>
                    <a:gd name="T13" fmla="*/ 114 h 139"/>
                    <a:gd name="T14" fmla="*/ 39 w 39"/>
                    <a:gd name="T15" fmla="*/ 139 h 139"/>
                    <a:gd name="T16" fmla="*/ 5 w 39"/>
                    <a:gd name="T17" fmla="*/ 139 h 139"/>
                    <a:gd name="T18" fmla="*/ 2 w 39"/>
                    <a:gd name="T19" fmla="*/ 106 h 139"/>
                    <a:gd name="T20" fmla="*/ 1 w 39"/>
                    <a:gd name="T21" fmla="*/ 72 h 139"/>
                    <a:gd name="T22" fmla="*/ 1 w 39"/>
                    <a:gd name="T23" fmla="*/ 39 h 139"/>
                    <a:gd name="T24" fmla="*/ 0 w 39"/>
                    <a:gd name="T25" fmla="*/ 5 h 139"/>
                    <a:gd name="T26" fmla="*/ 2 w 39"/>
                    <a:gd name="T27" fmla="*/ 4 h 139"/>
                    <a:gd name="T28" fmla="*/ 7 w 39"/>
                    <a:gd name="T29" fmla="*/ 1 h 139"/>
                    <a:gd name="T30" fmla="*/ 10 w 39"/>
                    <a:gd name="T31" fmla="*/ 1 h 139"/>
                    <a:gd name="T32" fmla="*/ 14 w 39"/>
                    <a:gd name="T33" fmla="*/ 0 h 139"/>
                    <a:gd name="T34" fmla="*/ 21 w 39"/>
                    <a:gd name="T35" fmla="*/ 0 h 139"/>
                    <a:gd name="T36" fmla="*/ 25 w 39"/>
                    <a:gd name="T37" fmla="*/ 1 h 139"/>
                    <a:gd name="T38" fmla="*/ 29 w 39"/>
                    <a:gd name="T39" fmla="*/ 2 h 13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39"/>
                    <a:gd name="T61" fmla="*/ 0 h 139"/>
                    <a:gd name="T62" fmla="*/ 39 w 39"/>
                    <a:gd name="T63" fmla="*/ 139 h 139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39" h="139">
                      <a:moveTo>
                        <a:pt x="29" y="2"/>
                      </a:moveTo>
                      <a:lnTo>
                        <a:pt x="32" y="11"/>
                      </a:lnTo>
                      <a:lnTo>
                        <a:pt x="32" y="30"/>
                      </a:lnTo>
                      <a:lnTo>
                        <a:pt x="33" y="37"/>
                      </a:lnTo>
                      <a:lnTo>
                        <a:pt x="33" y="63"/>
                      </a:lnTo>
                      <a:lnTo>
                        <a:pt x="36" y="88"/>
                      </a:lnTo>
                      <a:lnTo>
                        <a:pt x="37" y="114"/>
                      </a:lnTo>
                      <a:lnTo>
                        <a:pt x="39" y="139"/>
                      </a:lnTo>
                      <a:lnTo>
                        <a:pt x="5" y="139"/>
                      </a:lnTo>
                      <a:lnTo>
                        <a:pt x="2" y="106"/>
                      </a:lnTo>
                      <a:lnTo>
                        <a:pt x="1" y="72"/>
                      </a:lnTo>
                      <a:lnTo>
                        <a:pt x="1" y="39"/>
                      </a:ln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7" y="1"/>
                      </a:lnTo>
                      <a:lnTo>
                        <a:pt x="10" y="1"/>
                      </a:lnTo>
                      <a:lnTo>
                        <a:pt x="14" y="0"/>
                      </a:lnTo>
                      <a:lnTo>
                        <a:pt x="21" y="0"/>
                      </a:lnTo>
                      <a:lnTo>
                        <a:pt x="25" y="1"/>
                      </a:lnTo>
                      <a:lnTo>
                        <a:pt x="29" y="2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1" name="Freeform 339"/>
                <p:cNvSpPr>
                  <a:spLocks/>
                </p:cNvSpPr>
                <p:nvPr/>
              </p:nvSpPr>
              <p:spPr bwMode="auto">
                <a:xfrm>
                  <a:off x="5076" y="2377"/>
                  <a:ext cx="34" cy="139"/>
                </a:xfrm>
                <a:custGeom>
                  <a:avLst/>
                  <a:gdLst>
                    <a:gd name="T0" fmla="*/ 34 w 34"/>
                    <a:gd name="T1" fmla="*/ 7 h 139"/>
                    <a:gd name="T2" fmla="*/ 34 w 34"/>
                    <a:gd name="T3" fmla="*/ 40 h 139"/>
                    <a:gd name="T4" fmla="*/ 33 w 34"/>
                    <a:gd name="T5" fmla="*/ 73 h 139"/>
                    <a:gd name="T6" fmla="*/ 31 w 34"/>
                    <a:gd name="T7" fmla="*/ 106 h 139"/>
                    <a:gd name="T8" fmla="*/ 28 w 34"/>
                    <a:gd name="T9" fmla="*/ 139 h 139"/>
                    <a:gd name="T10" fmla="*/ 0 w 34"/>
                    <a:gd name="T11" fmla="*/ 139 h 139"/>
                    <a:gd name="T12" fmla="*/ 0 w 34"/>
                    <a:gd name="T13" fmla="*/ 108 h 139"/>
                    <a:gd name="T14" fmla="*/ 2 w 34"/>
                    <a:gd name="T15" fmla="*/ 82 h 139"/>
                    <a:gd name="T16" fmla="*/ 2 w 34"/>
                    <a:gd name="T17" fmla="*/ 56 h 139"/>
                    <a:gd name="T18" fmla="*/ 5 w 34"/>
                    <a:gd name="T19" fmla="*/ 30 h 139"/>
                    <a:gd name="T20" fmla="*/ 7 w 34"/>
                    <a:gd name="T21" fmla="*/ 2 h 139"/>
                    <a:gd name="T22" fmla="*/ 10 w 34"/>
                    <a:gd name="T23" fmla="*/ 1 h 139"/>
                    <a:gd name="T24" fmla="*/ 14 w 34"/>
                    <a:gd name="T25" fmla="*/ 1 h 139"/>
                    <a:gd name="T26" fmla="*/ 17 w 34"/>
                    <a:gd name="T27" fmla="*/ 0 h 139"/>
                    <a:gd name="T28" fmla="*/ 21 w 34"/>
                    <a:gd name="T29" fmla="*/ 0 h 139"/>
                    <a:gd name="T30" fmla="*/ 25 w 34"/>
                    <a:gd name="T31" fmla="*/ 1 h 139"/>
                    <a:gd name="T32" fmla="*/ 28 w 34"/>
                    <a:gd name="T33" fmla="*/ 1 h 139"/>
                    <a:gd name="T34" fmla="*/ 31 w 34"/>
                    <a:gd name="T35" fmla="*/ 2 h 139"/>
                    <a:gd name="T36" fmla="*/ 34 w 34"/>
                    <a:gd name="T37" fmla="*/ 5 h 139"/>
                    <a:gd name="T38" fmla="*/ 34 w 34"/>
                    <a:gd name="T39" fmla="*/ 7 h 13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34"/>
                    <a:gd name="T61" fmla="*/ 0 h 139"/>
                    <a:gd name="T62" fmla="*/ 34 w 34"/>
                    <a:gd name="T63" fmla="*/ 139 h 139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34" h="139">
                      <a:moveTo>
                        <a:pt x="34" y="7"/>
                      </a:moveTo>
                      <a:lnTo>
                        <a:pt x="34" y="40"/>
                      </a:lnTo>
                      <a:lnTo>
                        <a:pt x="33" y="73"/>
                      </a:lnTo>
                      <a:lnTo>
                        <a:pt x="31" y="106"/>
                      </a:lnTo>
                      <a:lnTo>
                        <a:pt x="28" y="139"/>
                      </a:lnTo>
                      <a:lnTo>
                        <a:pt x="0" y="139"/>
                      </a:lnTo>
                      <a:lnTo>
                        <a:pt x="0" y="108"/>
                      </a:lnTo>
                      <a:lnTo>
                        <a:pt x="2" y="82"/>
                      </a:lnTo>
                      <a:lnTo>
                        <a:pt x="2" y="56"/>
                      </a:lnTo>
                      <a:lnTo>
                        <a:pt x="5" y="30"/>
                      </a:lnTo>
                      <a:lnTo>
                        <a:pt x="7" y="2"/>
                      </a:lnTo>
                      <a:lnTo>
                        <a:pt x="10" y="1"/>
                      </a:lnTo>
                      <a:lnTo>
                        <a:pt x="14" y="1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5" y="1"/>
                      </a:lnTo>
                      <a:lnTo>
                        <a:pt x="28" y="1"/>
                      </a:lnTo>
                      <a:lnTo>
                        <a:pt x="31" y="2"/>
                      </a:lnTo>
                      <a:lnTo>
                        <a:pt x="34" y="5"/>
                      </a:lnTo>
                      <a:lnTo>
                        <a:pt x="34" y="7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2" name="Freeform 340"/>
                <p:cNvSpPr>
                  <a:spLocks/>
                </p:cNvSpPr>
                <p:nvPr/>
              </p:nvSpPr>
              <p:spPr bwMode="auto">
                <a:xfrm>
                  <a:off x="5436" y="2397"/>
                  <a:ext cx="38" cy="119"/>
                </a:xfrm>
                <a:custGeom>
                  <a:avLst/>
                  <a:gdLst>
                    <a:gd name="T0" fmla="*/ 33 w 38"/>
                    <a:gd name="T1" fmla="*/ 0 h 119"/>
                    <a:gd name="T2" fmla="*/ 35 w 38"/>
                    <a:gd name="T3" fmla="*/ 29 h 119"/>
                    <a:gd name="T4" fmla="*/ 36 w 38"/>
                    <a:gd name="T5" fmla="*/ 59 h 119"/>
                    <a:gd name="T6" fmla="*/ 36 w 38"/>
                    <a:gd name="T7" fmla="*/ 91 h 119"/>
                    <a:gd name="T8" fmla="*/ 38 w 38"/>
                    <a:gd name="T9" fmla="*/ 119 h 119"/>
                    <a:gd name="T10" fmla="*/ 0 w 38"/>
                    <a:gd name="T11" fmla="*/ 119 h 119"/>
                    <a:gd name="T12" fmla="*/ 0 w 38"/>
                    <a:gd name="T13" fmla="*/ 4 h 119"/>
                    <a:gd name="T14" fmla="*/ 4 w 38"/>
                    <a:gd name="T15" fmla="*/ 6 h 119"/>
                    <a:gd name="T16" fmla="*/ 13 w 38"/>
                    <a:gd name="T17" fmla="*/ 6 h 119"/>
                    <a:gd name="T18" fmla="*/ 17 w 38"/>
                    <a:gd name="T19" fmla="*/ 4 h 119"/>
                    <a:gd name="T20" fmla="*/ 22 w 38"/>
                    <a:gd name="T21" fmla="*/ 1 h 119"/>
                    <a:gd name="T22" fmla="*/ 25 w 38"/>
                    <a:gd name="T23" fmla="*/ 1 h 119"/>
                    <a:gd name="T24" fmla="*/ 29 w 38"/>
                    <a:gd name="T25" fmla="*/ 0 h 119"/>
                    <a:gd name="T26" fmla="*/ 33 w 38"/>
                    <a:gd name="T27" fmla="*/ 0 h 11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119"/>
                    <a:gd name="T44" fmla="*/ 38 w 38"/>
                    <a:gd name="T45" fmla="*/ 119 h 11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119">
                      <a:moveTo>
                        <a:pt x="33" y="0"/>
                      </a:moveTo>
                      <a:lnTo>
                        <a:pt x="35" y="29"/>
                      </a:lnTo>
                      <a:lnTo>
                        <a:pt x="36" y="59"/>
                      </a:lnTo>
                      <a:lnTo>
                        <a:pt x="36" y="91"/>
                      </a:lnTo>
                      <a:lnTo>
                        <a:pt x="38" y="119"/>
                      </a:lnTo>
                      <a:lnTo>
                        <a:pt x="0" y="119"/>
                      </a:lnTo>
                      <a:lnTo>
                        <a:pt x="0" y="4"/>
                      </a:lnTo>
                      <a:lnTo>
                        <a:pt x="4" y="6"/>
                      </a:lnTo>
                      <a:lnTo>
                        <a:pt x="13" y="6"/>
                      </a:lnTo>
                      <a:lnTo>
                        <a:pt x="17" y="4"/>
                      </a:lnTo>
                      <a:lnTo>
                        <a:pt x="22" y="1"/>
                      </a:lnTo>
                      <a:lnTo>
                        <a:pt x="25" y="1"/>
                      </a:lnTo>
                      <a:lnTo>
                        <a:pt x="29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3" name="Freeform 341"/>
                <p:cNvSpPr>
                  <a:spLocks/>
                </p:cNvSpPr>
                <p:nvPr/>
              </p:nvSpPr>
              <p:spPr bwMode="auto">
                <a:xfrm>
                  <a:off x="5113" y="2399"/>
                  <a:ext cx="52" cy="117"/>
                </a:xfrm>
                <a:custGeom>
                  <a:avLst/>
                  <a:gdLst>
                    <a:gd name="T0" fmla="*/ 52 w 52"/>
                    <a:gd name="T1" fmla="*/ 0 h 117"/>
                    <a:gd name="T2" fmla="*/ 52 w 52"/>
                    <a:gd name="T3" fmla="*/ 29 h 117"/>
                    <a:gd name="T4" fmla="*/ 51 w 52"/>
                    <a:gd name="T5" fmla="*/ 58 h 117"/>
                    <a:gd name="T6" fmla="*/ 51 w 52"/>
                    <a:gd name="T7" fmla="*/ 117 h 117"/>
                    <a:gd name="T8" fmla="*/ 0 w 52"/>
                    <a:gd name="T9" fmla="*/ 117 h 117"/>
                    <a:gd name="T10" fmla="*/ 2 w 52"/>
                    <a:gd name="T11" fmla="*/ 89 h 117"/>
                    <a:gd name="T12" fmla="*/ 3 w 52"/>
                    <a:gd name="T13" fmla="*/ 60 h 117"/>
                    <a:gd name="T14" fmla="*/ 4 w 52"/>
                    <a:gd name="T15" fmla="*/ 31 h 117"/>
                    <a:gd name="T16" fmla="*/ 6 w 52"/>
                    <a:gd name="T17" fmla="*/ 2 h 117"/>
                    <a:gd name="T18" fmla="*/ 13 w 52"/>
                    <a:gd name="T19" fmla="*/ 2 h 117"/>
                    <a:gd name="T20" fmla="*/ 16 w 52"/>
                    <a:gd name="T21" fmla="*/ 0 h 117"/>
                    <a:gd name="T22" fmla="*/ 52 w 52"/>
                    <a:gd name="T23" fmla="*/ 0 h 1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2"/>
                    <a:gd name="T37" fmla="*/ 0 h 117"/>
                    <a:gd name="T38" fmla="*/ 52 w 52"/>
                    <a:gd name="T39" fmla="*/ 117 h 1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2" h="117">
                      <a:moveTo>
                        <a:pt x="52" y="0"/>
                      </a:moveTo>
                      <a:lnTo>
                        <a:pt x="52" y="29"/>
                      </a:lnTo>
                      <a:lnTo>
                        <a:pt x="51" y="58"/>
                      </a:lnTo>
                      <a:lnTo>
                        <a:pt x="51" y="117"/>
                      </a:lnTo>
                      <a:lnTo>
                        <a:pt x="0" y="117"/>
                      </a:lnTo>
                      <a:lnTo>
                        <a:pt x="2" y="89"/>
                      </a:lnTo>
                      <a:lnTo>
                        <a:pt x="3" y="60"/>
                      </a:lnTo>
                      <a:lnTo>
                        <a:pt x="4" y="31"/>
                      </a:lnTo>
                      <a:lnTo>
                        <a:pt x="6" y="2"/>
                      </a:lnTo>
                      <a:lnTo>
                        <a:pt x="13" y="2"/>
                      </a:lnTo>
                      <a:lnTo>
                        <a:pt x="16" y="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Freeform 342"/>
                <p:cNvSpPr>
                  <a:spLocks/>
                </p:cNvSpPr>
                <p:nvPr/>
              </p:nvSpPr>
              <p:spPr bwMode="auto">
                <a:xfrm>
                  <a:off x="5169" y="2399"/>
                  <a:ext cx="31" cy="117"/>
                </a:xfrm>
                <a:custGeom>
                  <a:avLst/>
                  <a:gdLst>
                    <a:gd name="T0" fmla="*/ 31 w 31"/>
                    <a:gd name="T1" fmla="*/ 0 h 117"/>
                    <a:gd name="T2" fmla="*/ 31 w 31"/>
                    <a:gd name="T3" fmla="*/ 87 h 117"/>
                    <a:gd name="T4" fmla="*/ 29 w 31"/>
                    <a:gd name="T5" fmla="*/ 117 h 117"/>
                    <a:gd name="T6" fmla="*/ 0 w 31"/>
                    <a:gd name="T7" fmla="*/ 117 h 117"/>
                    <a:gd name="T8" fmla="*/ 0 w 31"/>
                    <a:gd name="T9" fmla="*/ 58 h 117"/>
                    <a:gd name="T10" fmla="*/ 2 w 31"/>
                    <a:gd name="T11" fmla="*/ 29 h 117"/>
                    <a:gd name="T12" fmla="*/ 2 w 31"/>
                    <a:gd name="T13" fmla="*/ 0 h 117"/>
                    <a:gd name="T14" fmla="*/ 31 w 31"/>
                    <a:gd name="T15" fmla="*/ 0 h 1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1"/>
                    <a:gd name="T25" fmla="*/ 0 h 117"/>
                    <a:gd name="T26" fmla="*/ 31 w 31"/>
                    <a:gd name="T27" fmla="*/ 117 h 11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1" h="117">
                      <a:moveTo>
                        <a:pt x="31" y="0"/>
                      </a:moveTo>
                      <a:lnTo>
                        <a:pt x="31" y="87"/>
                      </a:lnTo>
                      <a:lnTo>
                        <a:pt x="29" y="117"/>
                      </a:lnTo>
                      <a:lnTo>
                        <a:pt x="0" y="117"/>
                      </a:lnTo>
                      <a:lnTo>
                        <a:pt x="0" y="58"/>
                      </a:lnTo>
                      <a:lnTo>
                        <a:pt x="2" y="29"/>
                      </a:lnTo>
                      <a:lnTo>
                        <a:pt x="2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Freeform 343"/>
                <p:cNvSpPr>
                  <a:spLocks/>
                </p:cNvSpPr>
                <p:nvPr/>
              </p:nvSpPr>
              <p:spPr bwMode="auto">
                <a:xfrm>
                  <a:off x="5207" y="2399"/>
                  <a:ext cx="87" cy="24"/>
                </a:xfrm>
                <a:custGeom>
                  <a:avLst/>
                  <a:gdLst>
                    <a:gd name="T0" fmla="*/ 87 w 87"/>
                    <a:gd name="T1" fmla="*/ 2 h 24"/>
                    <a:gd name="T2" fmla="*/ 87 w 87"/>
                    <a:gd name="T3" fmla="*/ 24 h 24"/>
                    <a:gd name="T4" fmla="*/ 64 w 87"/>
                    <a:gd name="T5" fmla="*/ 24 h 24"/>
                    <a:gd name="T6" fmla="*/ 60 w 87"/>
                    <a:gd name="T7" fmla="*/ 22 h 24"/>
                    <a:gd name="T8" fmla="*/ 18 w 87"/>
                    <a:gd name="T9" fmla="*/ 22 h 24"/>
                    <a:gd name="T10" fmla="*/ 12 w 87"/>
                    <a:gd name="T11" fmla="*/ 21 h 24"/>
                    <a:gd name="T12" fmla="*/ 0 w 87"/>
                    <a:gd name="T13" fmla="*/ 21 h 24"/>
                    <a:gd name="T14" fmla="*/ 0 w 87"/>
                    <a:gd name="T15" fmla="*/ 0 h 24"/>
                    <a:gd name="T16" fmla="*/ 87 w 87"/>
                    <a:gd name="T17" fmla="*/ 2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7"/>
                    <a:gd name="T28" fmla="*/ 0 h 24"/>
                    <a:gd name="T29" fmla="*/ 87 w 87"/>
                    <a:gd name="T30" fmla="*/ 24 h 2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7" h="24">
                      <a:moveTo>
                        <a:pt x="87" y="2"/>
                      </a:moveTo>
                      <a:lnTo>
                        <a:pt x="87" y="24"/>
                      </a:lnTo>
                      <a:lnTo>
                        <a:pt x="64" y="24"/>
                      </a:lnTo>
                      <a:lnTo>
                        <a:pt x="60" y="22"/>
                      </a:lnTo>
                      <a:lnTo>
                        <a:pt x="18" y="22"/>
                      </a:lnTo>
                      <a:lnTo>
                        <a:pt x="12" y="21"/>
                      </a:lnTo>
                      <a:lnTo>
                        <a:pt x="0" y="21"/>
                      </a:lnTo>
                      <a:lnTo>
                        <a:pt x="0" y="0"/>
                      </a:lnTo>
                      <a:lnTo>
                        <a:pt x="87" y="2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Rectangle 344"/>
                <p:cNvSpPr>
                  <a:spLocks noChangeArrowheads="1"/>
                </p:cNvSpPr>
                <p:nvPr/>
              </p:nvSpPr>
              <p:spPr bwMode="auto">
                <a:xfrm>
                  <a:off x="5301" y="2401"/>
                  <a:ext cx="90" cy="20"/>
                </a:xfrm>
                <a:prstGeom prst="rect">
                  <a:avLst/>
                </a:pr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Freeform 345"/>
                <p:cNvSpPr>
                  <a:spLocks/>
                </p:cNvSpPr>
                <p:nvPr/>
              </p:nvSpPr>
              <p:spPr bwMode="auto">
                <a:xfrm>
                  <a:off x="5397" y="2401"/>
                  <a:ext cx="33" cy="115"/>
                </a:xfrm>
                <a:custGeom>
                  <a:avLst/>
                  <a:gdLst>
                    <a:gd name="T0" fmla="*/ 33 w 33"/>
                    <a:gd name="T1" fmla="*/ 0 h 115"/>
                    <a:gd name="T2" fmla="*/ 33 w 33"/>
                    <a:gd name="T3" fmla="*/ 29 h 115"/>
                    <a:gd name="T4" fmla="*/ 32 w 33"/>
                    <a:gd name="T5" fmla="*/ 58 h 115"/>
                    <a:gd name="T6" fmla="*/ 32 w 33"/>
                    <a:gd name="T7" fmla="*/ 115 h 115"/>
                    <a:gd name="T8" fmla="*/ 0 w 33"/>
                    <a:gd name="T9" fmla="*/ 115 h 115"/>
                    <a:gd name="T10" fmla="*/ 0 w 33"/>
                    <a:gd name="T11" fmla="*/ 87 h 115"/>
                    <a:gd name="T12" fmla="*/ 1 w 33"/>
                    <a:gd name="T13" fmla="*/ 58 h 115"/>
                    <a:gd name="T14" fmla="*/ 1 w 33"/>
                    <a:gd name="T15" fmla="*/ 0 h 115"/>
                    <a:gd name="T16" fmla="*/ 33 w 33"/>
                    <a:gd name="T17" fmla="*/ 0 h 1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"/>
                    <a:gd name="T28" fmla="*/ 0 h 115"/>
                    <a:gd name="T29" fmla="*/ 33 w 33"/>
                    <a:gd name="T30" fmla="*/ 115 h 1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" h="115">
                      <a:moveTo>
                        <a:pt x="33" y="0"/>
                      </a:moveTo>
                      <a:lnTo>
                        <a:pt x="33" y="29"/>
                      </a:lnTo>
                      <a:lnTo>
                        <a:pt x="32" y="58"/>
                      </a:lnTo>
                      <a:lnTo>
                        <a:pt x="32" y="115"/>
                      </a:lnTo>
                      <a:lnTo>
                        <a:pt x="0" y="115"/>
                      </a:lnTo>
                      <a:lnTo>
                        <a:pt x="0" y="87"/>
                      </a:lnTo>
                      <a:lnTo>
                        <a:pt x="1" y="58"/>
                      </a:lnTo>
                      <a:lnTo>
                        <a:pt x="1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Freeform 346"/>
                <p:cNvSpPr>
                  <a:spLocks/>
                </p:cNvSpPr>
                <p:nvPr/>
              </p:nvSpPr>
              <p:spPr bwMode="auto">
                <a:xfrm>
                  <a:off x="4907" y="2420"/>
                  <a:ext cx="108" cy="17"/>
                </a:xfrm>
                <a:custGeom>
                  <a:avLst/>
                  <a:gdLst>
                    <a:gd name="T0" fmla="*/ 106 w 108"/>
                    <a:gd name="T1" fmla="*/ 17 h 17"/>
                    <a:gd name="T2" fmla="*/ 15 w 108"/>
                    <a:gd name="T3" fmla="*/ 17 h 17"/>
                    <a:gd name="T4" fmla="*/ 8 w 108"/>
                    <a:gd name="T5" fmla="*/ 16 h 17"/>
                    <a:gd name="T6" fmla="*/ 0 w 108"/>
                    <a:gd name="T7" fmla="*/ 16 h 17"/>
                    <a:gd name="T8" fmla="*/ 2 w 108"/>
                    <a:gd name="T9" fmla="*/ 0 h 17"/>
                    <a:gd name="T10" fmla="*/ 108 w 108"/>
                    <a:gd name="T11" fmla="*/ 0 h 17"/>
                    <a:gd name="T12" fmla="*/ 106 w 108"/>
                    <a:gd name="T13" fmla="*/ 17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8"/>
                    <a:gd name="T22" fmla="*/ 0 h 17"/>
                    <a:gd name="T23" fmla="*/ 108 w 108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8" h="17">
                      <a:moveTo>
                        <a:pt x="106" y="17"/>
                      </a:moveTo>
                      <a:lnTo>
                        <a:pt x="15" y="17"/>
                      </a:lnTo>
                      <a:lnTo>
                        <a:pt x="8" y="16"/>
                      </a:lnTo>
                      <a:lnTo>
                        <a:pt x="0" y="16"/>
                      </a:lnTo>
                      <a:lnTo>
                        <a:pt x="2" y="0"/>
                      </a:lnTo>
                      <a:lnTo>
                        <a:pt x="108" y="0"/>
                      </a:lnTo>
                      <a:lnTo>
                        <a:pt x="106" y="17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9" name="Freeform 347"/>
                <p:cNvSpPr>
                  <a:spLocks/>
                </p:cNvSpPr>
                <p:nvPr/>
              </p:nvSpPr>
              <p:spPr bwMode="auto">
                <a:xfrm>
                  <a:off x="5571" y="2426"/>
                  <a:ext cx="107" cy="12"/>
                </a:xfrm>
                <a:custGeom>
                  <a:avLst/>
                  <a:gdLst>
                    <a:gd name="T0" fmla="*/ 106 w 107"/>
                    <a:gd name="T1" fmla="*/ 0 h 12"/>
                    <a:gd name="T2" fmla="*/ 107 w 107"/>
                    <a:gd name="T3" fmla="*/ 4 h 12"/>
                    <a:gd name="T4" fmla="*/ 107 w 107"/>
                    <a:gd name="T5" fmla="*/ 12 h 12"/>
                    <a:gd name="T6" fmla="*/ 1 w 107"/>
                    <a:gd name="T7" fmla="*/ 12 h 12"/>
                    <a:gd name="T8" fmla="*/ 0 w 107"/>
                    <a:gd name="T9" fmla="*/ 0 h 12"/>
                    <a:gd name="T10" fmla="*/ 106 w 107"/>
                    <a:gd name="T11" fmla="*/ 0 h 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7"/>
                    <a:gd name="T19" fmla="*/ 0 h 12"/>
                    <a:gd name="T20" fmla="*/ 107 w 107"/>
                    <a:gd name="T21" fmla="*/ 12 h 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7" h="12">
                      <a:moveTo>
                        <a:pt x="106" y="0"/>
                      </a:moveTo>
                      <a:lnTo>
                        <a:pt x="107" y="4"/>
                      </a:lnTo>
                      <a:lnTo>
                        <a:pt x="107" y="12"/>
                      </a:lnTo>
                      <a:lnTo>
                        <a:pt x="1" y="12"/>
                      </a:lnTo>
                      <a:lnTo>
                        <a:pt x="0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0" name="Freeform 348"/>
                <p:cNvSpPr>
                  <a:spLocks/>
                </p:cNvSpPr>
                <p:nvPr/>
              </p:nvSpPr>
              <p:spPr bwMode="auto">
                <a:xfrm>
                  <a:off x="5207" y="2427"/>
                  <a:ext cx="87" cy="89"/>
                </a:xfrm>
                <a:custGeom>
                  <a:avLst/>
                  <a:gdLst>
                    <a:gd name="T0" fmla="*/ 87 w 87"/>
                    <a:gd name="T1" fmla="*/ 3 h 89"/>
                    <a:gd name="T2" fmla="*/ 87 w 87"/>
                    <a:gd name="T3" fmla="*/ 88 h 89"/>
                    <a:gd name="T4" fmla="*/ 87 w 87"/>
                    <a:gd name="T5" fmla="*/ 87 h 89"/>
                    <a:gd name="T6" fmla="*/ 86 w 87"/>
                    <a:gd name="T7" fmla="*/ 88 h 89"/>
                    <a:gd name="T8" fmla="*/ 86 w 87"/>
                    <a:gd name="T9" fmla="*/ 89 h 89"/>
                    <a:gd name="T10" fmla="*/ 0 w 87"/>
                    <a:gd name="T11" fmla="*/ 89 h 89"/>
                    <a:gd name="T12" fmla="*/ 0 w 87"/>
                    <a:gd name="T13" fmla="*/ 0 h 89"/>
                    <a:gd name="T14" fmla="*/ 33 w 87"/>
                    <a:gd name="T15" fmla="*/ 0 h 89"/>
                    <a:gd name="T16" fmla="*/ 39 w 87"/>
                    <a:gd name="T17" fmla="*/ 1 h 89"/>
                    <a:gd name="T18" fmla="*/ 71 w 87"/>
                    <a:gd name="T19" fmla="*/ 1 h 89"/>
                    <a:gd name="T20" fmla="*/ 77 w 87"/>
                    <a:gd name="T21" fmla="*/ 3 h 89"/>
                    <a:gd name="T22" fmla="*/ 87 w 87"/>
                    <a:gd name="T23" fmla="*/ 3 h 8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7"/>
                    <a:gd name="T37" fmla="*/ 0 h 89"/>
                    <a:gd name="T38" fmla="*/ 87 w 87"/>
                    <a:gd name="T39" fmla="*/ 89 h 8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7" h="89">
                      <a:moveTo>
                        <a:pt x="87" y="3"/>
                      </a:moveTo>
                      <a:lnTo>
                        <a:pt x="87" y="88"/>
                      </a:lnTo>
                      <a:lnTo>
                        <a:pt x="87" y="87"/>
                      </a:lnTo>
                      <a:lnTo>
                        <a:pt x="86" y="88"/>
                      </a:lnTo>
                      <a:lnTo>
                        <a:pt x="86" y="89"/>
                      </a:lnTo>
                      <a:lnTo>
                        <a:pt x="0" y="89"/>
                      </a:lnTo>
                      <a:lnTo>
                        <a:pt x="0" y="0"/>
                      </a:lnTo>
                      <a:lnTo>
                        <a:pt x="33" y="0"/>
                      </a:lnTo>
                      <a:lnTo>
                        <a:pt x="39" y="1"/>
                      </a:lnTo>
                      <a:lnTo>
                        <a:pt x="71" y="1"/>
                      </a:lnTo>
                      <a:lnTo>
                        <a:pt x="77" y="3"/>
                      </a:lnTo>
                      <a:lnTo>
                        <a:pt x="87" y="3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1" name="Freeform 349"/>
                <p:cNvSpPr>
                  <a:spLocks/>
                </p:cNvSpPr>
                <p:nvPr/>
              </p:nvSpPr>
              <p:spPr bwMode="auto">
                <a:xfrm>
                  <a:off x="4849" y="2428"/>
                  <a:ext cx="7" cy="6"/>
                </a:xfrm>
                <a:custGeom>
                  <a:avLst/>
                  <a:gdLst>
                    <a:gd name="T0" fmla="*/ 7 w 7"/>
                    <a:gd name="T1" fmla="*/ 6 h 6"/>
                    <a:gd name="T2" fmla="*/ 0 w 7"/>
                    <a:gd name="T3" fmla="*/ 6 h 6"/>
                    <a:gd name="T4" fmla="*/ 7 w 7"/>
                    <a:gd name="T5" fmla="*/ 2 h 6"/>
                    <a:gd name="T6" fmla="*/ 7 w 7"/>
                    <a:gd name="T7" fmla="*/ 0 h 6"/>
                    <a:gd name="T8" fmla="*/ 7 w 7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6"/>
                    <a:gd name="T17" fmla="*/ 7 w 7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6">
                      <a:moveTo>
                        <a:pt x="7" y="6"/>
                      </a:moveTo>
                      <a:lnTo>
                        <a:pt x="0" y="6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7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2" name="Freeform 350"/>
                <p:cNvSpPr>
                  <a:spLocks/>
                </p:cNvSpPr>
                <p:nvPr/>
              </p:nvSpPr>
              <p:spPr bwMode="auto">
                <a:xfrm>
                  <a:off x="5301" y="2428"/>
                  <a:ext cx="89" cy="88"/>
                </a:xfrm>
                <a:custGeom>
                  <a:avLst/>
                  <a:gdLst>
                    <a:gd name="T0" fmla="*/ 89 w 89"/>
                    <a:gd name="T1" fmla="*/ 2 h 88"/>
                    <a:gd name="T2" fmla="*/ 89 w 89"/>
                    <a:gd name="T3" fmla="*/ 67 h 88"/>
                    <a:gd name="T4" fmla="*/ 87 w 89"/>
                    <a:gd name="T5" fmla="*/ 88 h 88"/>
                    <a:gd name="T6" fmla="*/ 0 w 89"/>
                    <a:gd name="T7" fmla="*/ 88 h 88"/>
                    <a:gd name="T8" fmla="*/ 0 w 89"/>
                    <a:gd name="T9" fmla="*/ 0 h 88"/>
                    <a:gd name="T10" fmla="*/ 78 w 89"/>
                    <a:gd name="T11" fmla="*/ 0 h 88"/>
                    <a:gd name="T12" fmla="*/ 83 w 89"/>
                    <a:gd name="T13" fmla="*/ 2 h 88"/>
                    <a:gd name="T14" fmla="*/ 89 w 89"/>
                    <a:gd name="T15" fmla="*/ 2 h 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89"/>
                    <a:gd name="T25" fmla="*/ 0 h 88"/>
                    <a:gd name="T26" fmla="*/ 89 w 89"/>
                    <a:gd name="T27" fmla="*/ 88 h 8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89" h="88">
                      <a:moveTo>
                        <a:pt x="89" y="2"/>
                      </a:moveTo>
                      <a:lnTo>
                        <a:pt x="89" y="67"/>
                      </a:lnTo>
                      <a:lnTo>
                        <a:pt x="87" y="88"/>
                      </a:lnTo>
                      <a:lnTo>
                        <a:pt x="0" y="88"/>
                      </a:lnTo>
                      <a:lnTo>
                        <a:pt x="0" y="0"/>
                      </a:lnTo>
                      <a:lnTo>
                        <a:pt x="78" y="0"/>
                      </a:lnTo>
                      <a:lnTo>
                        <a:pt x="83" y="2"/>
                      </a:lnTo>
                      <a:lnTo>
                        <a:pt x="89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3" name="Freeform 351"/>
                <p:cNvSpPr>
                  <a:spLocks/>
                </p:cNvSpPr>
                <p:nvPr/>
              </p:nvSpPr>
              <p:spPr bwMode="auto">
                <a:xfrm>
                  <a:off x="4707" y="2440"/>
                  <a:ext cx="148" cy="59"/>
                </a:xfrm>
                <a:custGeom>
                  <a:avLst/>
                  <a:gdLst>
                    <a:gd name="T0" fmla="*/ 148 w 148"/>
                    <a:gd name="T1" fmla="*/ 2 h 59"/>
                    <a:gd name="T2" fmla="*/ 148 w 148"/>
                    <a:gd name="T3" fmla="*/ 16 h 59"/>
                    <a:gd name="T4" fmla="*/ 147 w 148"/>
                    <a:gd name="T5" fmla="*/ 30 h 59"/>
                    <a:gd name="T6" fmla="*/ 145 w 148"/>
                    <a:gd name="T7" fmla="*/ 45 h 59"/>
                    <a:gd name="T8" fmla="*/ 142 w 148"/>
                    <a:gd name="T9" fmla="*/ 59 h 59"/>
                    <a:gd name="T10" fmla="*/ 11 w 148"/>
                    <a:gd name="T11" fmla="*/ 59 h 59"/>
                    <a:gd name="T12" fmla="*/ 0 w 148"/>
                    <a:gd name="T13" fmla="*/ 58 h 59"/>
                    <a:gd name="T14" fmla="*/ 2 w 148"/>
                    <a:gd name="T15" fmla="*/ 52 h 59"/>
                    <a:gd name="T16" fmla="*/ 2 w 148"/>
                    <a:gd name="T17" fmla="*/ 43 h 59"/>
                    <a:gd name="T18" fmla="*/ 3 w 148"/>
                    <a:gd name="T19" fmla="*/ 36 h 59"/>
                    <a:gd name="T20" fmla="*/ 5 w 148"/>
                    <a:gd name="T21" fmla="*/ 29 h 59"/>
                    <a:gd name="T22" fmla="*/ 5 w 148"/>
                    <a:gd name="T23" fmla="*/ 22 h 59"/>
                    <a:gd name="T24" fmla="*/ 6 w 148"/>
                    <a:gd name="T25" fmla="*/ 15 h 59"/>
                    <a:gd name="T26" fmla="*/ 8 w 148"/>
                    <a:gd name="T27" fmla="*/ 7 h 59"/>
                    <a:gd name="T28" fmla="*/ 8 w 148"/>
                    <a:gd name="T29" fmla="*/ 0 h 59"/>
                    <a:gd name="T30" fmla="*/ 124 w 148"/>
                    <a:gd name="T31" fmla="*/ 0 h 59"/>
                    <a:gd name="T32" fmla="*/ 132 w 148"/>
                    <a:gd name="T33" fmla="*/ 2 h 59"/>
                    <a:gd name="T34" fmla="*/ 148 w 148"/>
                    <a:gd name="T35" fmla="*/ 2 h 5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48"/>
                    <a:gd name="T55" fmla="*/ 0 h 59"/>
                    <a:gd name="T56" fmla="*/ 148 w 148"/>
                    <a:gd name="T57" fmla="*/ 59 h 5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48" h="59">
                      <a:moveTo>
                        <a:pt x="148" y="2"/>
                      </a:moveTo>
                      <a:lnTo>
                        <a:pt x="148" y="16"/>
                      </a:lnTo>
                      <a:lnTo>
                        <a:pt x="147" y="30"/>
                      </a:lnTo>
                      <a:lnTo>
                        <a:pt x="145" y="45"/>
                      </a:lnTo>
                      <a:lnTo>
                        <a:pt x="142" y="59"/>
                      </a:lnTo>
                      <a:lnTo>
                        <a:pt x="11" y="59"/>
                      </a:lnTo>
                      <a:lnTo>
                        <a:pt x="0" y="58"/>
                      </a:lnTo>
                      <a:lnTo>
                        <a:pt x="2" y="52"/>
                      </a:lnTo>
                      <a:lnTo>
                        <a:pt x="2" y="43"/>
                      </a:lnTo>
                      <a:lnTo>
                        <a:pt x="3" y="36"/>
                      </a:lnTo>
                      <a:lnTo>
                        <a:pt x="5" y="29"/>
                      </a:lnTo>
                      <a:lnTo>
                        <a:pt x="5" y="22"/>
                      </a:lnTo>
                      <a:lnTo>
                        <a:pt x="6" y="15"/>
                      </a:lnTo>
                      <a:lnTo>
                        <a:pt x="8" y="7"/>
                      </a:lnTo>
                      <a:lnTo>
                        <a:pt x="8" y="0"/>
                      </a:lnTo>
                      <a:lnTo>
                        <a:pt x="124" y="0"/>
                      </a:lnTo>
                      <a:lnTo>
                        <a:pt x="132" y="2"/>
                      </a:lnTo>
                      <a:lnTo>
                        <a:pt x="148" y="2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4" name="Freeform 352"/>
                <p:cNvSpPr>
                  <a:spLocks/>
                </p:cNvSpPr>
                <p:nvPr/>
              </p:nvSpPr>
              <p:spPr bwMode="auto">
                <a:xfrm>
                  <a:off x="4905" y="2444"/>
                  <a:ext cx="108" cy="37"/>
                </a:xfrm>
                <a:custGeom>
                  <a:avLst/>
                  <a:gdLst>
                    <a:gd name="T0" fmla="*/ 108 w 108"/>
                    <a:gd name="T1" fmla="*/ 0 h 37"/>
                    <a:gd name="T2" fmla="*/ 107 w 108"/>
                    <a:gd name="T3" fmla="*/ 9 h 37"/>
                    <a:gd name="T4" fmla="*/ 107 w 108"/>
                    <a:gd name="T5" fmla="*/ 18 h 37"/>
                    <a:gd name="T6" fmla="*/ 105 w 108"/>
                    <a:gd name="T7" fmla="*/ 26 h 37"/>
                    <a:gd name="T8" fmla="*/ 105 w 108"/>
                    <a:gd name="T9" fmla="*/ 37 h 37"/>
                    <a:gd name="T10" fmla="*/ 0 w 108"/>
                    <a:gd name="T11" fmla="*/ 35 h 37"/>
                    <a:gd name="T12" fmla="*/ 0 w 108"/>
                    <a:gd name="T13" fmla="*/ 16 h 37"/>
                    <a:gd name="T14" fmla="*/ 1 w 108"/>
                    <a:gd name="T15" fmla="*/ 9 h 37"/>
                    <a:gd name="T16" fmla="*/ 2 w 108"/>
                    <a:gd name="T17" fmla="*/ 0 h 37"/>
                    <a:gd name="T18" fmla="*/ 108 w 108"/>
                    <a:gd name="T19" fmla="*/ 0 h 3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8"/>
                    <a:gd name="T31" fmla="*/ 0 h 37"/>
                    <a:gd name="T32" fmla="*/ 108 w 108"/>
                    <a:gd name="T33" fmla="*/ 37 h 3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8" h="37">
                      <a:moveTo>
                        <a:pt x="108" y="0"/>
                      </a:moveTo>
                      <a:lnTo>
                        <a:pt x="107" y="9"/>
                      </a:lnTo>
                      <a:lnTo>
                        <a:pt x="107" y="18"/>
                      </a:lnTo>
                      <a:lnTo>
                        <a:pt x="105" y="26"/>
                      </a:lnTo>
                      <a:lnTo>
                        <a:pt x="105" y="37"/>
                      </a:lnTo>
                      <a:lnTo>
                        <a:pt x="0" y="35"/>
                      </a:lnTo>
                      <a:lnTo>
                        <a:pt x="0" y="16"/>
                      </a:lnTo>
                      <a:lnTo>
                        <a:pt x="1" y="9"/>
                      </a:lnTo>
                      <a:lnTo>
                        <a:pt x="2" y="0"/>
                      </a:lnTo>
                      <a:lnTo>
                        <a:pt x="108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5" name="Freeform 353"/>
                <p:cNvSpPr>
                  <a:spLocks/>
                </p:cNvSpPr>
                <p:nvPr/>
              </p:nvSpPr>
              <p:spPr bwMode="auto">
                <a:xfrm>
                  <a:off x="5572" y="2446"/>
                  <a:ext cx="109" cy="37"/>
                </a:xfrm>
                <a:custGeom>
                  <a:avLst/>
                  <a:gdLst>
                    <a:gd name="T0" fmla="*/ 106 w 109"/>
                    <a:gd name="T1" fmla="*/ 1 h 37"/>
                    <a:gd name="T2" fmla="*/ 109 w 109"/>
                    <a:gd name="T3" fmla="*/ 37 h 37"/>
                    <a:gd name="T4" fmla="*/ 1 w 109"/>
                    <a:gd name="T5" fmla="*/ 37 h 37"/>
                    <a:gd name="T6" fmla="*/ 0 w 109"/>
                    <a:gd name="T7" fmla="*/ 0 h 37"/>
                    <a:gd name="T8" fmla="*/ 80 w 109"/>
                    <a:gd name="T9" fmla="*/ 0 h 37"/>
                    <a:gd name="T10" fmla="*/ 87 w 109"/>
                    <a:gd name="T11" fmla="*/ 1 h 37"/>
                    <a:gd name="T12" fmla="*/ 106 w 109"/>
                    <a:gd name="T13" fmla="*/ 1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9"/>
                    <a:gd name="T22" fmla="*/ 0 h 37"/>
                    <a:gd name="T23" fmla="*/ 109 w 109"/>
                    <a:gd name="T24" fmla="*/ 37 h 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9" h="37">
                      <a:moveTo>
                        <a:pt x="106" y="1"/>
                      </a:moveTo>
                      <a:lnTo>
                        <a:pt x="109" y="37"/>
                      </a:lnTo>
                      <a:lnTo>
                        <a:pt x="1" y="37"/>
                      </a:lnTo>
                      <a:lnTo>
                        <a:pt x="0" y="0"/>
                      </a:lnTo>
                      <a:lnTo>
                        <a:pt x="80" y="0"/>
                      </a:lnTo>
                      <a:lnTo>
                        <a:pt x="87" y="1"/>
                      </a:lnTo>
                      <a:lnTo>
                        <a:pt x="106" y="1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6" name="Freeform 354"/>
                <p:cNvSpPr>
                  <a:spLocks/>
                </p:cNvSpPr>
                <p:nvPr/>
              </p:nvSpPr>
              <p:spPr bwMode="auto">
                <a:xfrm>
                  <a:off x="5730" y="2447"/>
                  <a:ext cx="143" cy="59"/>
                </a:xfrm>
                <a:custGeom>
                  <a:avLst/>
                  <a:gdLst>
                    <a:gd name="T0" fmla="*/ 101 w 143"/>
                    <a:gd name="T1" fmla="*/ 0 h 59"/>
                    <a:gd name="T2" fmla="*/ 139 w 143"/>
                    <a:gd name="T3" fmla="*/ 2 h 59"/>
                    <a:gd name="T4" fmla="*/ 141 w 143"/>
                    <a:gd name="T5" fmla="*/ 16 h 59"/>
                    <a:gd name="T6" fmla="*/ 142 w 143"/>
                    <a:gd name="T7" fmla="*/ 30 h 59"/>
                    <a:gd name="T8" fmla="*/ 143 w 143"/>
                    <a:gd name="T9" fmla="*/ 47 h 59"/>
                    <a:gd name="T10" fmla="*/ 143 w 143"/>
                    <a:gd name="T11" fmla="*/ 59 h 59"/>
                    <a:gd name="T12" fmla="*/ 29 w 143"/>
                    <a:gd name="T13" fmla="*/ 59 h 59"/>
                    <a:gd name="T14" fmla="*/ 20 w 143"/>
                    <a:gd name="T15" fmla="*/ 58 h 59"/>
                    <a:gd name="T16" fmla="*/ 3 w 143"/>
                    <a:gd name="T17" fmla="*/ 58 h 59"/>
                    <a:gd name="T18" fmla="*/ 3 w 143"/>
                    <a:gd name="T19" fmla="*/ 44 h 59"/>
                    <a:gd name="T20" fmla="*/ 1 w 143"/>
                    <a:gd name="T21" fmla="*/ 29 h 59"/>
                    <a:gd name="T22" fmla="*/ 0 w 143"/>
                    <a:gd name="T23" fmla="*/ 16 h 59"/>
                    <a:gd name="T24" fmla="*/ 0 w 143"/>
                    <a:gd name="T25" fmla="*/ 0 h 59"/>
                    <a:gd name="T26" fmla="*/ 39 w 143"/>
                    <a:gd name="T27" fmla="*/ 0 h 59"/>
                    <a:gd name="T28" fmla="*/ 45 w 143"/>
                    <a:gd name="T29" fmla="*/ 2 h 59"/>
                    <a:gd name="T30" fmla="*/ 96 w 143"/>
                    <a:gd name="T31" fmla="*/ 2 h 59"/>
                    <a:gd name="T32" fmla="*/ 101 w 143"/>
                    <a:gd name="T33" fmla="*/ 0 h 5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43"/>
                    <a:gd name="T52" fmla="*/ 0 h 59"/>
                    <a:gd name="T53" fmla="*/ 143 w 143"/>
                    <a:gd name="T54" fmla="*/ 59 h 5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43" h="59">
                      <a:moveTo>
                        <a:pt x="101" y="0"/>
                      </a:moveTo>
                      <a:lnTo>
                        <a:pt x="139" y="2"/>
                      </a:lnTo>
                      <a:lnTo>
                        <a:pt x="141" y="16"/>
                      </a:lnTo>
                      <a:lnTo>
                        <a:pt x="142" y="30"/>
                      </a:lnTo>
                      <a:lnTo>
                        <a:pt x="143" y="47"/>
                      </a:lnTo>
                      <a:lnTo>
                        <a:pt x="143" y="59"/>
                      </a:lnTo>
                      <a:lnTo>
                        <a:pt x="29" y="59"/>
                      </a:lnTo>
                      <a:lnTo>
                        <a:pt x="20" y="58"/>
                      </a:lnTo>
                      <a:lnTo>
                        <a:pt x="3" y="58"/>
                      </a:lnTo>
                      <a:lnTo>
                        <a:pt x="3" y="44"/>
                      </a:lnTo>
                      <a:lnTo>
                        <a:pt x="1" y="29"/>
                      </a:lnTo>
                      <a:lnTo>
                        <a:pt x="0" y="16"/>
                      </a:lnTo>
                      <a:lnTo>
                        <a:pt x="0" y="0"/>
                      </a:lnTo>
                      <a:lnTo>
                        <a:pt x="39" y="0"/>
                      </a:lnTo>
                      <a:lnTo>
                        <a:pt x="45" y="2"/>
                      </a:lnTo>
                      <a:lnTo>
                        <a:pt x="96" y="2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solidFill>
                  <a:srgbClr val="B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Freeform 355"/>
                <p:cNvSpPr>
                  <a:spLocks/>
                </p:cNvSpPr>
                <p:nvPr/>
              </p:nvSpPr>
              <p:spPr bwMode="auto">
                <a:xfrm>
                  <a:off x="5049" y="2523"/>
                  <a:ext cx="487" cy="18"/>
                </a:xfrm>
                <a:custGeom>
                  <a:avLst/>
                  <a:gdLst>
                    <a:gd name="T0" fmla="*/ 167 w 487"/>
                    <a:gd name="T1" fmla="*/ 1 h 18"/>
                    <a:gd name="T2" fmla="*/ 445 w 487"/>
                    <a:gd name="T3" fmla="*/ 2 h 18"/>
                    <a:gd name="T4" fmla="*/ 484 w 487"/>
                    <a:gd name="T5" fmla="*/ 2 h 18"/>
                    <a:gd name="T6" fmla="*/ 485 w 487"/>
                    <a:gd name="T7" fmla="*/ 5 h 18"/>
                    <a:gd name="T8" fmla="*/ 487 w 487"/>
                    <a:gd name="T9" fmla="*/ 10 h 18"/>
                    <a:gd name="T10" fmla="*/ 487 w 487"/>
                    <a:gd name="T11" fmla="*/ 18 h 18"/>
                    <a:gd name="T12" fmla="*/ 357 w 487"/>
                    <a:gd name="T13" fmla="*/ 18 h 18"/>
                    <a:gd name="T14" fmla="*/ 194 w 487"/>
                    <a:gd name="T15" fmla="*/ 17 h 18"/>
                    <a:gd name="T16" fmla="*/ 28 w 487"/>
                    <a:gd name="T17" fmla="*/ 17 h 18"/>
                    <a:gd name="T18" fmla="*/ 2 w 487"/>
                    <a:gd name="T19" fmla="*/ 15 h 18"/>
                    <a:gd name="T20" fmla="*/ 0 w 487"/>
                    <a:gd name="T21" fmla="*/ 12 h 18"/>
                    <a:gd name="T22" fmla="*/ 0 w 487"/>
                    <a:gd name="T23" fmla="*/ 8 h 18"/>
                    <a:gd name="T24" fmla="*/ 2 w 487"/>
                    <a:gd name="T25" fmla="*/ 5 h 18"/>
                    <a:gd name="T26" fmla="*/ 2 w 487"/>
                    <a:gd name="T27" fmla="*/ 2 h 18"/>
                    <a:gd name="T28" fmla="*/ 8 w 487"/>
                    <a:gd name="T29" fmla="*/ 1 h 18"/>
                    <a:gd name="T30" fmla="*/ 38 w 487"/>
                    <a:gd name="T31" fmla="*/ 1 h 18"/>
                    <a:gd name="T32" fmla="*/ 42 w 487"/>
                    <a:gd name="T33" fmla="*/ 0 h 18"/>
                    <a:gd name="T34" fmla="*/ 62 w 487"/>
                    <a:gd name="T35" fmla="*/ 0 h 18"/>
                    <a:gd name="T36" fmla="*/ 68 w 487"/>
                    <a:gd name="T37" fmla="*/ 1 h 18"/>
                    <a:gd name="T38" fmla="*/ 167 w 487"/>
                    <a:gd name="T39" fmla="*/ 1 h 1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87"/>
                    <a:gd name="T61" fmla="*/ 0 h 18"/>
                    <a:gd name="T62" fmla="*/ 487 w 487"/>
                    <a:gd name="T63" fmla="*/ 18 h 1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87" h="18">
                      <a:moveTo>
                        <a:pt x="167" y="1"/>
                      </a:moveTo>
                      <a:lnTo>
                        <a:pt x="445" y="2"/>
                      </a:lnTo>
                      <a:lnTo>
                        <a:pt x="484" y="2"/>
                      </a:lnTo>
                      <a:lnTo>
                        <a:pt x="485" y="5"/>
                      </a:lnTo>
                      <a:lnTo>
                        <a:pt x="487" y="10"/>
                      </a:lnTo>
                      <a:lnTo>
                        <a:pt x="487" y="18"/>
                      </a:lnTo>
                      <a:lnTo>
                        <a:pt x="357" y="18"/>
                      </a:lnTo>
                      <a:lnTo>
                        <a:pt x="194" y="17"/>
                      </a:lnTo>
                      <a:lnTo>
                        <a:pt x="28" y="17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2" y="5"/>
                      </a:lnTo>
                      <a:lnTo>
                        <a:pt x="2" y="2"/>
                      </a:lnTo>
                      <a:lnTo>
                        <a:pt x="8" y="1"/>
                      </a:lnTo>
                      <a:lnTo>
                        <a:pt x="38" y="1"/>
                      </a:lnTo>
                      <a:lnTo>
                        <a:pt x="42" y="0"/>
                      </a:lnTo>
                      <a:lnTo>
                        <a:pt x="62" y="0"/>
                      </a:lnTo>
                      <a:lnTo>
                        <a:pt x="68" y="1"/>
                      </a:lnTo>
                      <a:lnTo>
                        <a:pt x="167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4" name="Text Box 356"/>
              <p:cNvSpPr txBox="1">
                <a:spLocks noChangeArrowheads="1"/>
              </p:cNvSpPr>
              <p:nvPr/>
            </p:nvSpPr>
            <p:spPr bwMode="auto">
              <a:xfrm>
                <a:off x="223" y="1311"/>
                <a:ext cx="738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Ctr="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a-IR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Titr" pitchFamily="2" charset="-78"/>
                  </a:rPr>
                  <a:t>ساير نظامها و </a:t>
                </a:r>
                <a:endParaRPr kumimoji="0" lang="fa-IR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tr" pitchFamily="2" charset="-7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a-IR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Titr" pitchFamily="2" charset="-78"/>
                  </a:rPr>
                  <a:t>دستگاه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Titr" pitchFamily="2" charset="-78"/>
                  </a:rPr>
                  <a:t>‌</a:t>
                </a:r>
                <a:r>
                  <a:rPr kumimoji="0" lang="fa-IR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Titr" pitchFamily="2" charset="-78"/>
                  </a:rPr>
                  <a:t>دولتي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tr" pitchFamily="2" charset="-78"/>
                </a:endParaRPr>
              </a:p>
            </p:txBody>
          </p:sp>
          <p:pic>
            <p:nvPicPr>
              <p:cNvPr id="25" name="Picture 357" descr="j0250059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" y="890"/>
                <a:ext cx="545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2" name="Rectangle 687"/>
            <p:cNvSpPr>
              <a:spLocks noChangeArrowheads="1"/>
            </p:cNvSpPr>
            <p:nvPr/>
          </p:nvSpPr>
          <p:spPr bwMode="auto">
            <a:xfrm>
              <a:off x="214282" y="5072074"/>
              <a:ext cx="1214446" cy="857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Zar" pitchFamily="2" charset="-78"/>
              </a:endParaRPr>
            </a:p>
          </p:txBody>
        </p:sp>
      </p:grpSp>
      <p:grpSp>
        <p:nvGrpSpPr>
          <p:cNvPr id="108" name="Group 410"/>
          <p:cNvGrpSpPr>
            <a:grpSpLocks/>
          </p:cNvGrpSpPr>
          <p:nvPr/>
        </p:nvGrpSpPr>
        <p:grpSpPr bwMode="auto">
          <a:xfrm>
            <a:off x="1686470" y="3758436"/>
            <a:ext cx="2712602" cy="1054832"/>
            <a:chOff x="-892387" y="3571876"/>
            <a:chExt cx="3628924" cy="1513032"/>
          </a:xfrm>
        </p:grpSpPr>
        <p:grpSp>
          <p:nvGrpSpPr>
            <p:cNvPr id="109" name="Group 106"/>
            <p:cNvGrpSpPr>
              <a:grpSpLocks/>
            </p:cNvGrpSpPr>
            <p:nvPr/>
          </p:nvGrpSpPr>
          <p:grpSpPr bwMode="auto">
            <a:xfrm>
              <a:off x="440534" y="3571876"/>
              <a:ext cx="823913" cy="1079500"/>
              <a:chOff x="3198" y="1162"/>
              <a:chExt cx="836" cy="1026"/>
            </a:xfrm>
          </p:grpSpPr>
          <p:sp>
            <p:nvSpPr>
              <p:cNvPr id="111" name="Freeform 107"/>
              <p:cNvSpPr>
                <a:spLocks/>
              </p:cNvSpPr>
              <p:nvPr/>
            </p:nvSpPr>
            <p:spPr bwMode="auto">
              <a:xfrm>
                <a:off x="3198" y="1162"/>
                <a:ext cx="836" cy="1026"/>
              </a:xfrm>
              <a:custGeom>
                <a:avLst/>
                <a:gdLst>
                  <a:gd name="T0" fmla="*/ 184 w 1672"/>
                  <a:gd name="T1" fmla="*/ 193 h 2052"/>
                  <a:gd name="T2" fmla="*/ 184 w 1672"/>
                  <a:gd name="T3" fmla="*/ 31 h 2052"/>
                  <a:gd name="T4" fmla="*/ 168 w 1672"/>
                  <a:gd name="T5" fmla="*/ 31 h 2052"/>
                  <a:gd name="T6" fmla="*/ 168 w 1672"/>
                  <a:gd name="T7" fmla="*/ 0 h 2052"/>
                  <a:gd name="T8" fmla="*/ 61 w 1672"/>
                  <a:gd name="T9" fmla="*/ 1 h 2052"/>
                  <a:gd name="T10" fmla="*/ 30 w 1672"/>
                  <a:gd name="T11" fmla="*/ 13 h 2052"/>
                  <a:gd name="T12" fmla="*/ 30 w 1672"/>
                  <a:gd name="T13" fmla="*/ 43 h 2052"/>
                  <a:gd name="T14" fmla="*/ 21 w 1672"/>
                  <a:gd name="T15" fmla="*/ 48 h 2052"/>
                  <a:gd name="T16" fmla="*/ 21 w 1672"/>
                  <a:gd name="T17" fmla="*/ 203 h 2052"/>
                  <a:gd name="T18" fmla="*/ 0 w 1672"/>
                  <a:gd name="T19" fmla="*/ 212 h 2052"/>
                  <a:gd name="T20" fmla="*/ 0 w 1672"/>
                  <a:gd name="T21" fmla="*/ 257 h 2052"/>
                  <a:gd name="T22" fmla="*/ 168 w 1672"/>
                  <a:gd name="T23" fmla="*/ 257 h 2052"/>
                  <a:gd name="T24" fmla="*/ 209 w 1672"/>
                  <a:gd name="T25" fmla="*/ 238 h 2052"/>
                  <a:gd name="T26" fmla="*/ 209 w 1672"/>
                  <a:gd name="T27" fmla="*/ 194 h 2052"/>
                  <a:gd name="T28" fmla="*/ 184 w 1672"/>
                  <a:gd name="T29" fmla="*/ 193 h 20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72"/>
                  <a:gd name="T46" fmla="*/ 0 h 2052"/>
                  <a:gd name="T47" fmla="*/ 1672 w 1672"/>
                  <a:gd name="T48" fmla="*/ 2052 h 205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72" h="2052">
                    <a:moveTo>
                      <a:pt x="1467" y="1550"/>
                    </a:moveTo>
                    <a:lnTo>
                      <a:pt x="1467" y="252"/>
                    </a:lnTo>
                    <a:lnTo>
                      <a:pt x="1339" y="252"/>
                    </a:lnTo>
                    <a:lnTo>
                      <a:pt x="1339" y="0"/>
                    </a:lnTo>
                    <a:lnTo>
                      <a:pt x="489" y="1"/>
                    </a:lnTo>
                    <a:lnTo>
                      <a:pt x="245" y="111"/>
                    </a:lnTo>
                    <a:lnTo>
                      <a:pt x="245" y="348"/>
                    </a:lnTo>
                    <a:lnTo>
                      <a:pt x="164" y="384"/>
                    </a:lnTo>
                    <a:lnTo>
                      <a:pt x="164" y="1626"/>
                    </a:lnTo>
                    <a:lnTo>
                      <a:pt x="0" y="1697"/>
                    </a:lnTo>
                    <a:lnTo>
                      <a:pt x="0" y="2052"/>
                    </a:lnTo>
                    <a:lnTo>
                      <a:pt x="1340" y="2052"/>
                    </a:lnTo>
                    <a:lnTo>
                      <a:pt x="1672" y="1907"/>
                    </a:lnTo>
                    <a:lnTo>
                      <a:pt x="1672" y="1552"/>
                    </a:lnTo>
                    <a:lnTo>
                      <a:pt x="1467" y="15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Freeform 108"/>
              <p:cNvSpPr>
                <a:spLocks/>
              </p:cNvSpPr>
              <p:nvPr/>
            </p:nvSpPr>
            <p:spPr bwMode="auto">
              <a:xfrm>
                <a:off x="3215" y="1951"/>
                <a:ext cx="802" cy="70"/>
              </a:xfrm>
              <a:custGeom>
                <a:avLst/>
                <a:gdLst>
                  <a:gd name="T0" fmla="*/ 39 w 1606"/>
                  <a:gd name="T1" fmla="*/ 0 h 140"/>
                  <a:gd name="T2" fmla="*/ 200 w 1606"/>
                  <a:gd name="T3" fmla="*/ 1 h 140"/>
                  <a:gd name="T4" fmla="*/ 161 w 1606"/>
                  <a:gd name="T5" fmla="*/ 18 h 140"/>
                  <a:gd name="T6" fmla="*/ 0 w 1606"/>
                  <a:gd name="T7" fmla="*/ 18 h 140"/>
                  <a:gd name="T8" fmla="*/ 39 w 1606"/>
                  <a:gd name="T9" fmla="*/ 0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6"/>
                  <a:gd name="T16" fmla="*/ 0 h 140"/>
                  <a:gd name="T17" fmla="*/ 1606 w 1606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6" h="140">
                    <a:moveTo>
                      <a:pt x="313" y="0"/>
                    </a:moveTo>
                    <a:lnTo>
                      <a:pt x="1606" y="3"/>
                    </a:lnTo>
                    <a:lnTo>
                      <a:pt x="1295" y="140"/>
                    </a:lnTo>
                    <a:lnTo>
                      <a:pt x="0" y="138"/>
                    </a:lnTo>
                    <a:lnTo>
                      <a:pt x="313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3" name="Freeform 109"/>
              <p:cNvSpPr>
                <a:spLocks/>
              </p:cNvSpPr>
              <p:nvPr/>
            </p:nvSpPr>
            <p:spPr bwMode="auto">
              <a:xfrm>
                <a:off x="3215" y="2020"/>
                <a:ext cx="647" cy="151"/>
              </a:xfrm>
              <a:custGeom>
                <a:avLst/>
                <a:gdLst>
                  <a:gd name="T0" fmla="*/ 161 w 1295"/>
                  <a:gd name="T1" fmla="*/ 38 h 301"/>
                  <a:gd name="T2" fmla="*/ 161 w 1295"/>
                  <a:gd name="T3" fmla="*/ 1 h 301"/>
                  <a:gd name="T4" fmla="*/ 0 w 1295"/>
                  <a:gd name="T5" fmla="*/ 0 h 301"/>
                  <a:gd name="T6" fmla="*/ 0 w 1295"/>
                  <a:gd name="T7" fmla="*/ 38 h 301"/>
                  <a:gd name="T8" fmla="*/ 161 w 1295"/>
                  <a:gd name="T9" fmla="*/ 38 h 3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95"/>
                  <a:gd name="T16" fmla="*/ 0 h 301"/>
                  <a:gd name="T17" fmla="*/ 1295 w 1295"/>
                  <a:gd name="T18" fmla="*/ 301 h 3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95" h="301">
                    <a:moveTo>
                      <a:pt x="1295" y="301"/>
                    </a:moveTo>
                    <a:lnTo>
                      <a:pt x="1295" y="2"/>
                    </a:lnTo>
                    <a:lnTo>
                      <a:pt x="0" y="0"/>
                    </a:lnTo>
                    <a:lnTo>
                      <a:pt x="0" y="299"/>
                    </a:lnTo>
                    <a:lnTo>
                      <a:pt x="1295" y="301"/>
                    </a:lnTo>
                    <a:close/>
                  </a:path>
                </a:pathLst>
              </a:cu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Freeform 110"/>
              <p:cNvSpPr>
                <a:spLocks/>
              </p:cNvSpPr>
              <p:nvPr/>
            </p:nvSpPr>
            <p:spPr bwMode="auto">
              <a:xfrm>
                <a:off x="3862" y="1952"/>
                <a:ext cx="155" cy="219"/>
              </a:xfrm>
              <a:custGeom>
                <a:avLst/>
                <a:gdLst>
                  <a:gd name="T0" fmla="*/ 38 w 311"/>
                  <a:gd name="T1" fmla="*/ 38 h 436"/>
                  <a:gd name="T2" fmla="*/ 38 w 311"/>
                  <a:gd name="T3" fmla="*/ 0 h 436"/>
                  <a:gd name="T4" fmla="*/ 0 w 311"/>
                  <a:gd name="T5" fmla="*/ 18 h 436"/>
                  <a:gd name="T6" fmla="*/ 0 w 311"/>
                  <a:gd name="T7" fmla="*/ 55 h 436"/>
                  <a:gd name="T8" fmla="*/ 38 w 311"/>
                  <a:gd name="T9" fmla="*/ 38 h 4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1"/>
                  <a:gd name="T16" fmla="*/ 0 h 436"/>
                  <a:gd name="T17" fmla="*/ 311 w 311"/>
                  <a:gd name="T18" fmla="*/ 436 h 4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1" h="436">
                    <a:moveTo>
                      <a:pt x="311" y="299"/>
                    </a:moveTo>
                    <a:lnTo>
                      <a:pt x="311" y="0"/>
                    </a:lnTo>
                    <a:lnTo>
                      <a:pt x="0" y="137"/>
                    </a:lnTo>
                    <a:lnTo>
                      <a:pt x="0" y="436"/>
                    </a:lnTo>
                    <a:lnTo>
                      <a:pt x="311" y="299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5" name="Freeform 111"/>
              <p:cNvSpPr>
                <a:spLocks/>
              </p:cNvSpPr>
              <p:nvPr/>
            </p:nvSpPr>
            <p:spPr bwMode="auto">
              <a:xfrm>
                <a:off x="3480" y="2117"/>
                <a:ext cx="117" cy="50"/>
              </a:xfrm>
              <a:custGeom>
                <a:avLst/>
                <a:gdLst>
                  <a:gd name="T0" fmla="*/ 30 w 233"/>
                  <a:gd name="T1" fmla="*/ 12 h 102"/>
                  <a:gd name="T2" fmla="*/ 30 w 233"/>
                  <a:gd name="T3" fmla="*/ 0 h 102"/>
                  <a:gd name="T4" fmla="*/ 0 w 233"/>
                  <a:gd name="T5" fmla="*/ 0 h 102"/>
                  <a:gd name="T6" fmla="*/ 0 w 233"/>
                  <a:gd name="T7" fmla="*/ 12 h 102"/>
                  <a:gd name="T8" fmla="*/ 30 w 233"/>
                  <a:gd name="T9" fmla="*/ 1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3"/>
                  <a:gd name="T16" fmla="*/ 0 h 102"/>
                  <a:gd name="T17" fmla="*/ 233 w 233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3" h="102">
                    <a:moveTo>
                      <a:pt x="233" y="102"/>
                    </a:moveTo>
                    <a:lnTo>
                      <a:pt x="233" y="0"/>
                    </a:lnTo>
                    <a:lnTo>
                      <a:pt x="0" y="1"/>
                    </a:lnTo>
                    <a:lnTo>
                      <a:pt x="0" y="102"/>
                    </a:lnTo>
                    <a:lnTo>
                      <a:pt x="233" y="10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Freeform 112"/>
              <p:cNvSpPr>
                <a:spLocks/>
              </p:cNvSpPr>
              <p:nvPr/>
            </p:nvSpPr>
            <p:spPr bwMode="auto">
              <a:xfrm>
                <a:off x="3517" y="2041"/>
                <a:ext cx="43" cy="43"/>
              </a:xfrm>
              <a:custGeom>
                <a:avLst/>
                <a:gdLst>
                  <a:gd name="T0" fmla="*/ 5 w 88"/>
                  <a:gd name="T1" fmla="*/ 10 h 88"/>
                  <a:gd name="T2" fmla="*/ 6 w 88"/>
                  <a:gd name="T3" fmla="*/ 10 h 88"/>
                  <a:gd name="T4" fmla="*/ 7 w 88"/>
                  <a:gd name="T5" fmla="*/ 10 h 88"/>
                  <a:gd name="T6" fmla="*/ 8 w 88"/>
                  <a:gd name="T7" fmla="*/ 10 h 88"/>
                  <a:gd name="T8" fmla="*/ 9 w 88"/>
                  <a:gd name="T9" fmla="*/ 9 h 88"/>
                  <a:gd name="T10" fmla="*/ 10 w 88"/>
                  <a:gd name="T11" fmla="*/ 8 h 88"/>
                  <a:gd name="T12" fmla="*/ 10 w 88"/>
                  <a:gd name="T13" fmla="*/ 7 h 88"/>
                  <a:gd name="T14" fmla="*/ 10 w 88"/>
                  <a:gd name="T15" fmla="*/ 6 h 88"/>
                  <a:gd name="T16" fmla="*/ 10 w 88"/>
                  <a:gd name="T17" fmla="*/ 5 h 88"/>
                  <a:gd name="T18" fmla="*/ 10 w 88"/>
                  <a:gd name="T19" fmla="*/ 4 h 88"/>
                  <a:gd name="T20" fmla="*/ 10 w 88"/>
                  <a:gd name="T21" fmla="*/ 3 h 88"/>
                  <a:gd name="T22" fmla="*/ 10 w 88"/>
                  <a:gd name="T23" fmla="*/ 2 h 88"/>
                  <a:gd name="T24" fmla="*/ 9 w 88"/>
                  <a:gd name="T25" fmla="*/ 1 h 88"/>
                  <a:gd name="T26" fmla="*/ 8 w 88"/>
                  <a:gd name="T27" fmla="*/ 0 h 88"/>
                  <a:gd name="T28" fmla="*/ 7 w 88"/>
                  <a:gd name="T29" fmla="*/ 0 h 88"/>
                  <a:gd name="T30" fmla="*/ 6 w 88"/>
                  <a:gd name="T31" fmla="*/ 0 h 88"/>
                  <a:gd name="T32" fmla="*/ 5 w 88"/>
                  <a:gd name="T33" fmla="*/ 0 h 88"/>
                  <a:gd name="T34" fmla="*/ 4 w 88"/>
                  <a:gd name="T35" fmla="*/ 0 h 88"/>
                  <a:gd name="T36" fmla="*/ 3 w 88"/>
                  <a:gd name="T37" fmla="*/ 0 h 88"/>
                  <a:gd name="T38" fmla="*/ 2 w 88"/>
                  <a:gd name="T39" fmla="*/ 0 h 88"/>
                  <a:gd name="T40" fmla="*/ 1 w 88"/>
                  <a:gd name="T41" fmla="*/ 1 h 88"/>
                  <a:gd name="T42" fmla="*/ 0 w 88"/>
                  <a:gd name="T43" fmla="*/ 2 h 88"/>
                  <a:gd name="T44" fmla="*/ 0 w 88"/>
                  <a:gd name="T45" fmla="*/ 3 h 88"/>
                  <a:gd name="T46" fmla="*/ 0 w 88"/>
                  <a:gd name="T47" fmla="*/ 4 h 88"/>
                  <a:gd name="T48" fmla="*/ 0 w 88"/>
                  <a:gd name="T49" fmla="*/ 5 h 88"/>
                  <a:gd name="T50" fmla="*/ 0 w 88"/>
                  <a:gd name="T51" fmla="*/ 6 h 88"/>
                  <a:gd name="T52" fmla="*/ 0 w 88"/>
                  <a:gd name="T53" fmla="*/ 7 h 88"/>
                  <a:gd name="T54" fmla="*/ 0 w 88"/>
                  <a:gd name="T55" fmla="*/ 8 h 88"/>
                  <a:gd name="T56" fmla="*/ 1 w 88"/>
                  <a:gd name="T57" fmla="*/ 9 h 88"/>
                  <a:gd name="T58" fmla="*/ 2 w 88"/>
                  <a:gd name="T59" fmla="*/ 10 h 88"/>
                  <a:gd name="T60" fmla="*/ 3 w 88"/>
                  <a:gd name="T61" fmla="*/ 10 h 88"/>
                  <a:gd name="T62" fmla="*/ 4 w 88"/>
                  <a:gd name="T63" fmla="*/ 10 h 88"/>
                  <a:gd name="T64" fmla="*/ 5 w 88"/>
                  <a:gd name="T65" fmla="*/ 10 h 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8"/>
                  <a:gd name="T100" fmla="*/ 0 h 88"/>
                  <a:gd name="T101" fmla="*/ 88 w 88"/>
                  <a:gd name="T102" fmla="*/ 88 h 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8" h="88">
                    <a:moveTo>
                      <a:pt x="44" y="88"/>
                    </a:moveTo>
                    <a:lnTo>
                      <a:pt x="53" y="86"/>
                    </a:lnTo>
                    <a:lnTo>
                      <a:pt x="61" y="84"/>
                    </a:lnTo>
                    <a:lnTo>
                      <a:pt x="68" y="81"/>
                    </a:lnTo>
                    <a:lnTo>
                      <a:pt x="75" y="75"/>
                    </a:lnTo>
                    <a:lnTo>
                      <a:pt x="81" y="68"/>
                    </a:lnTo>
                    <a:lnTo>
                      <a:pt x="84" y="61"/>
                    </a:lnTo>
                    <a:lnTo>
                      <a:pt x="87" y="53"/>
                    </a:lnTo>
                    <a:lnTo>
                      <a:pt x="88" y="44"/>
                    </a:lnTo>
                    <a:lnTo>
                      <a:pt x="87" y="35"/>
                    </a:lnTo>
                    <a:lnTo>
                      <a:pt x="84" y="27"/>
                    </a:lnTo>
                    <a:lnTo>
                      <a:pt x="81" y="20"/>
                    </a:lnTo>
                    <a:lnTo>
                      <a:pt x="75" y="13"/>
                    </a:lnTo>
                    <a:lnTo>
                      <a:pt x="68" y="7"/>
                    </a:lnTo>
                    <a:lnTo>
                      <a:pt x="61" y="4"/>
                    </a:lnTo>
                    <a:lnTo>
                      <a:pt x="53" y="1"/>
                    </a:lnTo>
                    <a:lnTo>
                      <a:pt x="44" y="0"/>
                    </a:lnTo>
                    <a:lnTo>
                      <a:pt x="35" y="1"/>
                    </a:lnTo>
                    <a:lnTo>
                      <a:pt x="27" y="4"/>
                    </a:lnTo>
                    <a:lnTo>
                      <a:pt x="20" y="7"/>
                    </a:lnTo>
                    <a:lnTo>
                      <a:pt x="13" y="13"/>
                    </a:lnTo>
                    <a:lnTo>
                      <a:pt x="7" y="20"/>
                    </a:lnTo>
                    <a:lnTo>
                      <a:pt x="4" y="27"/>
                    </a:lnTo>
                    <a:lnTo>
                      <a:pt x="1" y="35"/>
                    </a:lnTo>
                    <a:lnTo>
                      <a:pt x="0" y="44"/>
                    </a:lnTo>
                    <a:lnTo>
                      <a:pt x="1" y="53"/>
                    </a:lnTo>
                    <a:lnTo>
                      <a:pt x="4" y="61"/>
                    </a:lnTo>
                    <a:lnTo>
                      <a:pt x="7" y="68"/>
                    </a:lnTo>
                    <a:lnTo>
                      <a:pt x="13" y="75"/>
                    </a:lnTo>
                    <a:lnTo>
                      <a:pt x="20" y="81"/>
                    </a:lnTo>
                    <a:lnTo>
                      <a:pt x="27" y="84"/>
                    </a:lnTo>
                    <a:lnTo>
                      <a:pt x="35" y="86"/>
                    </a:lnTo>
                    <a:lnTo>
                      <a:pt x="44" y="88"/>
                    </a:lnTo>
                    <a:close/>
                  </a:path>
                </a:pathLst>
              </a:custGeom>
              <a:solidFill>
                <a:srgbClr val="FFE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Freeform 113"/>
              <p:cNvSpPr>
                <a:spLocks/>
              </p:cNvSpPr>
              <p:nvPr/>
            </p:nvSpPr>
            <p:spPr bwMode="auto">
              <a:xfrm>
                <a:off x="3551" y="2049"/>
                <a:ext cx="29" cy="34"/>
              </a:xfrm>
              <a:custGeom>
                <a:avLst/>
                <a:gdLst>
                  <a:gd name="T0" fmla="*/ 0 w 59"/>
                  <a:gd name="T1" fmla="*/ 8 h 69"/>
                  <a:gd name="T2" fmla="*/ 1 w 59"/>
                  <a:gd name="T3" fmla="*/ 7 h 69"/>
                  <a:gd name="T4" fmla="*/ 2 w 59"/>
                  <a:gd name="T5" fmla="*/ 6 h 69"/>
                  <a:gd name="T6" fmla="*/ 2 w 59"/>
                  <a:gd name="T7" fmla="*/ 5 h 69"/>
                  <a:gd name="T8" fmla="*/ 3 w 59"/>
                  <a:gd name="T9" fmla="*/ 4 h 69"/>
                  <a:gd name="T10" fmla="*/ 3 w 59"/>
                  <a:gd name="T11" fmla="*/ 3 h 69"/>
                  <a:gd name="T12" fmla="*/ 5 w 59"/>
                  <a:gd name="T13" fmla="*/ 1 h 69"/>
                  <a:gd name="T14" fmla="*/ 6 w 59"/>
                  <a:gd name="T15" fmla="*/ 0 h 69"/>
                  <a:gd name="T16" fmla="*/ 7 w 59"/>
                  <a:gd name="T17" fmla="*/ 0 h 69"/>
                  <a:gd name="T18" fmla="*/ 5 w 59"/>
                  <a:gd name="T19" fmla="*/ 4 h 69"/>
                  <a:gd name="T20" fmla="*/ 7 w 59"/>
                  <a:gd name="T21" fmla="*/ 3 h 69"/>
                  <a:gd name="T22" fmla="*/ 5 w 59"/>
                  <a:gd name="T23" fmla="*/ 5 h 69"/>
                  <a:gd name="T24" fmla="*/ 4 w 59"/>
                  <a:gd name="T25" fmla="*/ 6 h 69"/>
                  <a:gd name="T26" fmla="*/ 4 w 59"/>
                  <a:gd name="T27" fmla="*/ 6 h 69"/>
                  <a:gd name="T28" fmla="*/ 3 w 59"/>
                  <a:gd name="T29" fmla="*/ 7 h 69"/>
                  <a:gd name="T30" fmla="*/ 3 w 59"/>
                  <a:gd name="T31" fmla="*/ 7 h 69"/>
                  <a:gd name="T32" fmla="*/ 2 w 59"/>
                  <a:gd name="T33" fmla="*/ 8 h 69"/>
                  <a:gd name="T34" fmla="*/ 1 w 59"/>
                  <a:gd name="T35" fmla="*/ 8 h 69"/>
                  <a:gd name="T36" fmla="*/ 0 w 59"/>
                  <a:gd name="T37" fmla="*/ 8 h 69"/>
                  <a:gd name="T38" fmla="*/ 0 w 59"/>
                  <a:gd name="T39" fmla="*/ 8 h 6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9"/>
                  <a:gd name="T61" fmla="*/ 0 h 69"/>
                  <a:gd name="T62" fmla="*/ 59 w 59"/>
                  <a:gd name="T63" fmla="*/ 69 h 6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9" h="69">
                    <a:moveTo>
                      <a:pt x="0" y="69"/>
                    </a:moveTo>
                    <a:lnTo>
                      <a:pt x="11" y="61"/>
                    </a:lnTo>
                    <a:lnTo>
                      <a:pt x="19" y="53"/>
                    </a:lnTo>
                    <a:lnTo>
                      <a:pt x="23" y="44"/>
                    </a:lnTo>
                    <a:lnTo>
                      <a:pt x="26" y="35"/>
                    </a:lnTo>
                    <a:lnTo>
                      <a:pt x="31" y="24"/>
                    </a:lnTo>
                    <a:lnTo>
                      <a:pt x="43" y="13"/>
                    </a:lnTo>
                    <a:lnTo>
                      <a:pt x="54" y="4"/>
                    </a:lnTo>
                    <a:lnTo>
                      <a:pt x="59" y="0"/>
                    </a:lnTo>
                    <a:lnTo>
                      <a:pt x="43" y="34"/>
                    </a:lnTo>
                    <a:lnTo>
                      <a:pt x="58" y="30"/>
                    </a:lnTo>
                    <a:lnTo>
                      <a:pt x="41" y="46"/>
                    </a:lnTo>
                    <a:lnTo>
                      <a:pt x="38" y="51"/>
                    </a:lnTo>
                    <a:lnTo>
                      <a:pt x="35" y="55"/>
                    </a:lnTo>
                    <a:lnTo>
                      <a:pt x="30" y="59"/>
                    </a:lnTo>
                    <a:lnTo>
                      <a:pt x="25" y="61"/>
                    </a:lnTo>
                    <a:lnTo>
                      <a:pt x="19" y="65"/>
                    </a:lnTo>
                    <a:lnTo>
                      <a:pt x="13" y="66"/>
                    </a:lnTo>
                    <a:lnTo>
                      <a:pt x="7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E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Freeform 114"/>
              <p:cNvSpPr>
                <a:spLocks/>
              </p:cNvSpPr>
              <p:nvPr/>
            </p:nvSpPr>
            <p:spPr bwMode="auto">
              <a:xfrm>
                <a:off x="3497" y="2049"/>
                <a:ext cx="29" cy="34"/>
              </a:xfrm>
              <a:custGeom>
                <a:avLst/>
                <a:gdLst>
                  <a:gd name="T0" fmla="*/ 7 w 59"/>
                  <a:gd name="T1" fmla="*/ 9 h 68"/>
                  <a:gd name="T2" fmla="*/ 6 w 59"/>
                  <a:gd name="T3" fmla="*/ 7 h 68"/>
                  <a:gd name="T4" fmla="*/ 5 w 59"/>
                  <a:gd name="T5" fmla="*/ 6 h 68"/>
                  <a:gd name="T6" fmla="*/ 4 w 59"/>
                  <a:gd name="T7" fmla="*/ 5 h 68"/>
                  <a:gd name="T8" fmla="*/ 4 w 59"/>
                  <a:gd name="T9" fmla="*/ 4 h 68"/>
                  <a:gd name="T10" fmla="*/ 3 w 59"/>
                  <a:gd name="T11" fmla="*/ 3 h 68"/>
                  <a:gd name="T12" fmla="*/ 2 w 59"/>
                  <a:gd name="T13" fmla="*/ 1 h 68"/>
                  <a:gd name="T14" fmla="*/ 0 w 59"/>
                  <a:gd name="T15" fmla="*/ 1 h 68"/>
                  <a:gd name="T16" fmla="*/ 0 w 59"/>
                  <a:gd name="T17" fmla="*/ 0 h 68"/>
                  <a:gd name="T18" fmla="*/ 1 w 59"/>
                  <a:gd name="T19" fmla="*/ 4 h 68"/>
                  <a:gd name="T20" fmla="*/ 0 w 59"/>
                  <a:gd name="T21" fmla="*/ 3 h 68"/>
                  <a:gd name="T22" fmla="*/ 2 w 59"/>
                  <a:gd name="T23" fmla="*/ 5 h 68"/>
                  <a:gd name="T24" fmla="*/ 2 w 59"/>
                  <a:gd name="T25" fmla="*/ 6 h 68"/>
                  <a:gd name="T26" fmla="*/ 3 w 59"/>
                  <a:gd name="T27" fmla="*/ 6 h 68"/>
                  <a:gd name="T28" fmla="*/ 3 w 59"/>
                  <a:gd name="T29" fmla="*/ 7 h 68"/>
                  <a:gd name="T30" fmla="*/ 4 w 59"/>
                  <a:gd name="T31" fmla="*/ 7 h 68"/>
                  <a:gd name="T32" fmla="*/ 5 w 59"/>
                  <a:gd name="T33" fmla="*/ 8 h 68"/>
                  <a:gd name="T34" fmla="*/ 5 w 59"/>
                  <a:gd name="T35" fmla="*/ 9 h 68"/>
                  <a:gd name="T36" fmla="*/ 6 w 59"/>
                  <a:gd name="T37" fmla="*/ 9 h 68"/>
                  <a:gd name="T38" fmla="*/ 7 w 59"/>
                  <a:gd name="T39" fmla="*/ 9 h 6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9"/>
                  <a:gd name="T61" fmla="*/ 0 h 68"/>
                  <a:gd name="T62" fmla="*/ 59 w 59"/>
                  <a:gd name="T63" fmla="*/ 68 h 6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9" h="68">
                    <a:moveTo>
                      <a:pt x="59" y="68"/>
                    </a:moveTo>
                    <a:lnTo>
                      <a:pt x="49" y="61"/>
                    </a:lnTo>
                    <a:lnTo>
                      <a:pt x="40" y="53"/>
                    </a:lnTo>
                    <a:lnTo>
                      <a:pt x="36" y="44"/>
                    </a:lnTo>
                    <a:lnTo>
                      <a:pt x="32" y="35"/>
                    </a:lnTo>
                    <a:lnTo>
                      <a:pt x="27" y="24"/>
                    </a:lnTo>
                    <a:lnTo>
                      <a:pt x="16" y="13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15" y="32"/>
                    </a:lnTo>
                    <a:lnTo>
                      <a:pt x="1" y="30"/>
                    </a:lnTo>
                    <a:lnTo>
                      <a:pt x="19" y="46"/>
                    </a:lnTo>
                    <a:lnTo>
                      <a:pt x="21" y="51"/>
                    </a:lnTo>
                    <a:lnTo>
                      <a:pt x="24" y="54"/>
                    </a:lnTo>
                    <a:lnTo>
                      <a:pt x="29" y="58"/>
                    </a:lnTo>
                    <a:lnTo>
                      <a:pt x="35" y="61"/>
                    </a:lnTo>
                    <a:lnTo>
                      <a:pt x="40" y="64"/>
                    </a:lnTo>
                    <a:lnTo>
                      <a:pt x="46" y="66"/>
                    </a:lnTo>
                    <a:lnTo>
                      <a:pt x="52" y="67"/>
                    </a:lnTo>
                    <a:lnTo>
                      <a:pt x="59" y="68"/>
                    </a:lnTo>
                    <a:close/>
                  </a:path>
                </a:pathLst>
              </a:custGeom>
              <a:solidFill>
                <a:srgbClr val="FFE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9" name="Freeform 115"/>
              <p:cNvSpPr>
                <a:spLocks/>
              </p:cNvSpPr>
              <p:nvPr/>
            </p:nvSpPr>
            <p:spPr bwMode="auto">
              <a:xfrm>
                <a:off x="3297" y="1305"/>
                <a:ext cx="618" cy="60"/>
              </a:xfrm>
              <a:custGeom>
                <a:avLst/>
                <a:gdLst>
                  <a:gd name="T0" fmla="*/ 33 w 1237"/>
                  <a:gd name="T1" fmla="*/ 0 h 120"/>
                  <a:gd name="T2" fmla="*/ 154 w 1237"/>
                  <a:gd name="T3" fmla="*/ 0 h 120"/>
                  <a:gd name="T4" fmla="*/ 120 w 1237"/>
                  <a:gd name="T5" fmla="*/ 15 h 120"/>
                  <a:gd name="T6" fmla="*/ 0 w 1237"/>
                  <a:gd name="T7" fmla="*/ 15 h 120"/>
                  <a:gd name="T8" fmla="*/ 33 w 1237"/>
                  <a:gd name="T9" fmla="*/ 0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7"/>
                  <a:gd name="T16" fmla="*/ 0 h 120"/>
                  <a:gd name="T17" fmla="*/ 1237 w 1237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7" h="120">
                    <a:moveTo>
                      <a:pt x="270" y="0"/>
                    </a:moveTo>
                    <a:lnTo>
                      <a:pt x="1237" y="0"/>
                    </a:lnTo>
                    <a:lnTo>
                      <a:pt x="967" y="120"/>
                    </a:lnTo>
                    <a:lnTo>
                      <a:pt x="0" y="120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Freeform 116"/>
              <p:cNvSpPr>
                <a:spLocks/>
              </p:cNvSpPr>
              <p:nvPr/>
            </p:nvSpPr>
            <p:spPr bwMode="auto">
              <a:xfrm>
                <a:off x="3337" y="1228"/>
                <a:ext cx="403" cy="126"/>
              </a:xfrm>
              <a:custGeom>
                <a:avLst/>
                <a:gdLst>
                  <a:gd name="T0" fmla="*/ 101 w 804"/>
                  <a:gd name="T1" fmla="*/ 31 h 254"/>
                  <a:gd name="T2" fmla="*/ 101 w 804"/>
                  <a:gd name="T3" fmla="*/ 0 h 254"/>
                  <a:gd name="T4" fmla="*/ 0 w 804"/>
                  <a:gd name="T5" fmla="*/ 0 h 254"/>
                  <a:gd name="T6" fmla="*/ 0 w 804"/>
                  <a:gd name="T7" fmla="*/ 31 h 254"/>
                  <a:gd name="T8" fmla="*/ 101 w 804"/>
                  <a:gd name="T9" fmla="*/ 31 h 2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4"/>
                  <a:gd name="T16" fmla="*/ 0 h 254"/>
                  <a:gd name="T17" fmla="*/ 804 w 804"/>
                  <a:gd name="T18" fmla="*/ 254 h 2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4" h="254">
                    <a:moveTo>
                      <a:pt x="804" y="254"/>
                    </a:moveTo>
                    <a:lnTo>
                      <a:pt x="804" y="3"/>
                    </a:lnTo>
                    <a:lnTo>
                      <a:pt x="0" y="0"/>
                    </a:lnTo>
                    <a:lnTo>
                      <a:pt x="0" y="253"/>
                    </a:lnTo>
                    <a:lnTo>
                      <a:pt x="804" y="254"/>
                    </a:lnTo>
                    <a:close/>
                  </a:path>
                </a:pathLst>
              </a:cu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1" name="Freeform 117"/>
              <p:cNvSpPr>
                <a:spLocks/>
              </p:cNvSpPr>
              <p:nvPr/>
            </p:nvSpPr>
            <p:spPr bwMode="auto">
              <a:xfrm>
                <a:off x="3740" y="1178"/>
                <a:ext cx="111" cy="176"/>
              </a:xfrm>
              <a:custGeom>
                <a:avLst/>
                <a:gdLst>
                  <a:gd name="T0" fmla="*/ 27 w 223"/>
                  <a:gd name="T1" fmla="*/ 31 h 353"/>
                  <a:gd name="T2" fmla="*/ 27 w 223"/>
                  <a:gd name="T3" fmla="*/ 0 h 353"/>
                  <a:gd name="T4" fmla="*/ 0 w 223"/>
                  <a:gd name="T5" fmla="*/ 12 h 353"/>
                  <a:gd name="T6" fmla="*/ 0 w 223"/>
                  <a:gd name="T7" fmla="*/ 44 h 353"/>
                  <a:gd name="T8" fmla="*/ 27 w 223"/>
                  <a:gd name="T9" fmla="*/ 31 h 3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3"/>
                  <a:gd name="T16" fmla="*/ 0 h 353"/>
                  <a:gd name="T17" fmla="*/ 223 w 223"/>
                  <a:gd name="T18" fmla="*/ 353 h 3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3" h="353">
                    <a:moveTo>
                      <a:pt x="223" y="253"/>
                    </a:moveTo>
                    <a:lnTo>
                      <a:pt x="223" y="0"/>
                    </a:lnTo>
                    <a:lnTo>
                      <a:pt x="0" y="102"/>
                    </a:lnTo>
                    <a:lnTo>
                      <a:pt x="0" y="353"/>
                    </a:lnTo>
                    <a:lnTo>
                      <a:pt x="223" y="253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2" name="Freeform 118"/>
              <p:cNvSpPr>
                <a:spLocks/>
              </p:cNvSpPr>
              <p:nvPr/>
            </p:nvSpPr>
            <p:spPr bwMode="auto">
              <a:xfrm>
                <a:off x="3337" y="1178"/>
                <a:ext cx="514" cy="51"/>
              </a:xfrm>
              <a:custGeom>
                <a:avLst/>
                <a:gdLst>
                  <a:gd name="T0" fmla="*/ 129 w 1027"/>
                  <a:gd name="T1" fmla="*/ 0 h 103"/>
                  <a:gd name="T2" fmla="*/ 28 w 1027"/>
                  <a:gd name="T3" fmla="*/ 0 h 103"/>
                  <a:gd name="T4" fmla="*/ 0 w 1027"/>
                  <a:gd name="T5" fmla="*/ 12 h 103"/>
                  <a:gd name="T6" fmla="*/ 101 w 1027"/>
                  <a:gd name="T7" fmla="*/ 12 h 103"/>
                  <a:gd name="T8" fmla="*/ 129 w 1027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7"/>
                  <a:gd name="T16" fmla="*/ 0 h 103"/>
                  <a:gd name="T17" fmla="*/ 1027 w 1027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7" h="103">
                    <a:moveTo>
                      <a:pt x="1027" y="1"/>
                    </a:moveTo>
                    <a:lnTo>
                      <a:pt x="223" y="0"/>
                    </a:lnTo>
                    <a:lnTo>
                      <a:pt x="0" y="100"/>
                    </a:lnTo>
                    <a:lnTo>
                      <a:pt x="804" y="103"/>
                    </a:lnTo>
                    <a:lnTo>
                      <a:pt x="1027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3" name="Freeform 119"/>
              <p:cNvSpPr>
                <a:spLocks/>
              </p:cNvSpPr>
              <p:nvPr/>
            </p:nvSpPr>
            <p:spPr bwMode="auto">
              <a:xfrm>
                <a:off x="3297" y="1365"/>
                <a:ext cx="483" cy="646"/>
              </a:xfrm>
              <a:custGeom>
                <a:avLst/>
                <a:gdLst>
                  <a:gd name="T0" fmla="*/ 120 w 967"/>
                  <a:gd name="T1" fmla="*/ 162 h 1292"/>
                  <a:gd name="T2" fmla="*/ 120 w 967"/>
                  <a:gd name="T3" fmla="*/ 0 h 1292"/>
                  <a:gd name="T4" fmla="*/ 0 w 967"/>
                  <a:gd name="T5" fmla="*/ 0 h 1292"/>
                  <a:gd name="T6" fmla="*/ 0 w 967"/>
                  <a:gd name="T7" fmla="*/ 162 h 1292"/>
                  <a:gd name="T8" fmla="*/ 120 w 967"/>
                  <a:gd name="T9" fmla="*/ 162 h 1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7"/>
                  <a:gd name="T16" fmla="*/ 0 h 1292"/>
                  <a:gd name="T17" fmla="*/ 967 w 967"/>
                  <a:gd name="T18" fmla="*/ 1292 h 1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7" h="1292">
                    <a:moveTo>
                      <a:pt x="967" y="1292"/>
                    </a:moveTo>
                    <a:lnTo>
                      <a:pt x="967" y="0"/>
                    </a:lnTo>
                    <a:lnTo>
                      <a:pt x="0" y="0"/>
                    </a:lnTo>
                    <a:lnTo>
                      <a:pt x="0" y="1290"/>
                    </a:lnTo>
                    <a:lnTo>
                      <a:pt x="967" y="1292"/>
                    </a:lnTo>
                    <a:close/>
                  </a:path>
                </a:pathLst>
              </a:cu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4" name="Freeform 120"/>
              <p:cNvSpPr>
                <a:spLocks/>
              </p:cNvSpPr>
              <p:nvPr/>
            </p:nvSpPr>
            <p:spPr bwMode="auto">
              <a:xfrm>
                <a:off x="3320" y="1386"/>
                <a:ext cx="57" cy="35"/>
              </a:xfrm>
              <a:custGeom>
                <a:avLst/>
                <a:gdLst>
                  <a:gd name="T0" fmla="*/ 14 w 115"/>
                  <a:gd name="T1" fmla="*/ 8 h 71"/>
                  <a:gd name="T2" fmla="*/ 14 w 115"/>
                  <a:gd name="T3" fmla="*/ 0 h 71"/>
                  <a:gd name="T4" fmla="*/ 0 w 115"/>
                  <a:gd name="T5" fmla="*/ 0 h 71"/>
                  <a:gd name="T6" fmla="*/ 0 w 115"/>
                  <a:gd name="T7" fmla="*/ 8 h 71"/>
                  <a:gd name="T8" fmla="*/ 14 w 115"/>
                  <a:gd name="T9" fmla="*/ 8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1"/>
                  <a:gd name="T17" fmla="*/ 115 w 115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1">
                    <a:moveTo>
                      <a:pt x="115" y="71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1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5" name="Rectangle 121"/>
              <p:cNvSpPr>
                <a:spLocks noChangeArrowheads="1"/>
              </p:cNvSpPr>
              <p:nvPr/>
            </p:nvSpPr>
            <p:spPr bwMode="auto">
              <a:xfrm>
                <a:off x="3415" y="1386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6" name="Rectangle 122"/>
              <p:cNvSpPr>
                <a:spLocks noChangeArrowheads="1"/>
              </p:cNvSpPr>
              <p:nvPr/>
            </p:nvSpPr>
            <p:spPr bwMode="auto">
              <a:xfrm>
                <a:off x="3351" y="1243"/>
                <a:ext cx="58" cy="100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7" name="Freeform 123"/>
              <p:cNvSpPr>
                <a:spLocks/>
              </p:cNvSpPr>
              <p:nvPr/>
            </p:nvSpPr>
            <p:spPr bwMode="auto">
              <a:xfrm>
                <a:off x="3430" y="1243"/>
                <a:ext cx="58" cy="101"/>
              </a:xfrm>
              <a:custGeom>
                <a:avLst/>
                <a:gdLst>
                  <a:gd name="T0" fmla="*/ 15 w 116"/>
                  <a:gd name="T1" fmla="*/ 25 h 202"/>
                  <a:gd name="T2" fmla="*/ 15 w 116"/>
                  <a:gd name="T3" fmla="*/ 0 h 202"/>
                  <a:gd name="T4" fmla="*/ 0 w 116"/>
                  <a:gd name="T5" fmla="*/ 0 h 202"/>
                  <a:gd name="T6" fmla="*/ 0 w 116"/>
                  <a:gd name="T7" fmla="*/ 25 h 202"/>
                  <a:gd name="T8" fmla="*/ 15 w 116"/>
                  <a:gd name="T9" fmla="*/ 25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6"/>
                  <a:gd name="T16" fmla="*/ 0 h 202"/>
                  <a:gd name="T17" fmla="*/ 116 w 116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6" h="202">
                    <a:moveTo>
                      <a:pt x="116" y="202"/>
                    </a:moveTo>
                    <a:lnTo>
                      <a:pt x="116" y="0"/>
                    </a:lnTo>
                    <a:lnTo>
                      <a:pt x="0" y="0"/>
                    </a:lnTo>
                    <a:lnTo>
                      <a:pt x="0" y="201"/>
                    </a:lnTo>
                    <a:lnTo>
                      <a:pt x="116" y="20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Rectangle 124"/>
              <p:cNvSpPr>
                <a:spLocks noChangeArrowheads="1"/>
              </p:cNvSpPr>
              <p:nvPr/>
            </p:nvSpPr>
            <p:spPr bwMode="auto">
              <a:xfrm>
                <a:off x="3510" y="1243"/>
                <a:ext cx="57" cy="101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9" name="Rectangle 125"/>
              <p:cNvSpPr>
                <a:spLocks noChangeArrowheads="1"/>
              </p:cNvSpPr>
              <p:nvPr/>
            </p:nvSpPr>
            <p:spPr bwMode="auto">
              <a:xfrm>
                <a:off x="3589" y="1243"/>
                <a:ext cx="58" cy="101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0" name="Freeform 126"/>
              <p:cNvSpPr>
                <a:spLocks/>
              </p:cNvSpPr>
              <p:nvPr/>
            </p:nvSpPr>
            <p:spPr bwMode="auto">
              <a:xfrm>
                <a:off x="3668" y="1243"/>
                <a:ext cx="58" cy="101"/>
              </a:xfrm>
              <a:custGeom>
                <a:avLst/>
                <a:gdLst>
                  <a:gd name="T0" fmla="*/ 15 w 116"/>
                  <a:gd name="T1" fmla="*/ 25 h 202"/>
                  <a:gd name="T2" fmla="*/ 15 w 116"/>
                  <a:gd name="T3" fmla="*/ 1 h 202"/>
                  <a:gd name="T4" fmla="*/ 0 w 116"/>
                  <a:gd name="T5" fmla="*/ 0 h 202"/>
                  <a:gd name="T6" fmla="*/ 0 w 116"/>
                  <a:gd name="T7" fmla="*/ 25 h 202"/>
                  <a:gd name="T8" fmla="*/ 15 w 116"/>
                  <a:gd name="T9" fmla="*/ 25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6"/>
                  <a:gd name="T16" fmla="*/ 0 h 202"/>
                  <a:gd name="T17" fmla="*/ 116 w 116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6" h="202">
                    <a:moveTo>
                      <a:pt x="116" y="202"/>
                    </a:moveTo>
                    <a:lnTo>
                      <a:pt x="116" y="2"/>
                    </a:lnTo>
                    <a:lnTo>
                      <a:pt x="0" y="0"/>
                    </a:lnTo>
                    <a:lnTo>
                      <a:pt x="0" y="202"/>
                    </a:lnTo>
                    <a:lnTo>
                      <a:pt x="116" y="20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3510" y="1386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2" name="Freeform 128"/>
              <p:cNvSpPr>
                <a:spLocks/>
              </p:cNvSpPr>
              <p:nvPr/>
            </p:nvSpPr>
            <p:spPr bwMode="auto">
              <a:xfrm>
                <a:off x="3605" y="1386"/>
                <a:ext cx="57" cy="36"/>
              </a:xfrm>
              <a:custGeom>
                <a:avLst/>
                <a:gdLst>
                  <a:gd name="T0" fmla="*/ 14 w 115"/>
                  <a:gd name="T1" fmla="*/ 9 h 72"/>
                  <a:gd name="T2" fmla="*/ 14 w 115"/>
                  <a:gd name="T3" fmla="*/ 1 h 72"/>
                  <a:gd name="T4" fmla="*/ 0 w 115"/>
                  <a:gd name="T5" fmla="*/ 0 h 72"/>
                  <a:gd name="T6" fmla="*/ 0 w 115"/>
                  <a:gd name="T7" fmla="*/ 9 h 72"/>
                  <a:gd name="T8" fmla="*/ 14 w 115"/>
                  <a:gd name="T9" fmla="*/ 9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3700" y="1387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4" name="Freeform 130"/>
              <p:cNvSpPr>
                <a:spLocks/>
              </p:cNvSpPr>
              <p:nvPr/>
            </p:nvSpPr>
            <p:spPr bwMode="auto">
              <a:xfrm>
                <a:off x="3320" y="1450"/>
                <a:ext cx="57" cy="36"/>
              </a:xfrm>
              <a:custGeom>
                <a:avLst/>
                <a:gdLst>
                  <a:gd name="T0" fmla="*/ 14 w 115"/>
                  <a:gd name="T1" fmla="*/ 9 h 72"/>
                  <a:gd name="T2" fmla="*/ 14 w 115"/>
                  <a:gd name="T3" fmla="*/ 1 h 72"/>
                  <a:gd name="T4" fmla="*/ 0 w 115"/>
                  <a:gd name="T5" fmla="*/ 0 h 72"/>
                  <a:gd name="T6" fmla="*/ 0 w 115"/>
                  <a:gd name="T7" fmla="*/ 9 h 72"/>
                  <a:gd name="T8" fmla="*/ 14 w 115"/>
                  <a:gd name="T9" fmla="*/ 9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3415" y="1451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3510" y="1451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7" name="Freeform 133"/>
              <p:cNvSpPr>
                <a:spLocks/>
              </p:cNvSpPr>
              <p:nvPr/>
            </p:nvSpPr>
            <p:spPr bwMode="auto">
              <a:xfrm>
                <a:off x="3605" y="1451"/>
                <a:ext cx="57" cy="35"/>
              </a:xfrm>
              <a:custGeom>
                <a:avLst/>
                <a:gdLst>
                  <a:gd name="T0" fmla="*/ 14 w 115"/>
                  <a:gd name="T1" fmla="*/ 8 h 72"/>
                  <a:gd name="T2" fmla="*/ 14 w 115"/>
                  <a:gd name="T3" fmla="*/ 0 h 72"/>
                  <a:gd name="T4" fmla="*/ 0 w 115"/>
                  <a:gd name="T5" fmla="*/ 0 h 72"/>
                  <a:gd name="T6" fmla="*/ 0 w 115"/>
                  <a:gd name="T7" fmla="*/ 8 h 72"/>
                  <a:gd name="T8" fmla="*/ 14 w 115"/>
                  <a:gd name="T9" fmla="*/ 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3700" y="1451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9" name="Freeform 135"/>
              <p:cNvSpPr>
                <a:spLocks/>
              </p:cNvSpPr>
              <p:nvPr/>
            </p:nvSpPr>
            <p:spPr bwMode="auto">
              <a:xfrm>
                <a:off x="3320" y="1515"/>
                <a:ext cx="57" cy="35"/>
              </a:xfrm>
              <a:custGeom>
                <a:avLst/>
                <a:gdLst>
                  <a:gd name="T0" fmla="*/ 14 w 115"/>
                  <a:gd name="T1" fmla="*/ 8 h 72"/>
                  <a:gd name="T2" fmla="*/ 14 w 115"/>
                  <a:gd name="T3" fmla="*/ 0 h 72"/>
                  <a:gd name="T4" fmla="*/ 0 w 115"/>
                  <a:gd name="T5" fmla="*/ 0 h 72"/>
                  <a:gd name="T6" fmla="*/ 0 w 115"/>
                  <a:gd name="T7" fmla="*/ 8 h 72"/>
                  <a:gd name="T8" fmla="*/ 14 w 115"/>
                  <a:gd name="T9" fmla="*/ 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3415" y="1515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3510" y="1515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2" name="Freeform 138"/>
              <p:cNvSpPr>
                <a:spLocks/>
              </p:cNvSpPr>
              <p:nvPr/>
            </p:nvSpPr>
            <p:spPr bwMode="auto">
              <a:xfrm>
                <a:off x="3605" y="1515"/>
                <a:ext cx="57" cy="36"/>
              </a:xfrm>
              <a:custGeom>
                <a:avLst/>
                <a:gdLst>
                  <a:gd name="T0" fmla="*/ 14 w 115"/>
                  <a:gd name="T1" fmla="*/ 9 h 72"/>
                  <a:gd name="T2" fmla="*/ 14 w 115"/>
                  <a:gd name="T3" fmla="*/ 1 h 72"/>
                  <a:gd name="T4" fmla="*/ 0 w 115"/>
                  <a:gd name="T5" fmla="*/ 0 h 72"/>
                  <a:gd name="T6" fmla="*/ 0 w 115"/>
                  <a:gd name="T7" fmla="*/ 9 h 72"/>
                  <a:gd name="T8" fmla="*/ 14 w 115"/>
                  <a:gd name="T9" fmla="*/ 9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3" name="Rectangle 139"/>
              <p:cNvSpPr>
                <a:spLocks noChangeArrowheads="1"/>
              </p:cNvSpPr>
              <p:nvPr/>
            </p:nvSpPr>
            <p:spPr bwMode="auto">
              <a:xfrm>
                <a:off x="3700" y="1516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4" name="Freeform 140"/>
              <p:cNvSpPr>
                <a:spLocks/>
              </p:cNvSpPr>
              <p:nvPr/>
            </p:nvSpPr>
            <p:spPr bwMode="auto">
              <a:xfrm>
                <a:off x="3320" y="1579"/>
                <a:ext cx="57" cy="36"/>
              </a:xfrm>
              <a:custGeom>
                <a:avLst/>
                <a:gdLst>
                  <a:gd name="T0" fmla="*/ 14 w 115"/>
                  <a:gd name="T1" fmla="*/ 9 h 72"/>
                  <a:gd name="T2" fmla="*/ 14 w 115"/>
                  <a:gd name="T3" fmla="*/ 1 h 72"/>
                  <a:gd name="T4" fmla="*/ 0 w 115"/>
                  <a:gd name="T5" fmla="*/ 0 h 72"/>
                  <a:gd name="T6" fmla="*/ 0 w 115"/>
                  <a:gd name="T7" fmla="*/ 9 h 72"/>
                  <a:gd name="T8" fmla="*/ 14 w 115"/>
                  <a:gd name="T9" fmla="*/ 9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5" name="Rectangle 141"/>
              <p:cNvSpPr>
                <a:spLocks noChangeArrowheads="1"/>
              </p:cNvSpPr>
              <p:nvPr/>
            </p:nvSpPr>
            <p:spPr bwMode="auto">
              <a:xfrm>
                <a:off x="3415" y="1580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6" name="Rectangle 142"/>
              <p:cNvSpPr>
                <a:spLocks noChangeArrowheads="1"/>
              </p:cNvSpPr>
              <p:nvPr/>
            </p:nvSpPr>
            <p:spPr bwMode="auto">
              <a:xfrm>
                <a:off x="3510" y="1580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7" name="Freeform 143"/>
              <p:cNvSpPr>
                <a:spLocks/>
              </p:cNvSpPr>
              <p:nvPr/>
            </p:nvSpPr>
            <p:spPr bwMode="auto">
              <a:xfrm>
                <a:off x="3605" y="1580"/>
                <a:ext cx="57" cy="35"/>
              </a:xfrm>
              <a:custGeom>
                <a:avLst/>
                <a:gdLst>
                  <a:gd name="T0" fmla="*/ 14 w 115"/>
                  <a:gd name="T1" fmla="*/ 8 h 72"/>
                  <a:gd name="T2" fmla="*/ 14 w 115"/>
                  <a:gd name="T3" fmla="*/ 0 h 72"/>
                  <a:gd name="T4" fmla="*/ 0 w 115"/>
                  <a:gd name="T5" fmla="*/ 0 h 72"/>
                  <a:gd name="T6" fmla="*/ 0 w 115"/>
                  <a:gd name="T7" fmla="*/ 8 h 72"/>
                  <a:gd name="T8" fmla="*/ 14 w 115"/>
                  <a:gd name="T9" fmla="*/ 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8" name="Rectangle 144"/>
              <p:cNvSpPr>
                <a:spLocks noChangeArrowheads="1"/>
              </p:cNvSpPr>
              <p:nvPr/>
            </p:nvSpPr>
            <p:spPr bwMode="auto">
              <a:xfrm>
                <a:off x="3700" y="1580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9" name="Freeform 145"/>
              <p:cNvSpPr>
                <a:spLocks/>
              </p:cNvSpPr>
              <p:nvPr/>
            </p:nvSpPr>
            <p:spPr bwMode="auto">
              <a:xfrm>
                <a:off x="3320" y="1644"/>
                <a:ext cx="57" cy="35"/>
              </a:xfrm>
              <a:custGeom>
                <a:avLst/>
                <a:gdLst>
                  <a:gd name="T0" fmla="*/ 14 w 115"/>
                  <a:gd name="T1" fmla="*/ 8 h 72"/>
                  <a:gd name="T2" fmla="*/ 14 w 115"/>
                  <a:gd name="T3" fmla="*/ 0 h 72"/>
                  <a:gd name="T4" fmla="*/ 0 w 115"/>
                  <a:gd name="T5" fmla="*/ 0 h 72"/>
                  <a:gd name="T6" fmla="*/ 0 w 115"/>
                  <a:gd name="T7" fmla="*/ 8 h 72"/>
                  <a:gd name="T8" fmla="*/ 14 w 115"/>
                  <a:gd name="T9" fmla="*/ 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0" name="Rectangle 146"/>
              <p:cNvSpPr>
                <a:spLocks noChangeArrowheads="1"/>
              </p:cNvSpPr>
              <p:nvPr/>
            </p:nvSpPr>
            <p:spPr bwMode="auto">
              <a:xfrm>
                <a:off x="3415" y="1644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1" name="Rectangle 147"/>
              <p:cNvSpPr>
                <a:spLocks noChangeArrowheads="1"/>
              </p:cNvSpPr>
              <p:nvPr/>
            </p:nvSpPr>
            <p:spPr bwMode="auto">
              <a:xfrm>
                <a:off x="3510" y="1644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Freeform 148"/>
              <p:cNvSpPr>
                <a:spLocks/>
              </p:cNvSpPr>
              <p:nvPr/>
            </p:nvSpPr>
            <p:spPr bwMode="auto">
              <a:xfrm>
                <a:off x="3605" y="1644"/>
                <a:ext cx="57" cy="36"/>
              </a:xfrm>
              <a:custGeom>
                <a:avLst/>
                <a:gdLst>
                  <a:gd name="T0" fmla="*/ 14 w 115"/>
                  <a:gd name="T1" fmla="*/ 9 h 72"/>
                  <a:gd name="T2" fmla="*/ 14 w 115"/>
                  <a:gd name="T3" fmla="*/ 1 h 72"/>
                  <a:gd name="T4" fmla="*/ 0 w 115"/>
                  <a:gd name="T5" fmla="*/ 0 h 72"/>
                  <a:gd name="T6" fmla="*/ 0 w 115"/>
                  <a:gd name="T7" fmla="*/ 9 h 72"/>
                  <a:gd name="T8" fmla="*/ 14 w 115"/>
                  <a:gd name="T9" fmla="*/ 9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2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3" name="Rectangle 149"/>
              <p:cNvSpPr>
                <a:spLocks noChangeArrowheads="1"/>
              </p:cNvSpPr>
              <p:nvPr/>
            </p:nvSpPr>
            <p:spPr bwMode="auto">
              <a:xfrm>
                <a:off x="3700" y="1645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Freeform 150"/>
              <p:cNvSpPr>
                <a:spLocks/>
              </p:cNvSpPr>
              <p:nvPr/>
            </p:nvSpPr>
            <p:spPr bwMode="auto">
              <a:xfrm>
                <a:off x="3320" y="1708"/>
                <a:ext cx="57" cy="35"/>
              </a:xfrm>
              <a:custGeom>
                <a:avLst/>
                <a:gdLst>
                  <a:gd name="T0" fmla="*/ 14 w 115"/>
                  <a:gd name="T1" fmla="*/ 8 h 72"/>
                  <a:gd name="T2" fmla="*/ 14 w 115"/>
                  <a:gd name="T3" fmla="*/ 0 h 72"/>
                  <a:gd name="T4" fmla="*/ 0 w 115"/>
                  <a:gd name="T5" fmla="*/ 0 h 72"/>
                  <a:gd name="T6" fmla="*/ 0 w 115"/>
                  <a:gd name="T7" fmla="*/ 8 h 72"/>
                  <a:gd name="T8" fmla="*/ 14 w 115"/>
                  <a:gd name="T9" fmla="*/ 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5" name="Rectangle 151"/>
              <p:cNvSpPr>
                <a:spLocks noChangeArrowheads="1"/>
              </p:cNvSpPr>
              <p:nvPr/>
            </p:nvSpPr>
            <p:spPr bwMode="auto">
              <a:xfrm>
                <a:off x="3415" y="1708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Rectangle 152"/>
              <p:cNvSpPr>
                <a:spLocks noChangeArrowheads="1"/>
              </p:cNvSpPr>
              <p:nvPr/>
            </p:nvSpPr>
            <p:spPr bwMode="auto">
              <a:xfrm>
                <a:off x="3510" y="1708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7" name="Freeform 153"/>
              <p:cNvSpPr>
                <a:spLocks/>
              </p:cNvSpPr>
              <p:nvPr/>
            </p:nvSpPr>
            <p:spPr bwMode="auto">
              <a:xfrm>
                <a:off x="3605" y="1708"/>
                <a:ext cx="57" cy="36"/>
              </a:xfrm>
              <a:custGeom>
                <a:avLst/>
                <a:gdLst>
                  <a:gd name="T0" fmla="*/ 14 w 115"/>
                  <a:gd name="T1" fmla="*/ 9 h 72"/>
                  <a:gd name="T2" fmla="*/ 14 w 115"/>
                  <a:gd name="T3" fmla="*/ 1 h 72"/>
                  <a:gd name="T4" fmla="*/ 0 w 115"/>
                  <a:gd name="T5" fmla="*/ 0 h 72"/>
                  <a:gd name="T6" fmla="*/ 0 w 115"/>
                  <a:gd name="T7" fmla="*/ 9 h 72"/>
                  <a:gd name="T8" fmla="*/ 14 w 115"/>
                  <a:gd name="T9" fmla="*/ 9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8" name="Rectangle 154"/>
              <p:cNvSpPr>
                <a:spLocks noChangeArrowheads="1"/>
              </p:cNvSpPr>
              <p:nvPr/>
            </p:nvSpPr>
            <p:spPr bwMode="auto">
              <a:xfrm>
                <a:off x="3700" y="1709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9" name="Freeform 155"/>
              <p:cNvSpPr>
                <a:spLocks/>
              </p:cNvSpPr>
              <p:nvPr/>
            </p:nvSpPr>
            <p:spPr bwMode="auto">
              <a:xfrm>
                <a:off x="3320" y="1772"/>
                <a:ext cx="57" cy="36"/>
              </a:xfrm>
              <a:custGeom>
                <a:avLst/>
                <a:gdLst>
                  <a:gd name="T0" fmla="*/ 14 w 115"/>
                  <a:gd name="T1" fmla="*/ 9 h 72"/>
                  <a:gd name="T2" fmla="*/ 14 w 115"/>
                  <a:gd name="T3" fmla="*/ 1 h 72"/>
                  <a:gd name="T4" fmla="*/ 0 w 115"/>
                  <a:gd name="T5" fmla="*/ 0 h 72"/>
                  <a:gd name="T6" fmla="*/ 0 w 115"/>
                  <a:gd name="T7" fmla="*/ 9 h 72"/>
                  <a:gd name="T8" fmla="*/ 14 w 115"/>
                  <a:gd name="T9" fmla="*/ 9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0" name="Rectangle 156"/>
              <p:cNvSpPr>
                <a:spLocks noChangeArrowheads="1"/>
              </p:cNvSpPr>
              <p:nvPr/>
            </p:nvSpPr>
            <p:spPr bwMode="auto">
              <a:xfrm>
                <a:off x="3415" y="1773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1" name="Rectangle 157"/>
              <p:cNvSpPr>
                <a:spLocks noChangeArrowheads="1"/>
              </p:cNvSpPr>
              <p:nvPr/>
            </p:nvSpPr>
            <p:spPr bwMode="auto">
              <a:xfrm>
                <a:off x="3510" y="1773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2" name="Freeform 158"/>
              <p:cNvSpPr>
                <a:spLocks/>
              </p:cNvSpPr>
              <p:nvPr/>
            </p:nvSpPr>
            <p:spPr bwMode="auto">
              <a:xfrm>
                <a:off x="3320" y="1837"/>
                <a:ext cx="57" cy="35"/>
              </a:xfrm>
              <a:custGeom>
                <a:avLst/>
                <a:gdLst>
                  <a:gd name="T0" fmla="*/ 14 w 115"/>
                  <a:gd name="T1" fmla="*/ 8 h 72"/>
                  <a:gd name="T2" fmla="*/ 14 w 115"/>
                  <a:gd name="T3" fmla="*/ 0 h 72"/>
                  <a:gd name="T4" fmla="*/ 0 w 115"/>
                  <a:gd name="T5" fmla="*/ 0 h 72"/>
                  <a:gd name="T6" fmla="*/ 0 w 115"/>
                  <a:gd name="T7" fmla="*/ 8 h 72"/>
                  <a:gd name="T8" fmla="*/ 14 w 115"/>
                  <a:gd name="T9" fmla="*/ 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3" name="Rectangle 159"/>
              <p:cNvSpPr>
                <a:spLocks noChangeArrowheads="1"/>
              </p:cNvSpPr>
              <p:nvPr/>
            </p:nvSpPr>
            <p:spPr bwMode="auto">
              <a:xfrm>
                <a:off x="3415" y="1837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4" name="Rectangle 160"/>
              <p:cNvSpPr>
                <a:spLocks noChangeArrowheads="1"/>
              </p:cNvSpPr>
              <p:nvPr/>
            </p:nvSpPr>
            <p:spPr bwMode="auto">
              <a:xfrm>
                <a:off x="3510" y="1837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5" name="Freeform 161"/>
              <p:cNvSpPr>
                <a:spLocks/>
              </p:cNvSpPr>
              <p:nvPr/>
            </p:nvSpPr>
            <p:spPr bwMode="auto">
              <a:xfrm>
                <a:off x="3320" y="1902"/>
                <a:ext cx="57" cy="35"/>
              </a:xfrm>
              <a:custGeom>
                <a:avLst/>
                <a:gdLst>
                  <a:gd name="T0" fmla="*/ 14 w 115"/>
                  <a:gd name="T1" fmla="*/ 8 h 71"/>
                  <a:gd name="T2" fmla="*/ 14 w 115"/>
                  <a:gd name="T3" fmla="*/ 0 h 71"/>
                  <a:gd name="T4" fmla="*/ 0 w 115"/>
                  <a:gd name="T5" fmla="*/ 0 h 71"/>
                  <a:gd name="T6" fmla="*/ 0 w 115"/>
                  <a:gd name="T7" fmla="*/ 8 h 71"/>
                  <a:gd name="T8" fmla="*/ 14 w 115"/>
                  <a:gd name="T9" fmla="*/ 8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1"/>
                  <a:gd name="T17" fmla="*/ 115 w 115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1">
                    <a:moveTo>
                      <a:pt x="115" y="71"/>
                    </a:moveTo>
                    <a:lnTo>
                      <a:pt x="115" y="0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1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6" name="Rectangle 162"/>
              <p:cNvSpPr>
                <a:spLocks noChangeArrowheads="1"/>
              </p:cNvSpPr>
              <p:nvPr/>
            </p:nvSpPr>
            <p:spPr bwMode="auto">
              <a:xfrm>
                <a:off x="3415" y="1902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7" name="Rectangle 163"/>
              <p:cNvSpPr>
                <a:spLocks noChangeArrowheads="1"/>
              </p:cNvSpPr>
              <p:nvPr/>
            </p:nvSpPr>
            <p:spPr bwMode="auto">
              <a:xfrm>
                <a:off x="3510" y="1902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8" name="Freeform 164"/>
              <p:cNvSpPr>
                <a:spLocks/>
              </p:cNvSpPr>
              <p:nvPr/>
            </p:nvSpPr>
            <p:spPr bwMode="auto">
              <a:xfrm>
                <a:off x="3605" y="1902"/>
                <a:ext cx="57" cy="35"/>
              </a:xfrm>
              <a:custGeom>
                <a:avLst/>
                <a:gdLst>
                  <a:gd name="T0" fmla="*/ 14 w 115"/>
                  <a:gd name="T1" fmla="*/ 9 h 70"/>
                  <a:gd name="T2" fmla="*/ 14 w 115"/>
                  <a:gd name="T3" fmla="*/ 0 h 70"/>
                  <a:gd name="T4" fmla="*/ 0 w 115"/>
                  <a:gd name="T5" fmla="*/ 0 h 70"/>
                  <a:gd name="T6" fmla="*/ 0 w 115"/>
                  <a:gd name="T7" fmla="*/ 9 h 70"/>
                  <a:gd name="T8" fmla="*/ 14 w 115"/>
                  <a:gd name="T9" fmla="*/ 9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0"/>
                  <a:gd name="T17" fmla="*/ 115 w 115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0">
                    <a:moveTo>
                      <a:pt x="115" y="70"/>
                    </a:moveTo>
                    <a:lnTo>
                      <a:pt x="115" y="0"/>
                    </a:lnTo>
                    <a:lnTo>
                      <a:pt x="0" y="0"/>
                    </a:lnTo>
                    <a:lnTo>
                      <a:pt x="0" y="69"/>
                    </a:lnTo>
                    <a:lnTo>
                      <a:pt x="115" y="70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9" name="Rectangle 165"/>
              <p:cNvSpPr>
                <a:spLocks noChangeArrowheads="1"/>
              </p:cNvSpPr>
              <p:nvPr/>
            </p:nvSpPr>
            <p:spPr bwMode="auto">
              <a:xfrm>
                <a:off x="3700" y="1902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0" name="Freeform 166"/>
              <p:cNvSpPr>
                <a:spLocks/>
              </p:cNvSpPr>
              <p:nvPr/>
            </p:nvSpPr>
            <p:spPr bwMode="auto">
              <a:xfrm>
                <a:off x="3320" y="1966"/>
                <a:ext cx="57" cy="35"/>
              </a:xfrm>
              <a:custGeom>
                <a:avLst/>
                <a:gdLst>
                  <a:gd name="T0" fmla="*/ 14 w 115"/>
                  <a:gd name="T1" fmla="*/ 8 h 71"/>
                  <a:gd name="T2" fmla="*/ 14 w 115"/>
                  <a:gd name="T3" fmla="*/ 0 h 71"/>
                  <a:gd name="T4" fmla="*/ 0 w 115"/>
                  <a:gd name="T5" fmla="*/ 0 h 71"/>
                  <a:gd name="T6" fmla="*/ 0 w 115"/>
                  <a:gd name="T7" fmla="*/ 8 h 71"/>
                  <a:gd name="T8" fmla="*/ 14 w 115"/>
                  <a:gd name="T9" fmla="*/ 8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1"/>
                  <a:gd name="T17" fmla="*/ 115 w 115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1">
                    <a:moveTo>
                      <a:pt x="115" y="71"/>
                    </a:moveTo>
                    <a:lnTo>
                      <a:pt x="115" y="0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15" y="71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1" name="Rectangle 167"/>
              <p:cNvSpPr>
                <a:spLocks noChangeArrowheads="1"/>
              </p:cNvSpPr>
              <p:nvPr/>
            </p:nvSpPr>
            <p:spPr bwMode="auto">
              <a:xfrm>
                <a:off x="3415" y="1966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2" name="Rectangle 168"/>
              <p:cNvSpPr>
                <a:spLocks noChangeArrowheads="1"/>
              </p:cNvSpPr>
              <p:nvPr/>
            </p:nvSpPr>
            <p:spPr bwMode="auto">
              <a:xfrm>
                <a:off x="3510" y="1966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3" name="Freeform 169"/>
              <p:cNvSpPr>
                <a:spLocks/>
              </p:cNvSpPr>
              <p:nvPr/>
            </p:nvSpPr>
            <p:spPr bwMode="auto">
              <a:xfrm>
                <a:off x="3605" y="1967"/>
                <a:ext cx="57" cy="35"/>
              </a:xfrm>
              <a:custGeom>
                <a:avLst/>
                <a:gdLst>
                  <a:gd name="T0" fmla="*/ 14 w 115"/>
                  <a:gd name="T1" fmla="*/ 9 h 70"/>
                  <a:gd name="T2" fmla="*/ 14 w 115"/>
                  <a:gd name="T3" fmla="*/ 0 h 70"/>
                  <a:gd name="T4" fmla="*/ 0 w 115"/>
                  <a:gd name="T5" fmla="*/ 0 h 70"/>
                  <a:gd name="T6" fmla="*/ 0 w 115"/>
                  <a:gd name="T7" fmla="*/ 9 h 70"/>
                  <a:gd name="T8" fmla="*/ 14 w 115"/>
                  <a:gd name="T9" fmla="*/ 9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0"/>
                  <a:gd name="T17" fmla="*/ 115 w 115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0">
                    <a:moveTo>
                      <a:pt x="115" y="70"/>
                    </a:moveTo>
                    <a:lnTo>
                      <a:pt x="115" y="0"/>
                    </a:lnTo>
                    <a:lnTo>
                      <a:pt x="0" y="0"/>
                    </a:lnTo>
                    <a:lnTo>
                      <a:pt x="0" y="69"/>
                    </a:lnTo>
                    <a:lnTo>
                      <a:pt x="115" y="70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Rectangle 170"/>
              <p:cNvSpPr>
                <a:spLocks noChangeArrowheads="1"/>
              </p:cNvSpPr>
              <p:nvPr/>
            </p:nvSpPr>
            <p:spPr bwMode="auto">
              <a:xfrm>
                <a:off x="3700" y="1967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" name="Freeform 171"/>
              <p:cNvSpPr>
                <a:spLocks/>
              </p:cNvSpPr>
              <p:nvPr/>
            </p:nvSpPr>
            <p:spPr bwMode="auto">
              <a:xfrm>
                <a:off x="3780" y="1305"/>
                <a:ext cx="135" cy="706"/>
              </a:xfrm>
              <a:custGeom>
                <a:avLst/>
                <a:gdLst>
                  <a:gd name="T0" fmla="*/ 34 w 270"/>
                  <a:gd name="T1" fmla="*/ 162 h 1412"/>
                  <a:gd name="T2" fmla="*/ 34 w 270"/>
                  <a:gd name="T3" fmla="*/ 0 h 1412"/>
                  <a:gd name="T4" fmla="*/ 0 w 270"/>
                  <a:gd name="T5" fmla="*/ 15 h 1412"/>
                  <a:gd name="T6" fmla="*/ 0 w 270"/>
                  <a:gd name="T7" fmla="*/ 177 h 1412"/>
                  <a:gd name="T8" fmla="*/ 34 w 270"/>
                  <a:gd name="T9" fmla="*/ 162 h 14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0"/>
                  <a:gd name="T16" fmla="*/ 0 h 1412"/>
                  <a:gd name="T17" fmla="*/ 270 w 270"/>
                  <a:gd name="T18" fmla="*/ 1412 h 14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0" h="1412">
                    <a:moveTo>
                      <a:pt x="270" y="1292"/>
                    </a:moveTo>
                    <a:lnTo>
                      <a:pt x="270" y="0"/>
                    </a:lnTo>
                    <a:lnTo>
                      <a:pt x="0" y="120"/>
                    </a:lnTo>
                    <a:lnTo>
                      <a:pt x="0" y="1412"/>
                    </a:lnTo>
                    <a:lnTo>
                      <a:pt x="270" y="1292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Freeform 172"/>
              <p:cNvSpPr>
                <a:spLocks/>
              </p:cNvSpPr>
              <p:nvPr/>
            </p:nvSpPr>
            <p:spPr bwMode="auto">
              <a:xfrm>
                <a:off x="3605" y="1772"/>
                <a:ext cx="57" cy="36"/>
              </a:xfrm>
              <a:custGeom>
                <a:avLst/>
                <a:gdLst>
                  <a:gd name="T0" fmla="*/ 14 w 115"/>
                  <a:gd name="T1" fmla="*/ 9 h 72"/>
                  <a:gd name="T2" fmla="*/ 14 w 115"/>
                  <a:gd name="T3" fmla="*/ 1 h 72"/>
                  <a:gd name="T4" fmla="*/ 0 w 115"/>
                  <a:gd name="T5" fmla="*/ 0 h 72"/>
                  <a:gd name="T6" fmla="*/ 0 w 115"/>
                  <a:gd name="T7" fmla="*/ 9 h 72"/>
                  <a:gd name="T8" fmla="*/ 14 w 115"/>
                  <a:gd name="T9" fmla="*/ 9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2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Rectangle 173"/>
              <p:cNvSpPr>
                <a:spLocks noChangeArrowheads="1"/>
              </p:cNvSpPr>
              <p:nvPr/>
            </p:nvSpPr>
            <p:spPr bwMode="auto">
              <a:xfrm>
                <a:off x="3700" y="1773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Freeform 174"/>
              <p:cNvSpPr>
                <a:spLocks/>
              </p:cNvSpPr>
              <p:nvPr/>
            </p:nvSpPr>
            <p:spPr bwMode="auto">
              <a:xfrm>
                <a:off x="3605" y="1836"/>
                <a:ext cx="57" cy="36"/>
              </a:xfrm>
              <a:custGeom>
                <a:avLst/>
                <a:gdLst>
                  <a:gd name="T0" fmla="*/ 14 w 115"/>
                  <a:gd name="T1" fmla="*/ 9 h 72"/>
                  <a:gd name="T2" fmla="*/ 14 w 115"/>
                  <a:gd name="T3" fmla="*/ 1 h 72"/>
                  <a:gd name="T4" fmla="*/ 0 w 115"/>
                  <a:gd name="T5" fmla="*/ 0 h 72"/>
                  <a:gd name="T6" fmla="*/ 0 w 115"/>
                  <a:gd name="T7" fmla="*/ 9 h 72"/>
                  <a:gd name="T8" fmla="*/ 14 w 115"/>
                  <a:gd name="T9" fmla="*/ 9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72"/>
                  <a:gd name="T17" fmla="*/ 115 w 115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72">
                    <a:moveTo>
                      <a:pt x="115" y="72"/>
                    </a:moveTo>
                    <a:lnTo>
                      <a:pt x="115" y="1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115" y="72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Rectangle 175"/>
              <p:cNvSpPr>
                <a:spLocks noChangeArrowheads="1"/>
              </p:cNvSpPr>
              <p:nvPr/>
            </p:nvSpPr>
            <p:spPr bwMode="auto">
              <a:xfrm>
                <a:off x="3700" y="1837"/>
                <a:ext cx="57" cy="35"/>
              </a:xfrm>
              <a:prstGeom prst="rect">
                <a:avLst/>
              </a:pr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10" name="Text Box 176"/>
            <p:cNvSpPr txBox="1">
              <a:spLocks noChangeArrowheads="1"/>
            </p:cNvSpPr>
            <p:nvPr/>
          </p:nvSpPr>
          <p:spPr bwMode="auto">
            <a:xfrm>
              <a:off x="-892387" y="4643438"/>
              <a:ext cx="3628924" cy="441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tr" pitchFamily="2" charset="-78"/>
                </a:rPr>
                <a:t>وزارت بهداشت، درمان وآموزش پزشكي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itr" pitchFamily="2" charset="-78"/>
              </a:endParaRPr>
            </a:p>
          </p:txBody>
        </p:sp>
      </p:grpSp>
      <p:grpSp>
        <p:nvGrpSpPr>
          <p:cNvPr id="180" name="Group 678"/>
          <p:cNvGrpSpPr>
            <a:grpSpLocks/>
          </p:cNvGrpSpPr>
          <p:nvPr/>
        </p:nvGrpSpPr>
        <p:grpSpPr bwMode="auto">
          <a:xfrm>
            <a:off x="2158625" y="5134260"/>
            <a:ext cx="1002198" cy="1145183"/>
            <a:chOff x="2313032" y="3286124"/>
            <a:chExt cx="813668" cy="1021873"/>
          </a:xfrm>
        </p:grpSpPr>
        <p:sp>
          <p:nvSpPr>
            <p:cNvPr id="181" name="Cloud"/>
            <p:cNvSpPr>
              <a:spLocks noChangeAspect="1" noEditPoints="1" noChangeArrowheads="1"/>
            </p:cNvSpPr>
            <p:nvPr/>
          </p:nvSpPr>
          <p:spPr bwMode="auto">
            <a:xfrm>
              <a:off x="2428860" y="3286124"/>
              <a:ext cx="511679" cy="33855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424456">
                <a:lumMod val="20000"/>
                <a:lumOff val="80000"/>
              </a:srgbClr>
            </a:solidFill>
            <a:ln w="9525">
              <a:solidFill>
                <a:srgbClr val="424456">
                  <a:lumMod val="60000"/>
                  <a:lumOff val="40000"/>
                </a:srgbClr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800" b="0" i="0" u="none" strike="noStrike" kern="0" cap="none" spc="0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cs typeface="Arial" charset="0"/>
              </a:endParaRPr>
            </a:p>
          </p:txBody>
        </p:sp>
        <p:grpSp>
          <p:nvGrpSpPr>
            <p:cNvPr id="182" name="Group 647"/>
            <p:cNvGrpSpPr>
              <a:grpSpLocks/>
            </p:cNvGrpSpPr>
            <p:nvPr/>
          </p:nvGrpSpPr>
          <p:grpSpPr bwMode="auto">
            <a:xfrm>
              <a:off x="2313032" y="3286124"/>
              <a:ext cx="813668" cy="1021873"/>
              <a:chOff x="3813230" y="1857364"/>
              <a:chExt cx="813668" cy="1021873"/>
            </a:xfrm>
          </p:grpSpPr>
          <p:grpSp>
            <p:nvGrpSpPr>
              <p:cNvPr id="183" name="Group 27"/>
              <p:cNvGrpSpPr>
                <a:grpSpLocks/>
              </p:cNvGrpSpPr>
              <p:nvPr/>
            </p:nvGrpSpPr>
            <p:grpSpPr bwMode="auto">
              <a:xfrm>
                <a:off x="4002310" y="1928802"/>
                <a:ext cx="490208" cy="373051"/>
                <a:chOff x="865" y="2160"/>
                <a:chExt cx="1487" cy="1093"/>
              </a:xfrm>
            </p:grpSpPr>
            <p:grpSp>
              <p:nvGrpSpPr>
                <p:cNvPr id="186" name="Group 28"/>
                <p:cNvGrpSpPr>
                  <a:grpSpLocks/>
                </p:cNvGrpSpPr>
                <p:nvPr/>
              </p:nvGrpSpPr>
              <p:grpSpPr bwMode="auto">
                <a:xfrm>
                  <a:off x="912" y="2160"/>
                  <a:ext cx="1440" cy="1093"/>
                  <a:chOff x="912" y="2160"/>
                  <a:chExt cx="1440" cy="1093"/>
                </a:xfrm>
              </p:grpSpPr>
              <p:sp>
                <p:nvSpPr>
                  <p:cNvPr id="206" name="Freeform 29"/>
                  <p:cNvSpPr>
                    <a:spLocks/>
                  </p:cNvSpPr>
                  <p:nvPr/>
                </p:nvSpPr>
                <p:spPr bwMode="auto">
                  <a:xfrm>
                    <a:off x="1792" y="2545"/>
                    <a:ext cx="304" cy="337"/>
                  </a:xfrm>
                  <a:custGeom>
                    <a:avLst/>
                    <a:gdLst>
                      <a:gd name="T0" fmla="*/ 0 w 300"/>
                      <a:gd name="T1" fmla="*/ 0 h 486"/>
                      <a:gd name="T2" fmla="*/ 16 w 300"/>
                      <a:gd name="T3" fmla="*/ 31 h 486"/>
                      <a:gd name="T4" fmla="*/ 222 w 300"/>
                      <a:gd name="T5" fmla="*/ 115 h 486"/>
                      <a:gd name="T6" fmla="*/ 224 w 300"/>
                      <a:gd name="T7" fmla="*/ 116 h 486"/>
                      <a:gd name="T8" fmla="*/ 231 w 300"/>
                      <a:gd name="T9" fmla="*/ 118 h 486"/>
                      <a:gd name="T10" fmla="*/ 240 w 300"/>
                      <a:gd name="T11" fmla="*/ 121 h 486"/>
                      <a:gd name="T12" fmla="*/ 252 w 300"/>
                      <a:gd name="T13" fmla="*/ 126 h 486"/>
                      <a:gd name="T14" fmla="*/ 262 w 300"/>
                      <a:gd name="T15" fmla="*/ 133 h 486"/>
                      <a:gd name="T16" fmla="*/ 272 w 300"/>
                      <a:gd name="T17" fmla="*/ 140 h 486"/>
                      <a:gd name="T18" fmla="*/ 278 w 300"/>
                      <a:gd name="T19" fmla="*/ 148 h 486"/>
                      <a:gd name="T20" fmla="*/ 278 w 300"/>
                      <a:gd name="T21" fmla="*/ 157 h 486"/>
                      <a:gd name="T22" fmla="*/ 294 w 300"/>
                      <a:gd name="T23" fmla="*/ 162 h 486"/>
                      <a:gd name="T24" fmla="*/ 308 w 300"/>
                      <a:gd name="T25" fmla="*/ 153 h 486"/>
                      <a:gd name="T26" fmla="*/ 312 w 300"/>
                      <a:gd name="T27" fmla="*/ 144 h 486"/>
                      <a:gd name="T28" fmla="*/ 309 w 300"/>
                      <a:gd name="T29" fmla="*/ 134 h 486"/>
                      <a:gd name="T30" fmla="*/ 301 w 300"/>
                      <a:gd name="T31" fmla="*/ 126 h 486"/>
                      <a:gd name="T32" fmla="*/ 289 w 300"/>
                      <a:gd name="T33" fmla="*/ 119 h 486"/>
                      <a:gd name="T34" fmla="*/ 279 w 300"/>
                      <a:gd name="T35" fmla="*/ 114 h 486"/>
                      <a:gd name="T36" fmla="*/ 269 w 300"/>
                      <a:gd name="T37" fmla="*/ 110 h 486"/>
                      <a:gd name="T38" fmla="*/ 264 w 300"/>
                      <a:gd name="T39" fmla="*/ 109 h 486"/>
                      <a:gd name="T40" fmla="*/ 0 w 300"/>
                      <a:gd name="T41" fmla="*/ 0 h 48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00"/>
                      <a:gd name="T64" fmla="*/ 0 h 486"/>
                      <a:gd name="T65" fmla="*/ 300 w 300"/>
                      <a:gd name="T66" fmla="*/ 486 h 48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00" h="486">
                        <a:moveTo>
                          <a:pt x="0" y="0"/>
                        </a:moveTo>
                        <a:lnTo>
                          <a:pt x="16" y="93"/>
                        </a:lnTo>
                        <a:lnTo>
                          <a:pt x="213" y="344"/>
                        </a:lnTo>
                        <a:lnTo>
                          <a:pt x="215" y="347"/>
                        </a:lnTo>
                        <a:lnTo>
                          <a:pt x="222" y="354"/>
                        </a:lnTo>
                        <a:lnTo>
                          <a:pt x="231" y="365"/>
                        </a:lnTo>
                        <a:lnTo>
                          <a:pt x="243" y="380"/>
                        </a:lnTo>
                        <a:lnTo>
                          <a:pt x="253" y="399"/>
                        </a:lnTo>
                        <a:lnTo>
                          <a:pt x="261" y="419"/>
                        </a:lnTo>
                        <a:lnTo>
                          <a:pt x="266" y="444"/>
                        </a:lnTo>
                        <a:lnTo>
                          <a:pt x="266" y="470"/>
                        </a:lnTo>
                        <a:lnTo>
                          <a:pt x="282" y="486"/>
                        </a:lnTo>
                        <a:lnTo>
                          <a:pt x="296" y="457"/>
                        </a:lnTo>
                        <a:lnTo>
                          <a:pt x="300" y="430"/>
                        </a:lnTo>
                        <a:lnTo>
                          <a:pt x="297" y="402"/>
                        </a:lnTo>
                        <a:lnTo>
                          <a:pt x="289" y="378"/>
                        </a:lnTo>
                        <a:lnTo>
                          <a:pt x="277" y="357"/>
                        </a:lnTo>
                        <a:lnTo>
                          <a:pt x="267" y="341"/>
                        </a:lnTo>
                        <a:lnTo>
                          <a:pt x="259" y="329"/>
                        </a:lnTo>
                        <a:lnTo>
                          <a:pt x="255" y="32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9BF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7" name="Freeform 30"/>
                  <p:cNvSpPr>
                    <a:spLocks/>
                  </p:cNvSpPr>
                  <p:nvPr/>
                </p:nvSpPr>
                <p:spPr bwMode="auto">
                  <a:xfrm>
                    <a:off x="1056" y="2352"/>
                    <a:ext cx="1117" cy="879"/>
                  </a:xfrm>
                  <a:custGeom>
                    <a:avLst/>
                    <a:gdLst>
                      <a:gd name="T0" fmla="*/ 257 w 2234"/>
                      <a:gd name="T1" fmla="*/ 216 h 1757"/>
                      <a:gd name="T2" fmla="*/ 263 w 2234"/>
                      <a:gd name="T3" fmla="*/ 207 h 1757"/>
                      <a:gd name="T4" fmla="*/ 267 w 2234"/>
                      <a:gd name="T5" fmla="*/ 197 h 1757"/>
                      <a:gd name="T6" fmla="*/ 271 w 2234"/>
                      <a:gd name="T7" fmla="*/ 188 h 1757"/>
                      <a:gd name="T8" fmla="*/ 275 w 2234"/>
                      <a:gd name="T9" fmla="*/ 178 h 1757"/>
                      <a:gd name="T10" fmla="*/ 277 w 2234"/>
                      <a:gd name="T11" fmla="*/ 167 h 1757"/>
                      <a:gd name="T12" fmla="*/ 279 w 2234"/>
                      <a:gd name="T13" fmla="*/ 157 h 1757"/>
                      <a:gd name="T14" fmla="*/ 279 w 2234"/>
                      <a:gd name="T15" fmla="*/ 146 h 1757"/>
                      <a:gd name="T16" fmla="*/ 279 w 2234"/>
                      <a:gd name="T17" fmla="*/ 133 h 1757"/>
                      <a:gd name="T18" fmla="*/ 278 w 2234"/>
                      <a:gd name="T19" fmla="*/ 119 h 1757"/>
                      <a:gd name="T20" fmla="*/ 275 w 2234"/>
                      <a:gd name="T21" fmla="*/ 105 h 1757"/>
                      <a:gd name="T22" fmla="*/ 271 w 2234"/>
                      <a:gd name="T23" fmla="*/ 92 h 1757"/>
                      <a:gd name="T24" fmla="*/ 266 w 2234"/>
                      <a:gd name="T25" fmla="*/ 80 h 1757"/>
                      <a:gd name="T26" fmla="*/ 259 w 2234"/>
                      <a:gd name="T27" fmla="*/ 68 h 1757"/>
                      <a:gd name="T28" fmla="*/ 251 w 2234"/>
                      <a:gd name="T29" fmla="*/ 57 h 1757"/>
                      <a:gd name="T30" fmla="*/ 243 w 2234"/>
                      <a:gd name="T31" fmla="*/ 46 h 1757"/>
                      <a:gd name="T32" fmla="*/ 233 w 2234"/>
                      <a:gd name="T33" fmla="*/ 37 h 1757"/>
                      <a:gd name="T34" fmla="*/ 223 w 2234"/>
                      <a:gd name="T35" fmla="*/ 28 h 1757"/>
                      <a:gd name="T36" fmla="*/ 211 w 2234"/>
                      <a:gd name="T37" fmla="*/ 21 h 1757"/>
                      <a:gd name="T38" fmla="*/ 200 w 2234"/>
                      <a:gd name="T39" fmla="*/ 14 h 1757"/>
                      <a:gd name="T40" fmla="*/ 187 w 2234"/>
                      <a:gd name="T41" fmla="*/ 9 h 1757"/>
                      <a:gd name="T42" fmla="*/ 174 w 2234"/>
                      <a:gd name="T43" fmla="*/ 5 h 1757"/>
                      <a:gd name="T44" fmla="*/ 160 w 2234"/>
                      <a:gd name="T45" fmla="*/ 2 h 1757"/>
                      <a:gd name="T46" fmla="*/ 146 w 2234"/>
                      <a:gd name="T47" fmla="*/ 1 h 1757"/>
                      <a:gd name="T48" fmla="*/ 133 w 2234"/>
                      <a:gd name="T49" fmla="*/ 1 h 1757"/>
                      <a:gd name="T50" fmla="*/ 118 w 2234"/>
                      <a:gd name="T51" fmla="*/ 2 h 1757"/>
                      <a:gd name="T52" fmla="*/ 104 w 2234"/>
                      <a:gd name="T53" fmla="*/ 5 h 1757"/>
                      <a:gd name="T54" fmla="*/ 91 w 2234"/>
                      <a:gd name="T55" fmla="*/ 9 h 1757"/>
                      <a:gd name="T56" fmla="*/ 79 w 2234"/>
                      <a:gd name="T57" fmla="*/ 14 h 1757"/>
                      <a:gd name="T58" fmla="*/ 68 w 2234"/>
                      <a:gd name="T59" fmla="*/ 21 h 1757"/>
                      <a:gd name="T60" fmla="*/ 56 w 2234"/>
                      <a:gd name="T61" fmla="*/ 28 h 1757"/>
                      <a:gd name="T62" fmla="*/ 45 w 2234"/>
                      <a:gd name="T63" fmla="*/ 37 h 1757"/>
                      <a:gd name="T64" fmla="*/ 36 w 2234"/>
                      <a:gd name="T65" fmla="*/ 46 h 1757"/>
                      <a:gd name="T66" fmla="*/ 27 w 2234"/>
                      <a:gd name="T67" fmla="*/ 57 h 1757"/>
                      <a:gd name="T68" fmla="*/ 20 w 2234"/>
                      <a:gd name="T69" fmla="*/ 68 h 1757"/>
                      <a:gd name="T70" fmla="*/ 13 w 2234"/>
                      <a:gd name="T71" fmla="*/ 80 h 1757"/>
                      <a:gd name="T72" fmla="*/ 9 w 2234"/>
                      <a:gd name="T73" fmla="*/ 92 h 1757"/>
                      <a:gd name="T74" fmla="*/ 4 w 2234"/>
                      <a:gd name="T75" fmla="*/ 105 h 1757"/>
                      <a:gd name="T76" fmla="*/ 1 w 2234"/>
                      <a:gd name="T77" fmla="*/ 119 h 1757"/>
                      <a:gd name="T78" fmla="*/ 1 w 2234"/>
                      <a:gd name="T79" fmla="*/ 133 h 1757"/>
                      <a:gd name="T80" fmla="*/ 1 w 2234"/>
                      <a:gd name="T81" fmla="*/ 146 h 1757"/>
                      <a:gd name="T82" fmla="*/ 1 w 2234"/>
                      <a:gd name="T83" fmla="*/ 157 h 1757"/>
                      <a:gd name="T84" fmla="*/ 2 w 2234"/>
                      <a:gd name="T85" fmla="*/ 167 h 1757"/>
                      <a:gd name="T86" fmla="*/ 5 w 2234"/>
                      <a:gd name="T87" fmla="*/ 178 h 1757"/>
                      <a:gd name="T88" fmla="*/ 9 w 2234"/>
                      <a:gd name="T89" fmla="*/ 188 h 1757"/>
                      <a:gd name="T90" fmla="*/ 12 w 2234"/>
                      <a:gd name="T91" fmla="*/ 197 h 1757"/>
                      <a:gd name="T92" fmla="*/ 17 w 2234"/>
                      <a:gd name="T93" fmla="*/ 207 h 1757"/>
                      <a:gd name="T94" fmla="*/ 22 w 2234"/>
                      <a:gd name="T95" fmla="*/ 216 h 1757"/>
                      <a:gd name="T96" fmla="*/ 254 w 2234"/>
                      <a:gd name="T97" fmla="*/ 220 h 1757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2234"/>
                      <a:gd name="T148" fmla="*/ 0 h 1757"/>
                      <a:gd name="T149" fmla="*/ 2234 w 2234"/>
                      <a:gd name="T150" fmla="*/ 1757 h 1757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2234" h="1757">
                        <a:moveTo>
                          <a:pt x="2033" y="1757"/>
                        </a:moveTo>
                        <a:lnTo>
                          <a:pt x="2056" y="1722"/>
                        </a:lnTo>
                        <a:lnTo>
                          <a:pt x="2078" y="1688"/>
                        </a:lnTo>
                        <a:lnTo>
                          <a:pt x="2098" y="1651"/>
                        </a:lnTo>
                        <a:lnTo>
                          <a:pt x="2118" y="1614"/>
                        </a:lnTo>
                        <a:lnTo>
                          <a:pt x="2135" y="1576"/>
                        </a:lnTo>
                        <a:lnTo>
                          <a:pt x="2153" y="1538"/>
                        </a:lnTo>
                        <a:lnTo>
                          <a:pt x="2168" y="1499"/>
                        </a:lnTo>
                        <a:lnTo>
                          <a:pt x="2181" y="1459"/>
                        </a:lnTo>
                        <a:lnTo>
                          <a:pt x="2193" y="1418"/>
                        </a:lnTo>
                        <a:lnTo>
                          <a:pt x="2204" y="1377"/>
                        </a:lnTo>
                        <a:lnTo>
                          <a:pt x="2214" y="1334"/>
                        </a:lnTo>
                        <a:lnTo>
                          <a:pt x="2221" y="1293"/>
                        </a:lnTo>
                        <a:lnTo>
                          <a:pt x="2226" y="1249"/>
                        </a:lnTo>
                        <a:lnTo>
                          <a:pt x="2231" y="1206"/>
                        </a:lnTo>
                        <a:lnTo>
                          <a:pt x="2233" y="1161"/>
                        </a:lnTo>
                        <a:lnTo>
                          <a:pt x="2234" y="1118"/>
                        </a:lnTo>
                        <a:lnTo>
                          <a:pt x="2233" y="1060"/>
                        </a:lnTo>
                        <a:lnTo>
                          <a:pt x="2229" y="1004"/>
                        </a:lnTo>
                        <a:lnTo>
                          <a:pt x="2222" y="947"/>
                        </a:lnTo>
                        <a:lnTo>
                          <a:pt x="2211" y="893"/>
                        </a:lnTo>
                        <a:lnTo>
                          <a:pt x="2199" y="839"/>
                        </a:lnTo>
                        <a:lnTo>
                          <a:pt x="2184" y="786"/>
                        </a:lnTo>
                        <a:lnTo>
                          <a:pt x="2166" y="734"/>
                        </a:lnTo>
                        <a:lnTo>
                          <a:pt x="2147" y="683"/>
                        </a:lnTo>
                        <a:lnTo>
                          <a:pt x="2124" y="634"/>
                        </a:lnTo>
                        <a:lnTo>
                          <a:pt x="2100" y="585"/>
                        </a:lnTo>
                        <a:lnTo>
                          <a:pt x="2072" y="538"/>
                        </a:lnTo>
                        <a:lnTo>
                          <a:pt x="2043" y="493"/>
                        </a:lnTo>
                        <a:lnTo>
                          <a:pt x="2012" y="449"/>
                        </a:lnTo>
                        <a:lnTo>
                          <a:pt x="1979" y="407"/>
                        </a:lnTo>
                        <a:lnTo>
                          <a:pt x="1944" y="366"/>
                        </a:lnTo>
                        <a:lnTo>
                          <a:pt x="1907" y="327"/>
                        </a:lnTo>
                        <a:lnTo>
                          <a:pt x="1868" y="290"/>
                        </a:lnTo>
                        <a:lnTo>
                          <a:pt x="1828" y="256"/>
                        </a:lnTo>
                        <a:lnTo>
                          <a:pt x="1785" y="222"/>
                        </a:lnTo>
                        <a:lnTo>
                          <a:pt x="1741" y="191"/>
                        </a:lnTo>
                        <a:lnTo>
                          <a:pt x="1695" y="162"/>
                        </a:lnTo>
                        <a:lnTo>
                          <a:pt x="1649" y="135"/>
                        </a:lnTo>
                        <a:lnTo>
                          <a:pt x="1601" y="111"/>
                        </a:lnTo>
                        <a:lnTo>
                          <a:pt x="1551" y="88"/>
                        </a:lnTo>
                        <a:lnTo>
                          <a:pt x="1501" y="68"/>
                        </a:lnTo>
                        <a:lnTo>
                          <a:pt x="1449" y="51"/>
                        </a:lnTo>
                        <a:lnTo>
                          <a:pt x="1396" y="36"/>
                        </a:lnTo>
                        <a:lnTo>
                          <a:pt x="1342" y="23"/>
                        </a:lnTo>
                        <a:lnTo>
                          <a:pt x="1286" y="13"/>
                        </a:lnTo>
                        <a:lnTo>
                          <a:pt x="1230" y="6"/>
                        </a:lnTo>
                        <a:lnTo>
                          <a:pt x="1174" y="1"/>
                        </a:lnTo>
                        <a:lnTo>
                          <a:pt x="1116" y="0"/>
                        </a:lnTo>
                        <a:lnTo>
                          <a:pt x="1058" y="1"/>
                        </a:lnTo>
                        <a:lnTo>
                          <a:pt x="1002" y="6"/>
                        </a:lnTo>
                        <a:lnTo>
                          <a:pt x="946" y="13"/>
                        </a:lnTo>
                        <a:lnTo>
                          <a:pt x="891" y="23"/>
                        </a:lnTo>
                        <a:lnTo>
                          <a:pt x="837" y="36"/>
                        </a:lnTo>
                        <a:lnTo>
                          <a:pt x="784" y="51"/>
                        </a:lnTo>
                        <a:lnTo>
                          <a:pt x="732" y="68"/>
                        </a:lnTo>
                        <a:lnTo>
                          <a:pt x="682" y="88"/>
                        </a:lnTo>
                        <a:lnTo>
                          <a:pt x="632" y="111"/>
                        </a:lnTo>
                        <a:lnTo>
                          <a:pt x="584" y="135"/>
                        </a:lnTo>
                        <a:lnTo>
                          <a:pt x="538" y="162"/>
                        </a:lnTo>
                        <a:lnTo>
                          <a:pt x="492" y="191"/>
                        </a:lnTo>
                        <a:lnTo>
                          <a:pt x="448" y="222"/>
                        </a:lnTo>
                        <a:lnTo>
                          <a:pt x="407" y="256"/>
                        </a:lnTo>
                        <a:lnTo>
                          <a:pt x="366" y="290"/>
                        </a:lnTo>
                        <a:lnTo>
                          <a:pt x="327" y="327"/>
                        </a:lnTo>
                        <a:lnTo>
                          <a:pt x="290" y="366"/>
                        </a:lnTo>
                        <a:lnTo>
                          <a:pt x="255" y="407"/>
                        </a:lnTo>
                        <a:lnTo>
                          <a:pt x="222" y="449"/>
                        </a:lnTo>
                        <a:lnTo>
                          <a:pt x="191" y="493"/>
                        </a:lnTo>
                        <a:lnTo>
                          <a:pt x="161" y="538"/>
                        </a:lnTo>
                        <a:lnTo>
                          <a:pt x="135" y="585"/>
                        </a:lnTo>
                        <a:lnTo>
                          <a:pt x="111" y="634"/>
                        </a:lnTo>
                        <a:lnTo>
                          <a:pt x="88" y="683"/>
                        </a:lnTo>
                        <a:lnTo>
                          <a:pt x="68" y="734"/>
                        </a:lnTo>
                        <a:lnTo>
                          <a:pt x="51" y="786"/>
                        </a:lnTo>
                        <a:lnTo>
                          <a:pt x="36" y="839"/>
                        </a:lnTo>
                        <a:lnTo>
                          <a:pt x="23" y="893"/>
                        </a:lnTo>
                        <a:lnTo>
                          <a:pt x="13" y="947"/>
                        </a:lnTo>
                        <a:lnTo>
                          <a:pt x="6" y="1004"/>
                        </a:lnTo>
                        <a:lnTo>
                          <a:pt x="1" y="1060"/>
                        </a:lnTo>
                        <a:lnTo>
                          <a:pt x="0" y="1118"/>
                        </a:lnTo>
                        <a:lnTo>
                          <a:pt x="1" y="1161"/>
                        </a:lnTo>
                        <a:lnTo>
                          <a:pt x="3" y="1206"/>
                        </a:lnTo>
                        <a:lnTo>
                          <a:pt x="8" y="1249"/>
                        </a:lnTo>
                        <a:lnTo>
                          <a:pt x="14" y="1293"/>
                        </a:lnTo>
                        <a:lnTo>
                          <a:pt x="21" y="1334"/>
                        </a:lnTo>
                        <a:lnTo>
                          <a:pt x="30" y="1377"/>
                        </a:lnTo>
                        <a:lnTo>
                          <a:pt x="41" y="1418"/>
                        </a:lnTo>
                        <a:lnTo>
                          <a:pt x="53" y="1459"/>
                        </a:lnTo>
                        <a:lnTo>
                          <a:pt x="67" y="1499"/>
                        </a:lnTo>
                        <a:lnTo>
                          <a:pt x="82" y="1538"/>
                        </a:lnTo>
                        <a:lnTo>
                          <a:pt x="99" y="1576"/>
                        </a:lnTo>
                        <a:lnTo>
                          <a:pt x="116" y="1614"/>
                        </a:lnTo>
                        <a:lnTo>
                          <a:pt x="136" y="1651"/>
                        </a:lnTo>
                        <a:lnTo>
                          <a:pt x="157" y="1688"/>
                        </a:lnTo>
                        <a:lnTo>
                          <a:pt x="179" y="1722"/>
                        </a:lnTo>
                        <a:lnTo>
                          <a:pt x="202" y="1757"/>
                        </a:lnTo>
                        <a:lnTo>
                          <a:pt x="2033" y="1757"/>
                        </a:lnTo>
                        <a:close/>
                      </a:path>
                    </a:pathLst>
                  </a:custGeom>
                  <a:solidFill>
                    <a:srgbClr val="9696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089" y="3194"/>
                    <a:ext cx="1050" cy="59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9" name="Freeform 32"/>
                  <p:cNvSpPr>
                    <a:spLocks/>
                  </p:cNvSpPr>
                  <p:nvPr/>
                </p:nvSpPr>
                <p:spPr bwMode="auto">
                  <a:xfrm>
                    <a:off x="1106" y="2160"/>
                    <a:ext cx="953" cy="1074"/>
                  </a:xfrm>
                  <a:custGeom>
                    <a:avLst/>
                    <a:gdLst>
                      <a:gd name="T0" fmla="*/ 792 w 953"/>
                      <a:gd name="T1" fmla="*/ 286 h 1074"/>
                      <a:gd name="T2" fmla="*/ 752 w 953"/>
                      <a:gd name="T3" fmla="*/ 179 h 1074"/>
                      <a:gd name="T4" fmla="*/ 716 w 953"/>
                      <a:gd name="T5" fmla="*/ 155 h 1074"/>
                      <a:gd name="T6" fmla="*/ 714 w 953"/>
                      <a:gd name="T7" fmla="*/ 137 h 1074"/>
                      <a:gd name="T8" fmla="*/ 743 w 953"/>
                      <a:gd name="T9" fmla="*/ 116 h 1074"/>
                      <a:gd name="T10" fmla="*/ 743 w 953"/>
                      <a:gd name="T11" fmla="*/ 52 h 1074"/>
                      <a:gd name="T12" fmla="*/ 761 w 953"/>
                      <a:gd name="T13" fmla="*/ 18 h 1074"/>
                      <a:gd name="T14" fmla="*/ 741 w 953"/>
                      <a:gd name="T15" fmla="*/ 6 h 1074"/>
                      <a:gd name="T16" fmla="*/ 720 w 953"/>
                      <a:gd name="T17" fmla="*/ 0 h 1074"/>
                      <a:gd name="T18" fmla="*/ 701 w 953"/>
                      <a:gd name="T19" fmla="*/ 1 h 1074"/>
                      <a:gd name="T20" fmla="*/ 651 w 953"/>
                      <a:gd name="T21" fmla="*/ 30 h 1074"/>
                      <a:gd name="T22" fmla="*/ 622 w 953"/>
                      <a:gd name="T23" fmla="*/ 113 h 1074"/>
                      <a:gd name="T24" fmla="*/ 600 w 953"/>
                      <a:gd name="T25" fmla="*/ 124 h 1074"/>
                      <a:gd name="T26" fmla="*/ 530 w 953"/>
                      <a:gd name="T27" fmla="*/ 124 h 1074"/>
                      <a:gd name="T28" fmla="*/ 417 w 953"/>
                      <a:gd name="T29" fmla="*/ 151 h 1074"/>
                      <a:gd name="T30" fmla="*/ 331 w 953"/>
                      <a:gd name="T31" fmla="*/ 214 h 1074"/>
                      <a:gd name="T32" fmla="*/ 316 w 953"/>
                      <a:gd name="T33" fmla="*/ 325 h 1074"/>
                      <a:gd name="T34" fmla="*/ 351 w 953"/>
                      <a:gd name="T35" fmla="*/ 414 h 1074"/>
                      <a:gd name="T36" fmla="*/ 399 w 953"/>
                      <a:gd name="T37" fmla="*/ 387 h 1074"/>
                      <a:gd name="T38" fmla="*/ 403 w 953"/>
                      <a:gd name="T39" fmla="*/ 366 h 1074"/>
                      <a:gd name="T40" fmla="*/ 414 w 953"/>
                      <a:gd name="T41" fmla="*/ 284 h 1074"/>
                      <a:gd name="T42" fmla="*/ 452 w 953"/>
                      <a:gd name="T43" fmla="*/ 253 h 1074"/>
                      <a:gd name="T44" fmla="*/ 479 w 953"/>
                      <a:gd name="T45" fmla="*/ 282 h 1074"/>
                      <a:gd name="T46" fmla="*/ 420 w 953"/>
                      <a:gd name="T47" fmla="*/ 487 h 1074"/>
                      <a:gd name="T48" fmla="*/ 363 w 953"/>
                      <a:gd name="T49" fmla="*/ 605 h 1074"/>
                      <a:gd name="T50" fmla="*/ 272 w 953"/>
                      <a:gd name="T51" fmla="*/ 735 h 1074"/>
                      <a:gd name="T52" fmla="*/ 165 w 953"/>
                      <a:gd name="T53" fmla="*/ 867 h 1074"/>
                      <a:gd name="T54" fmla="*/ 69 w 953"/>
                      <a:gd name="T55" fmla="*/ 977 h 1074"/>
                      <a:gd name="T56" fmla="*/ 9 w 953"/>
                      <a:gd name="T57" fmla="*/ 1044 h 1074"/>
                      <a:gd name="T58" fmla="*/ 106 w 953"/>
                      <a:gd name="T59" fmla="*/ 1051 h 1074"/>
                      <a:gd name="T60" fmla="*/ 159 w 953"/>
                      <a:gd name="T61" fmla="*/ 1010 h 1074"/>
                      <a:gd name="T62" fmla="*/ 254 w 953"/>
                      <a:gd name="T63" fmla="*/ 937 h 1074"/>
                      <a:gd name="T64" fmla="*/ 364 w 953"/>
                      <a:gd name="T65" fmla="*/ 854 h 1074"/>
                      <a:gd name="T66" fmla="*/ 462 w 953"/>
                      <a:gd name="T67" fmla="*/ 781 h 1074"/>
                      <a:gd name="T68" fmla="*/ 523 w 953"/>
                      <a:gd name="T69" fmla="*/ 740 h 1074"/>
                      <a:gd name="T70" fmla="*/ 604 w 953"/>
                      <a:gd name="T71" fmla="*/ 704 h 1074"/>
                      <a:gd name="T72" fmla="*/ 685 w 953"/>
                      <a:gd name="T73" fmla="*/ 718 h 1074"/>
                      <a:gd name="T74" fmla="*/ 739 w 953"/>
                      <a:gd name="T75" fmla="*/ 867 h 1074"/>
                      <a:gd name="T76" fmla="*/ 689 w 953"/>
                      <a:gd name="T77" fmla="*/ 1068 h 1074"/>
                      <a:gd name="T78" fmla="*/ 809 w 953"/>
                      <a:gd name="T79" fmla="*/ 1025 h 1074"/>
                      <a:gd name="T80" fmla="*/ 876 w 953"/>
                      <a:gd name="T81" fmla="*/ 883 h 1074"/>
                      <a:gd name="T82" fmla="*/ 887 w 953"/>
                      <a:gd name="T83" fmla="*/ 726 h 1074"/>
                      <a:gd name="T84" fmla="*/ 808 w 953"/>
                      <a:gd name="T85" fmla="*/ 593 h 1074"/>
                      <a:gd name="T86" fmla="*/ 724 w 953"/>
                      <a:gd name="T87" fmla="*/ 520 h 1074"/>
                      <a:gd name="T88" fmla="*/ 729 w 953"/>
                      <a:gd name="T89" fmla="*/ 452 h 1074"/>
                      <a:gd name="T90" fmla="*/ 772 w 953"/>
                      <a:gd name="T91" fmla="*/ 479 h 1074"/>
                      <a:gd name="T92" fmla="*/ 829 w 953"/>
                      <a:gd name="T93" fmla="*/ 491 h 1074"/>
                      <a:gd name="T94" fmla="*/ 872 w 953"/>
                      <a:gd name="T95" fmla="*/ 487 h 1074"/>
                      <a:gd name="T96" fmla="*/ 872 w 953"/>
                      <a:gd name="T97" fmla="*/ 416 h 1074"/>
                      <a:gd name="T98" fmla="*/ 846 w 953"/>
                      <a:gd name="T99" fmla="*/ 416 h 1074"/>
                      <a:gd name="T100" fmla="*/ 903 w 953"/>
                      <a:gd name="T101" fmla="*/ 392 h 1074"/>
                      <a:gd name="T102" fmla="*/ 882 w 953"/>
                      <a:gd name="T103" fmla="*/ 412 h 1074"/>
                      <a:gd name="T104" fmla="*/ 948 w 953"/>
                      <a:gd name="T105" fmla="*/ 416 h 1074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953"/>
                      <a:gd name="T160" fmla="*/ 0 h 1074"/>
                      <a:gd name="T161" fmla="*/ 953 w 953"/>
                      <a:gd name="T162" fmla="*/ 1074 h 1074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953" h="1074">
                        <a:moveTo>
                          <a:pt x="834" y="420"/>
                        </a:moveTo>
                        <a:lnTo>
                          <a:pt x="796" y="351"/>
                        </a:lnTo>
                        <a:lnTo>
                          <a:pt x="794" y="336"/>
                        </a:lnTo>
                        <a:lnTo>
                          <a:pt x="794" y="322"/>
                        </a:lnTo>
                        <a:lnTo>
                          <a:pt x="793" y="310"/>
                        </a:lnTo>
                        <a:lnTo>
                          <a:pt x="792" y="286"/>
                        </a:lnTo>
                        <a:lnTo>
                          <a:pt x="790" y="263"/>
                        </a:lnTo>
                        <a:lnTo>
                          <a:pt x="786" y="242"/>
                        </a:lnTo>
                        <a:lnTo>
                          <a:pt x="780" y="223"/>
                        </a:lnTo>
                        <a:lnTo>
                          <a:pt x="773" y="206"/>
                        </a:lnTo>
                        <a:lnTo>
                          <a:pt x="763" y="192"/>
                        </a:lnTo>
                        <a:lnTo>
                          <a:pt x="752" y="179"/>
                        </a:lnTo>
                        <a:lnTo>
                          <a:pt x="738" y="169"/>
                        </a:lnTo>
                        <a:lnTo>
                          <a:pt x="733" y="166"/>
                        </a:lnTo>
                        <a:lnTo>
                          <a:pt x="729" y="163"/>
                        </a:lnTo>
                        <a:lnTo>
                          <a:pt x="724" y="161"/>
                        </a:lnTo>
                        <a:lnTo>
                          <a:pt x="720" y="158"/>
                        </a:lnTo>
                        <a:lnTo>
                          <a:pt x="716" y="155"/>
                        </a:lnTo>
                        <a:lnTo>
                          <a:pt x="711" y="153"/>
                        </a:lnTo>
                        <a:lnTo>
                          <a:pt x="707" y="151"/>
                        </a:lnTo>
                        <a:lnTo>
                          <a:pt x="702" y="148"/>
                        </a:lnTo>
                        <a:lnTo>
                          <a:pt x="706" y="145"/>
                        </a:lnTo>
                        <a:lnTo>
                          <a:pt x="710" y="141"/>
                        </a:lnTo>
                        <a:lnTo>
                          <a:pt x="714" y="137"/>
                        </a:lnTo>
                        <a:lnTo>
                          <a:pt x="717" y="132"/>
                        </a:lnTo>
                        <a:lnTo>
                          <a:pt x="721" y="128"/>
                        </a:lnTo>
                        <a:lnTo>
                          <a:pt x="724" y="123"/>
                        </a:lnTo>
                        <a:lnTo>
                          <a:pt x="727" y="118"/>
                        </a:lnTo>
                        <a:lnTo>
                          <a:pt x="730" y="113"/>
                        </a:lnTo>
                        <a:lnTo>
                          <a:pt x="743" y="116"/>
                        </a:lnTo>
                        <a:lnTo>
                          <a:pt x="741" y="79"/>
                        </a:lnTo>
                        <a:lnTo>
                          <a:pt x="743" y="72"/>
                        </a:lnTo>
                        <a:lnTo>
                          <a:pt x="743" y="65"/>
                        </a:lnTo>
                        <a:lnTo>
                          <a:pt x="743" y="58"/>
                        </a:lnTo>
                        <a:lnTo>
                          <a:pt x="743" y="52"/>
                        </a:lnTo>
                        <a:lnTo>
                          <a:pt x="770" y="27"/>
                        </a:lnTo>
                        <a:lnTo>
                          <a:pt x="770" y="26"/>
                        </a:lnTo>
                        <a:lnTo>
                          <a:pt x="769" y="25"/>
                        </a:lnTo>
                        <a:lnTo>
                          <a:pt x="766" y="23"/>
                        </a:lnTo>
                        <a:lnTo>
                          <a:pt x="764" y="21"/>
                        </a:lnTo>
                        <a:lnTo>
                          <a:pt x="761" y="18"/>
                        </a:lnTo>
                        <a:lnTo>
                          <a:pt x="758" y="15"/>
                        </a:lnTo>
                        <a:lnTo>
                          <a:pt x="754" y="13"/>
                        </a:lnTo>
                        <a:lnTo>
                          <a:pt x="750" y="11"/>
                        </a:lnTo>
                        <a:lnTo>
                          <a:pt x="747" y="9"/>
                        </a:lnTo>
                        <a:lnTo>
                          <a:pt x="744" y="7"/>
                        </a:lnTo>
                        <a:lnTo>
                          <a:pt x="741" y="6"/>
                        </a:lnTo>
                        <a:lnTo>
                          <a:pt x="738" y="5"/>
                        </a:lnTo>
                        <a:lnTo>
                          <a:pt x="735" y="4"/>
                        </a:lnTo>
                        <a:lnTo>
                          <a:pt x="732" y="3"/>
                        </a:lnTo>
                        <a:lnTo>
                          <a:pt x="728" y="2"/>
                        </a:lnTo>
                        <a:lnTo>
                          <a:pt x="723" y="1"/>
                        </a:lnTo>
                        <a:lnTo>
                          <a:pt x="720" y="0"/>
                        </a:lnTo>
                        <a:lnTo>
                          <a:pt x="717" y="0"/>
                        </a:lnTo>
                        <a:lnTo>
                          <a:pt x="714" y="0"/>
                        </a:lnTo>
                        <a:lnTo>
                          <a:pt x="711" y="0"/>
                        </a:lnTo>
                        <a:lnTo>
                          <a:pt x="708" y="0"/>
                        </a:lnTo>
                        <a:lnTo>
                          <a:pt x="704" y="0"/>
                        </a:lnTo>
                        <a:lnTo>
                          <a:pt x="701" y="1"/>
                        </a:lnTo>
                        <a:lnTo>
                          <a:pt x="697" y="2"/>
                        </a:lnTo>
                        <a:lnTo>
                          <a:pt x="687" y="4"/>
                        </a:lnTo>
                        <a:lnTo>
                          <a:pt x="678" y="8"/>
                        </a:lnTo>
                        <a:lnTo>
                          <a:pt x="668" y="14"/>
                        </a:lnTo>
                        <a:lnTo>
                          <a:pt x="659" y="21"/>
                        </a:lnTo>
                        <a:lnTo>
                          <a:pt x="651" y="30"/>
                        </a:lnTo>
                        <a:lnTo>
                          <a:pt x="642" y="41"/>
                        </a:lnTo>
                        <a:lnTo>
                          <a:pt x="636" y="53"/>
                        </a:lnTo>
                        <a:lnTo>
                          <a:pt x="630" y="67"/>
                        </a:lnTo>
                        <a:lnTo>
                          <a:pt x="625" y="83"/>
                        </a:lnTo>
                        <a:lnTo>
                          <a:pt x="623" y="98"/>
                        </a:lnTo>
                        <a:lnTo>
                          <a:pt x="622" y="113"/>
                        </a:lnTo>
                        <a:lnTo>
                          <a:pt x="625" y="127"/>
                        </a:lnTo>
                        <a:lnTo>
                          <a:pt x="620" y="126"/>
                        </a:lnTo>
                        <a:lnTo>
                          <a:pt x="615" y="125"/>
                        </a:lnTo>
                        <a:lnTo>
                          <a:pt x="610" y="125"/>
                        </a:lnTo>
                        <a:lnTo>
                          <a:pt x="605" y="124"/>
                        </a:lnTo>
                        <a:lnTo>
                          <a:pt x="600" y="124"/>
                        </a:lnTo>
                        <a:lnTo>
                          <a:pt x="594" y="124"/>
                        </a:lnTo>
                        <a:lnTo>
                          <a:pt x="588" y="123"/>
                        </a:lnTo>
                        <a:lnTo>
                          <a:pt x="583" y="123"/>
                        </a:lnTo>
                        <a:lnTo>
                          <a:pt x="566" y="123"/>
                        </a:lnTo>
                        <a:lnTo>
                          <a:pt x="548" y="123"/>
                        </a:lnTo>
                        <a:lnTo>
                          <a:pt x="530" y="124"/>
                        </a:lnTo>
                        <a:lnTo>
                          <a:pt x="511" y="127"/>
                        </a:lnTo>
                        <a:lnTo>
                          <a:pt x="492" y="129"/>
                        </a:lnTo>
                        <a:lnTo>
                          <a:pt x="473" y="133"/>
                        </a:lnTo>
                        <a:lnTo>
                          <a:pt x="454" y="138"/>
                        </a:lnTo>
                        <a:lnTo>
                          <a:pt x="436" y="144"/>
                        </a:lnTo>
                        <a:lnTo>
                          <a:pt x="417" y="151"/>
                        </a:lnTo>
                        <a:lnTo>
                          <a:pt x="400" y="158"/>
                        </a:lnTo>
                        <a:lnTo>
                          <a:pt x="384" y="167"/>
                        </a:lnTo>
                        <a:lnTo>
                          <a:pt x="368" y="177"/>
                        </a:lnTo>
                        <a:lnTo>
                          <a:pt x="355" y="188"/>
                        </a:lnTo>
                        <a:lnTo>
                          <a:pt x="342" y="200"/>
                        </a:lnTo>
                        <a:lnTo>
                          <a:pt x="331" y="214"/>
                        </a:lnTo>
                        <a:lnTo>
                          <a:pt x="323" y="229"/>
                        </a:lnTo>
                        <a:lnTo>
                          <a:pt x="316" y="245"/>
                        </a:lnTo>
                        <a:lnTo>
                          <a:pt x="314" y="263"/>
                        </a:lnTo>
                        <a:lnTo>
                          <a:pt x="312" y="283"/>
                        </a:lnTo>
                        <a:lnTo>
                          <a:pt x="314" y="303"/>
                        </a:lnTo>
                        <a:lnTo>
                          <a:pt x="316" y="325"/>
                        </a:lnTo>
                        <a:lnTo>
                          <a:pt x="321" y="347"/>
                        </a:lnTo>
                        <a:lnTo>
                          <a:pt x="326" y="369"/>
                        </a:lnTo>
                        <a:lnTo>
                          <a:pt x="333" y="402"/>
                        </a:lnTo>
                        <a:lnTo>
                          <a:pt x="342" y="411"/>
                        </a:lnTo>
                        <a:lnTo>
                          <a:pt x="333" y="402"/>
                        </a:lnTo>
                        <a:lnTo>
                          <a:pt x="351" y="414"/>
                        </a:lnTo>
                        <a:lnTo>
                          <a:pt x="360" y="414"/>
                        </a:lnTo>
                        <a:lnTo>
                          <a:pt x="378" y="408"/>
                        </a:lnTo>
                        <a:lnTo>
                          <a:pt x="390" y="393"/>
                        </a:lnTo>
                        <a:lnTo>
                          <a:pt x="396" y="387"/>
                        </a:lnTo>
                        <a:lnTo>
                          <a:pt x="405" y="375"/>
                        </a:lnTo>
                        <a:lnTo>
                          <a:pt x="399" y="387"/>
                        </a:lnTo>
                        <a:lnTo>
                          <a:pt x="402" y="369"/>
                        </a:lnTo>
                        <a:lnTo>
                          <a:pt x="405" y="372"/>
                        </a:lnTo>
                        <a:lnTo>
                          <a:pt x="402" y="363"/>
                        </a:lnTo>
                        <a:lnTo>
                          <a:pt x="402" y="378"/>
                        </a:lnTo>
                        <a:lnTo>
                          <a:pt x="399" y="366"/>
                        </a:lnTo>
                        <a:lnTo>
                          <a:pt x="403" y="366"/>
                        </a:lnTo>
                        <a:lnTo>
                          <a:pt x="407" y="367"/>
                        </a:lnTo>
                        <a:lnTo>
                          <a:pt x="406" y="349"/>
                        </a:lnTo>
                        <a:lnTo>
                          <a:pt x="407" y="332"/>
                        </a:lnTo>
                        <a:lnTo>
                          <a:pt x="408" y="314"/>
                        </a:lnTo>
                        <a:lnTo>
                          <a:pt x="410" y="298"/>
                        </a:lnTo>
                        <a:lnTo>
                          <a:pt x="414" y="284"/>
                        </a:lnTo>
                        <a:lnTo>
                          <a:pt x="419" y="272"/>
                        </a:lnTo>
                        <a:lnTo>
                          <a:pt x="426" y="264"/>
                        </a:lnTo>
                        <a:lnTo>
                          <a:pt x="435" y="257"/>
                        </a:lnTo>
                        <a:lnTo>
                          <a:pt x="440" y="256"/>
                        </a:lnTo>
                        <a:lnTo>
                          <a:pt x="446" y="254"/>
                        </a:lnTo>
                        <a:lnTo>
                          <a:pt x="452" y="253"/>
                        </a:lnTo>
                        <a:lnTo>
                          <a:pt x="459" y="252"/>
                        </a:lnTo>
                        <a:lnTo>
                          <a:pt x="466" y="252"/>
                        </a:lnTo>
                        <a:lnTo>
                          <a:pt x="473" y="252"/>
                        </a:lnTo>
                        <a:lnTo>
                          <a:pt x="480" y="252"/>
                        </a:lnTo>
                        <a:lnTo>
                          <a:pt x="488" y="253"/>
                        </a:lnTo>
                        <a:lnTo>
                          <a:pt x="479" y="282"/>
                        </a:lnTo>
                        <a:lnTo>
                          <a:pt x="471" y="315"/>
                        </a:lnTo>
                        <a:lnTo>
                          <a:pt x="461" y="350"/>
                        </a:lnTo>
                        <a:lnTo>
                          <a:pt x="451" y="386"/>
                        </a:lnTo>
                        <a:lnTo>
                          <a:pt x="440" y="422"/>
                        </a:lnTo>
                        <a:lnTo>
                          <a:pt x="429" y="456"/>
                        </a:lnTo>
                        <a:lnTo>
                          <a:pt x="420" y="487"/>
                        </a:lnTo>
                        <a:lnTo>
                          <a:pt x="410" y="514"/>
                        </a:lnTo>
                        <a:lnTo>
                          <a:pt x="403" y="530"/>
                        </a:lnTo>
                        <a:lnTo>
                          <a:pt x="395" y="548"/>
                        </a:lnTo>
                        <a:lnTo>
                          <a:pt x="386" y="566"/>
                        </a:lnTo>
                        <a:lnTo>
                          <a:pt x="375" y="585"/>
                        </a:lnTo>
                        <a:lnTo>
                          <a:pt x="363" y="605"/>
                        </a:lnTo>
                        <a:lnTo>
                          <a:pt x="350" y="625"/>
                        </a:lnTo>
                        <a:lnTo>
                          <a:pt x="336" y="647"/>
                        </a:lnTo>
                        <a:lnTo>
                          <a:pt x="321" y="668"/>
                        </a:lnTo>
                        <a:lnTo>
                          <a:pt x="305" y="690"/>
                        </a:lnTo>
                        <a:lnTo>
                          <a:pt x="288" y="712"/>
                        </a:lnTo>
                        <a:lnTo>
                          <a:pt x="272" y="735"/>
                        </a:lnTo>
                        <a:lnTo>
                          <a:pt x="254" y="757"/>
                        </a:lnTo>
                        <a:lnTo>
                          <a:pt x="236" y="780"/>
                        </a:lnTo>
                        <a:lnTo>
                          <a:pt x="219" y="802"/>
                        </a:lnTo>
                        <a:lnTo>
                          <a:pt x="201" y="824"/>
                        </a:lnTo>
                        <a:lnTo>
                          <a:pt x="183" y="846"/>
                        </a:lnTo>
                        <a:lnTo>
                          <a:pt x="165" y="867"/>
                        </a:lnTo>
                        <a:lnTo>
                          <a:pt x="148" y="887"/>
                        </a:lnTo>
                        <a:lnTo>
                          <a:pt x="130" y="907"/>
                        </a:lnTo>
                        <a:lnTo>
                          <a:pt x="114" y="926"/>
                        </a:lnTo>
                        <a:lnTo>
                          <a:pt x="98" y="944"/>
                        </a:lnTo>
                        <a:lnTo>
                          <a:pt x="83" y="961"/>
                        </a:lnTo>
                        <a:lnTo>
                          <a:pt x="69" y="977"/>
                        </a:lnTo>
                        <a:lnTo>
                          <a:pt x="56" y="992"/>
                        </a:lnTo>
                        <a:lnTo>
                          <a:pt x="44" y="1006"/>
                        </a:lnTo>
                        <a:lnTo>
                          <a:pt x="33" y="1017"/>
                        </a:lnTo>
                        <a:lnTo>
                          <a:pt x="23" y="1028"/>
                        </a:lnTo>
                        <a:lnTo>
                          <a:pt x="15" y="1037"/>
                        </a:lnTo>
                        <a:lnTo>
                          <a:pt x="9" y="1044"/>
                        </a:lnTo>
                        <a:lnTo>
                          <a:pt x="4" y="1049"/>
                        </a:lnTo>
                        <a:lnTo>
                          <a:pt x="2" y="1052"/>
                        </a:lnTo>
                        <a:lnTo>
                          <a:pt x="0" y="1053"/>
                        </a:lnTo>
                        <a:lnTo>
                          <a:pt x="102" y="1055"/>
                        </a:lnTo>
                        <a:lnTo>
                          <a:pt x="103" y="1054"/>
                        </a:lnTo>
                        <a:lnTo>
                          <a:pt x="106" y="1051"/>
                        </a:lnTo>
                        <a:lnTo>
                          <a:pt x="111" y="1048"/>
                        </a:lnTo>
                        <a:lnTo>
                          <a:pt x="117" y="1043"/>
                        </a:lnTo>
                        <a:lnTo>
                          <a:pt x="126" y="1036"/>
                        </a:lnTo>
                        <a:lnTo>
                          <a:pt x="136" y="1028"/>
                        </a:lnTo>
                        <a:lnTo>
                          <a:pt x="147" y="1020"/>
                        </a:lnTo>
                        <a:lnTo>
                          <a:pt x="159" y="1010"/>
                        </a:lnTo>
                        <a:lnTo>
                          <a:pt x="173" y="999"/>
                        </a:lnTo>
                        <a:lnTo>
                          <a:pt x="188" y="988"/>
                        </a:lnTo>
                        <a:lnTo>
                          <a:pt x="203" y="976"/>
                        </a:lnTo>
                        <a:lnTo>
                          <a:pt x="219" y="964"/>
                        </a:lnTo>
                        <a:lnTo>
                          <a:pt x="236" y="951"/>
                        </a:lnTo>
                        <a:lnTo>
                          <a:pt x="254" y="937"/>
                        </a:lnTo>
                        <a:lnTo>
                          <a:pt x="272" y="923"/>
                        </a:lnTo>
                        <a:lnTo>
                          <a:pt x="290" y="909"/>
                        </a:lnTo>
                        <a:lnTo>
                          <a:pt x="308" y="896"/>
                        </a:lnTo>
                        <a:lnTo>
                          <a:pt x="327" y="882"/>
                        </a:lnTo>
                        <a:lnTo>
                          <a:pt x="345" y="867"/>
                        </a:lnTo>
                        <a:lnTo>
                          <a:pt x="364" y="854"/>
                        </a:lnTo>
                        <a:lnTo>
                          <a:pt x="382" y="840"/>
                        </a:lnTo>
                        <a:lnTo>
                          <a:pt x="399" y="828"/>
                        </a:lnTo>
                        <a:lnTo>
                          <a:pt x="416" y="815"/>
                        </a:lnTo>
                        <a:lnTo>
                          <a:pt x="432" y="803"/>
                        </a:lnTo>
                        <a:lnTo>
                          <a:pt x="448" y="791"/>
                        </a:lnTo>
                        <a:lnTo>
                          <a:pt x="462" y="781"/>
                        </a:lnTo>
                        <a:lnTo>
                          <a:pt x="475" y="771"/>
                        </a:lnTo>
                        <a:lnTo>
                          <a:pt x="488" y="763"/>
                        </a:lnTo>
                        <a:lnTo>
                          <a:pt x="498" y="755"/>
                        </a:lnTo>
                        <a:lnTo>
                          <a:pt x="508" y="749"/>
                        </a:lnTo>
                        <a:lnTo>
                          <a:pt x="516" y="744"/>
                        </a:lnTo>
                        <a:lnTo>
                          <a:pt x="523" y="740"/>
                        </a:lnTo>
                        <a:lnTo>
                          <a:pt x="535" y="733"/>
                        </a:lnTo>
                        <a:lnTo>
                          <a:pt x="549" y="726"/>
                        </a:lnTo>
                        <a:lnTo>
                          <a:pt x="562" y="719"/>
                        </a:lnTo>
                        <a:lnTo>
                          <a:pt x="576" y="714"/>
                        </a:lnTo>
                        <a:lnTo>
                          <a:pt x="590" y="708"/>
                        </a:lnTo>
                        <a:lnTo>
                          <a:pt x="604" y="704"/>
                        </a:lnTo>
                        <a:lnTo>
                          <a:pt x="618" y="702"/>
                        </a:lnTo>
                        <a:lnTo>
                          <a:pt x="632" y="701"/>
                        </a:lnTo>
                        <a:lnTo>
                          <a:pt x="646" y="702"/>
                        </a:lnTo>
                        <a:lnTo>
                          <a:pt x="660" y="705"/>
                        </a:lnTo>
                        <a:lnTo>
                          <a:pt x="672" y="710"/>
                        </a:lnTo>
                        <a:lnTo>
                          <a:pt x="685" y="718"/>
                        </a:lnTo>
                        <a:lnTo>
                          <a:pt x="697" y="729"/>
                        </a:lnTo>
                        <a:lnTo>
                          <a:pt x="708" y="742"/>
                        </a:lnTo>
                        <a:lnTo>
                          <a:pt x="718" y="759"/>
                        </a:lnTo>
                        <a:lnTo>
                          <a:pt x="728" y="780"/>
                        </a:lnTo>
                        <a:lnTo>
                          <a:pt x="737" y="821"/>
                        </a:lnTo>
                        <a:lnTo>
                          <a:pt x="739" y="867"/>
                        </a:lnTo>
                        <a:lnTo>
                          <a:pt x="733" y="915"/>
                        </a:lnTo>
                        <a:lnTo>
                          <a:pt x="723" y="962"/>
                        </a:lnTo>
                        <a:lnTo>
                          <a:pt x="712" y="1003"/>
                        </a:lnTo>
                        <a:lnTo>
                          <a:pt x="701" y="1037"/>
                        </a:lnTo>
                        <a:lnTo>
                          <a:pt x="693" y="1060"/>
                        </a:lnTo>
                        <a:lnTo>
                          <a:pt x="689" y="1068"/>
                        </a:lnTo>
                        <a:lnTo>
                          <a:pt x="779" y="1074"/>
                        </a:lnTo>
                        <a:lnTo>
                          <a:pt x="781" y="1072"/>
                        </a:lnTo>
                        <a:lnTo>
                          <a:pt x="785" y="1066"/>
                        </a:lnTo>
                        <a:lnTo>
                          <a:pt x="791" y="1055"/>
                        </a:lnTo>
                        <a:lnTo>
                          <a:pt x="800" y="1041"/>
                        </a:lnTo>
                        <a:lnTo>
                          <a:pt x="809" y="1025"/>
                        </a:lnTo>
                        <a:lnTo>
                          <a:pt x="820" y="1006"/>
                        </a:lnTo>
                        <a:lnTo>
                          <a:pt x="832" y="984"/>
                        </a:lnTo>
                        <a:lnTo>
                          <a:pt x="844" y="960"/>
                        </a:lnTo>
                        <a:lnTo>
                          <a:pt x="856" y="935"/>
                        </a:lnTo>
                        <a:lnTo>
                          <a:pt x="866" y="909"/>
                        </a:lnTo>
                        <a:lnTo>
                          <a:pt x="876" y="883"/>
                        </a:lnTo>
                        <a:lnTo>
                          <a:pt x="884" y="856"/>
                        </a:lnTo>
                        <a:lnTo>
                          <a:pt x="890" y="829"/>
                        </a:lnTo>
                        <a:lnTo>
                          <a:pt x="894" y="803"/>
                        </a:lnTo>
                        <a:lnTo>
                          <a:pt x="895" y="778"/>
                        </a:lnTo>
                        <a:lnTo>
                          <a:pt x="893" y="753"/>
                        </a:lnTo>
                        <a:lnTo>
                          <a:pt x="887" y="726"/>
                        </a:lnTo>
                        <a:lnTo>
                          <a:pt x="878" y="701"/>
                        </a:lnTo>
                        <a:lnTo>
                          <a:pt x="866" y="676"/>
                        </a:lnTo>
                        <a:lnTo>
                          <a:pt x="854" y="653"/>
                        </a:lnTo>
                        <a:lnTo>
                          <a:pt x="839" y="632"/>
                        </a:lnTo>
                        <a:lnTo>
                          <a:pt x="824" y="612"/>
                        </a:lnTo>
                        <a:lnTo>
                          <a:pt x="808" y="593"/>
                        </a:lnTo>
                        <a:lnTo>
                          <a:pt x="792" y="576"/>
                        </a:lnTo>
                        <a:lnTo>
                          <a:pt x="776" y="562"/>
                        </a:lnTo>
                        <a:lnTo>
                          <a:pt x="760" y="548"/>
                        </a:lnTo>
                        <a:lnTo>
                          <a:pt x="747" y="537"/>
                        </a:lnTo>
                        <a:lnTo>
                          <a:pt x="735" y="528"/>
                        </a:lnTo>
                        <a:lnTo>
                          <a:pt x="724" y="520"/>
                        </a:lnTo>
                        <a:lnTo>
                          <a:pt x="716" y="515"/>
                        </a:lnTo>
                        <a:lnTo>
                          <a:pt x="711" y="511"/>
                        </a:lnTo>
                        <a:lnTo>
                          <a:pt x="709" y="510"/>
                        </a:lnTo>
                        <a:lnTo>
                          <a:pt x="717" y="441"/>
                        </a:lnTo>
                        <a:lnTo>
                          <a:pt x="722" y="446"/>
                        </a:lnTo>
                        <a:lnTo>
                          <a:pt x="729" y="452"/>
                        </a:lnTo>
                        <a:lnTo>
                          <a:pt x="735" y="457"/>
                        </a:lnTo>
                        <a:lnTo>
                          <a:pt x="741" y="462"/>
                        </a:lnTo>
                        <a:lnTo>
                          <a:pt x="748" y="466"/>
                        </a:lnTo>
                        <a:lnTo>
                          <a:pt x="756" y="471"/>
                        </a:lnTo>
                        <a:lnTo>
                          <a:pt x="764" y="475"/>
                        </a:lnTo>
                        <a:lnTo>
                          <a:pt x="772" y="479"/>
                        </a:lnTo>
                        <a:lnTo>
                          <a:pt x="780" y="482"/>
                        </a:lnTo>
                        <a:lnTo>
                          <a:pt x="789" y="485"/>
                        </a:lnTo>
                        <a:lnTo>
                          <a:pt x="798" y="487"/>
                        </a:lnTo>
                        <a:lnTo>
                          <a:pt x="808" y="489"/>
                        </a:lnTo>
                        <a:lnTo>
                          <a:pt x="818" y="490"/>
                        </a:lnTo>
                        <a:lnTo>
                          <a:pt x="829" y="491"/>
                        </a:lnTo>
                        <a:lnTo>
                          <a:pt x="840" y="491"/>
                        </a:lnTo>
                        <a:lnTo>
                          <a:pt x="851" y="490"/>
                        </a:lnTo>
                        <a:lnTo>
                          <a:pt x="857" y="490"/>
                        </a:lnTo>
                        <a:lnTo>
                          <a:pt x="862" y="489"/>
                        </a:lnTo>
                        <a:lnTo>
                          <a:pt x="867" y="488"/>
                        </a:lnTo>
                        <a:lnTo>
                          <a:pt x="872" y="487"/>
                        </a:lnTo>
                        <a:lnTo>
                          <a:pt x="876" y="485"/>
                        </a:lnTo>
                        <a:lnTo>
                          <a:pt x="881" y="484"/>
                        </a:lnTo>
                        <a:lnTo>
                          <a:pt x="885" y="482"/>
                        </a:lnTo>
                        <a:lnTo>
                          <a:pt x="889" y="480"/>
                        </a:lnTo>
                        <a:lnTo>
                          <a:pt x="875" y="415"/>
                        </a:lnTo>
                        <a:lnTo>
                          <a:pt x="872" y="416"/>
                        </a:lnTo>
                        <a:lnTo>
                          <a:pt x="869" y="417"/>
                        </a:lnTo>
                        <a:lnTo>
                          <a:pt x="865" y="418"/>
                        </a:lnTo>
                        <a:lnTo>
                          <a:pt x="862" y="418"/>
                        </a:lnTo>
                        <a:lnTo>
                          <a:pt x="856" y="418"/>
                        </a:lnTo>
                        <a:lnTo>
                          <a:pt x="851" y="417"/>
                        </a:lnTo>
                        <a:lnTo>
                          <a:pt x="846" y="416"/>
                        </a:lnTo>
                        <a:lnTo>
                          <a:pt x="841" y="415"/>
                        </a:lnTo>
                        <a:lnTo>
                          <a:pt x="837" y="413"/>
                        </a:lnTo>
                        <a:lnTo>
                          <a:pt x="832" y="412"/>
                        </a:lnTo>
                        <a:lnTo>
                          <a:pt x="828" y="409"/>
                        </a:lnTo>
                        <a:lnTo>
                          <a:pt x="824" y="407"/>
                        </a:lnTo>
                        <a:lnTo>
                          <a:pt x="903" y="392"/>
                        </a:lnTo>
                        <a:lnTo>
                          <a:pt x="900" y="396"/>
                        </a:lnTo>
                        <a:lnTo>
                          <a:pt x="896" y="399"/>
                        </a:lnTo>
                        <a:lnTo>
                          <a:pt x="893" y="403"/>
                        </a:lnTo>
                        <a:lnTo>
                          <a:pt x="889" y="406"/>
                        </a:lnTo>
                        <a:lnTo>
                          <a:pt x="885" y="409"/>
                        </a:lnTo>
                        <a:lnTo>
                          <a:pt x="882" y="412"/>
                        </a:lnTo>
                        <a:lnTo>
                          <a:pt x="878" y="414"/>
                        </a:lnTo>
                        <a:lnTo>
                          <a:pt x="903" y="473"/>
                        </a:lnTo>
                        <a:lnTo>
                          <a:pt x="918" y="460"/>
                        </a:lnTo>
                        <a:lnTo>
                          <a:pt x="931" y="446"/>
                        </a:lnTo>
                        <a:lnTo>
                          <a:pt x="941" y="431"/>
                        </a:lnTo>
                        <a:lnTo>
                          <a:pt x="948" y="416"/>
                        </a:lnTo>
                        <a:lnTo>
                          <a:pt x="953" y="403"/>
                        </a:lnTo>
                        <a:lnTo>
                          <a:pt x="945" y="381"/>
                        </a:lnTo>
                        <a:lnTo>
                          <a:pt x="921" y="375"/>
                        </a:lnTo>
                        <a:lnTo>
                          <a:pt x="834" y="4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0" name="Freeform 33"/>
                  <p:cNvSpPr>
                    <a:spLocks/>
                  </p:cNvSpPr>
                  <p:nvPr/>
                </p:nvSpPr>
                <p:spPr bwMode="auto">
                  <a:xfrm>
                    <a:off x="1981" y="2574"/>
                    <a:ext cx="27" cy="66"/>
                  </a:xfrm>
                  <a:custGeom>
                    <a:avLst/>
                    <a:gdLst>
                      <a:gd name="T0" fmla="*/ 0 w 55"/>
                      <a:gd name="T1" fmla="*/ 1 h 132"/>
                      <a:gd name="T2" fmla="*/ 3 w 55"/>
                      <a:gd name="T3" fmla="*/ 17 h 132"/>
                      <a:gd name="T4" fmla="*/ 4 w 55"/>
                      <a:gd name="T5" fmla="*/ 17 h 132"/>
                      <a:gd name="T6" fmla="*/ 5 w 55"/>
                      <a:gd name="T7" fmla="*/ 15 h 132"/>
                      <a:gd name="T8" fmla="*/ 6 w 55"/>
                      <a:gd name="T9" fmla="*/ 15 h 132"/>
                      <a:gd name="T10" fmla="*/ 6 w 55"/>
                      <a:gd name="T11" fmla="*/ 14 h 132"/>
                      <a:gd name="T12" fmla="*/ 0 w 55"/>
                      <a:gd name="T13" fmla="*/ 0 h 132"/>
                      <a:gd name="T14" fmla="*/ 0 w 55"/>
                      <a:gd name="T15" fmla="*/ 1 h 132"/>
                      <a:gd name="T16" fmla="*/ 0 w 55"/>
                      <a:gd name="T17" fmla="*/ 1 h 132"/>
                      <a:gd name="T18" fmla="*/ 0 w 55"/>
                      <a:gd name="T19" fmla="*/ 1 h 132"/>
                      <a:gd name="T20" fmla="*/ 0 w 55"/>
                      <a:gd name="T21" fmla="*/ 1 h 13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55"/>
                      <a:gd name="T34" fmla="*/ 0 h 132"/>
                      <a:gd name="T35" fmla="*/ 55 w 55"/>
                      <a:gd name="T36" fmla="*/ 132 h 132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55" h="132">
                        <a:moveTo>
                          <a:pt x="0" y="2"/>
                        </a:moveTo>
                        <a:lnTo>
                          <a:pt x="28" y="132"/>
                        </a:lnTo>
                        <a:lnTo>
                          <a:pt x="35" y="129"/>
                        </a:lnTo>
                        <a:lnTo>
                          <a:pt x="42" y="125"/>
                        </a:lnTo>
                        <a:lnTo>
                          <a:pt x="49" y="122"/>
                        </a:lnTo>
                        <a:lnTo>
                          <a:pt x="55" y="117"/>
                        </a:lnTo>
                        <a:lnTo>
                          <a:pt x="5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1" name="Freeform 34"/>
                  <p:cNvSpPr>
                    <a:spLocks/>
                  </p:cNvSpPr>
                  <p:nvPr/>
                </p:nvSpPr>
                <p:spPr bwMode="auto">
                  <a:xfrm>
                    <a:off x="1573" y="2589"/>
                    <a:ext cx="59" cy="60"/>
                  </a:xfrm>
                  <a:custGeom>
                    <a:avLst/>
                    <a:gdLst>
                      <a:gd name="T0" fmla="*/ 7 w 119"/>
                      <a:gd name="T1" fmla="*/ 15 h 119"/>
                      <a:gd name="T2" fmla="*/ 9 w 119"/>
                      <a:gd name="T3" fmla="*/ 15 h 119"/>
                      <a:gd name="T4" fmla="*/ 10 w 119"/>
                      <a:gd name="T5" fmla="*/ 15 h 119"/>
                      <a:gd name="T6" fmla="*/ 11 w 119"/>
                      <a:gd name="T7" fmla="*/ 14 h 119"/>
                      <a:gd name="T8" fmla="*/ 12 w 119"/>
                      <a:gd name="T9" fmla="*/ 13 h 119"/>
                      <a:gd name="T10" fmla="*/ 13 w 119"/>
                      <a:gd name="T11" fmla="*/ 12 h 119"/>
                      <a:gd name="T12" fmla="*/ 14 w 119"/>
                      <a:gd name="T13" fmla="*/ 11 h 119"/>
                      <a:gd name="T14" fmla="*/ 14 w 119"/>
                      <a:gd name="T15" fmla="*/ 9 h 119"/>
                      <a:gd name="T16" fmla="*/ 14 w 119"/>
                      <a:gd name="T17" fmla="*/ 8 h 119"/>
                      <a:gd name="T18" fmla="*/ 14 w 119"/>
                      <a:gd name="T19" fmla="*/ 6 h 119"/>
                      <a:gd name="T20" fmla="*/ 14 w 119"/>
                      <a:gd name="T21" fmla="*/ 5 h 119"/>
                      <a:gd name="T22" fmla="*/ 13 w 119"/>
                      <a:gd name="T23" fmla="*/ 4 h 119"/>
                      <a:gd name="T24" fmla="*/ 12 w 119"/>
                      <a:gd name="T25" fmla="*/ 3 h 119"/>
                      <a:gd name="T26" fmla="*/ 11 w 119"/>
                      <a:gd name="T27" fmla="*/ 2 h 119"/>
                      <a:gd name="T28" fmla="*/ 10 w 119"/>
                      <a:gd name="T29" fmla="*/ 1 h 119"/>
                      <a:gd name="T30" fmla="*/ 9 w 119"/>
                      <a:gd name="T31" fmla="*/ 1 h 119"/>
                      <a:gd name="T32" fmla="*/ 7 w 119"/>
                      <a:gd name="T33" fmla="*/ 0 h 119"/>
                      <a:gd name="T34" fmla="*/ 5 w 119"/>
                      <a:gd name="T35" fmla="*/ 1 h 119"/>
                      <a:gd name="T36" fmla="*/ 4 w 119"/>
                      <a:gd name="T37" fmla="*/ 1 h 119"/>
                      <a:gd name="T38" fmla="*/ 3 w 119"/>
                      <a:gd name="T39" fmla="*/ 2 h 119"/>
                      <a:gd name="T40" fmla="*/ 2 w 119"/>
                      <a:gd name="T41" fmla="*/ 3 h 119"/>
                      <a:gd name="T42" fmla="*/ 1 w 119"/>
                      <a:gd name="T43" fmla="*/ 4 h 119"/>
                      <a:gd name="T44" fmla="*/ 0 w 119"/>
                      <a:gd name="T45" fmla="*/ 5 h 119"/>
                      <a:gd name="T46" fmla="*/ 0 w 119"/>
                      <a:gd name="T47" fmla="*/ 6 h 119"/>
                      <a:gd name="T48" fmla="*/ 0 w 119"/>
                      <a:gd name="T49" fmla="*/ 8 h 119"/>
                      <a:gd name="T50" fmla="*/ 0 w 119"/>
                      <a:gd name="T51" fmla="*/ 9 h 119"/>
                      <a:gd name="T52" fmla="*/ 0 w 119"/>
                      <a:gd name="T53" fmla="*/ 11 h 119"/>
                      <a:gd name="T54" fmla="*/ 1 w 119"/>
                      <a:gd name="T55" fmla="*/ 12 h 119"/>
                      <a:gd name="T56" fmla="*/ 2 w 119"/>
                      <a:gd name="T57" fmla="*/ 13 h 119"/>
                      <a:gd name="T58" fmla="*/ 3 w 119"/>
                      <a:gd name="T59" fmla="*/ 14 h 119"/>
                      <a:gd name="T60" fmla="*/ 4 w 119"/>
                      <a:gd name="T61" fmla="*/ 15 h 119"/>
                      <a:gd name="T62" fmla="*/ 5 w 119"/>
                      <a:gd name="T63" fmla="*/ 15 h 119"/>
                      <a:gd name="T64" fmla="*/ 7 w 119"/>
                      <a:gd name="T65" fmla="*/ 15 h 119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19"/>
                      <a:gd name="T100" fmla="*/ 0 h 119"/>
                      <a:gd name="T101" fmla="*/ 119 w 119"/>
                      <a:gd name="T102" fmla="*/ 119 h 119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19" h="119">
                        <a:moveTo>
                          <a:pt x="59" y="119"/>
                        </a:moveTo>
                        <a:lnTo>
                          <a:pt x="72" y="118"/>
                        </a:lnTo>
                        <a:lnTo>
                          <a:pt x="82" y="115"/>
                        </a:lnTo>
                        <a:lnTo>
                          <a:pt x="92" y="109"/>
                        </a:lnTo>
                        <a:lnTo>
                          <a:pt x="102" y="102"/>
                        </a:lnTo>
                        <a:lnTo>
                          <a:pt x="109" y="93"/>
                        </a:lnTo>
                        <a:lnTo>
                          <a:pt x="114" y="82"/>
                        </a:lnTo>
                        <a:lnTo>
                          <a:pt x="118" y="72"/>
                        </a:lnTo>
                        <a:lnTo>
                          <a:pt x="119" y="59"/>
                        </a:lnTo>
                        <a:lnTo>
                          <a:pt x="118" y="47"/>
                        </a:lnTo>
                        <a:lnTo>
                          <a:pt x="114" y="36"/>
                        </a:lnTo>
                        <a:lnTo>
                          <a:pt x="109" y="26"/>
                        </a:lnTo>
                        <a:lnTo>
                          <a:pt x="102" y="17"/>
                        </a:lnTo>
                        <a:lnTo>
                          <a:pt x="92" y="10"/>
                        </a:lnTo>
                        <a:lnTo>
                          <a:pt x="82" y="4"/>
                        </a:lnTo>
                        <a:lnTo>
                          <a:pt x="72" y="1"/>
                        </a:lnTo>
                        <a:lnTo>
                          <a:pt x="59" y="0"/>
                        </a:lnTo>
                        <a:lnTo>
                          <a:pt x="47" y="1"/>
                        </a:lnTo>
                        <a:lnTo>
                          <a:pt x="36" y="4"/>
                        </a:lnTo>
                        <a:lnTo>
                          <a:pt x="27" y="10"/>
                        </a:lnTo>
                        <a:lnTo>
                          <a:pt x="18" y="17"/>
                        </a:lnTo>
                        <a:lnTo>
                          <a:pt x="11" y="26"/>
                        </a:lnTo>
                        <a:lnTo>
                          <a:pt x="5" y="36"/>
                        </a:lnTo>
                        <a:lnTo>
                          <a:pt x="1" y="47"/>
                        </a:lnTo>
                        <a:lnTo>
                          <a:pt x="0" y="59"/>
                        </a:lnTo>
                        <a:lnTo>
                          <a:pt x="1" y="72"/>
                        </a:lnTo>
                        <a:lnTo>
                          <a:pt x="5" y="82"/>
                        </a:lnTo>
                        <a:lnTo>
                          <a:pt x="11" y="93"/>
                        </a:lnTo>
                        <a:lnTo>
                          <a:pt x="18" y="102"/>
                        </a:lnTo>
                        <a:lnTo>
                          <a:pt x="27" y="109"/>
                        </a:lnTo>
                        <a:lnTo>
                          <a:pt x="36" y="115"/>
                        </a:lnTo>
                        <a:lnTo>
                          <a:pt x="47" y="118"/>
                        </a:lnTo>
                        <a:lnTo>
                          <a:pt x="59" y="1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2" name="Freeform 35"/>
                  <p:cNvSpPr>
                    <a:spLocks/>
                  </p:cNvSpPr>
                  <p:nvPr/>
                </p:nvSpPr>
                <p:spPr bwMode="auto">
                  <a:xfrm>
                    <a:off x="1730" y="2332"/>
                    <a:ext cx="74" cy="150"/>
                  </a:xfrm>
                  <a:custGeom>
                    <a:avLst/>
                    <a:gdLst>
                      <a:gd name="T0" fmla="*/ 0 w 148"/>
                      <a:gd name="T1" fmla="*/ 0 h 299"/>
                      <a:gd name="T2" fmla="*/ 3 w 148"/>
                      <a:gd name="T3" fmla="*/ 38 h 299"/>
                      <a:gd name="T4" fmla="*/ 19 w 148"/>
                      <a:gd name="T5" fmla="*/ 2 h 299"/>
                      <a:gd name="T6" fmla="*/ 19 w 148"/>
                      <a:gd name="T7" fmla="*/ 3 h 299"/>
                      <a:gd name="T8" fmla="*/ 18 w 148"/>
                      <a:gd name="T9" fmla="*/ 4 h 299"/>
                      <a:gd name="T10" fmla="*/ 17 w 148"/>
                      <a:gd name="T11" fmla="*/ 5 h 299"/>
                      <a:gd name="T12" fmla="*/ 14 w 148"/>
                      <a:gd name="T13" fmla="*/ 6 h 299"/>
                      <a:gd name="T14" fmla="*/ 12 w 148"/>
                      <a:gd name="T15" fmla="*/ 7 h 299"/>
                      <a:gd name="T16" fmla="*/ 10 w 148"/>
                      <a:gd name="T17" fmla="*/ 7 h 299"/>
                      <a:gd name="T18" fmla="*/ 9 w 148"/>
                      <a:gd name="T19" fmla="*/ 7 h 299"/>
                      <a:gd name="T20" fmla="*/ 7 w 148"/>
                      <a:gd name="T21" fmla="*/ 6 h 299"/>
                      <a:gd name="T22" fmla="*/ 6 w 148"/>
                      <a:gd name="T23" fmla="*/ 5 h 299"/>
                      <a:gd name="T24" fmla="*/ 5 w 148"/>
                      <a:gd name="T25" fmla="*/ 4 h 299"/>
                      <a:gd name="T26" fmla="*/ 3 w 148"/>
                      <a:gd name="T27" fmla="*/ 3 h 299"/>
                      <a:gd name="T28" fmla="*/ 2 w 148"/>
                      <a:gd name="T29" fmla="*/ 2 h 299"/>
                      <a:gd name="T30" fmla="*/ 1 w 148"/>
                      <a:gd name="T31" fmla="*/ 1 h 299"/>
                      <a:gd name="T32" fmla="*/ 1 w 148"/>
                      <a:gd name="T33" fmla="*/ 1 h 299"/>
                      <a:gd name="T34" fmla="*/ 1 w 148"/>
                      <a:gd name="T35" fmla="*/ 1 h 299"/>
                      <a:gd name="T36" fmla="*/ 0 w 148"/>
                      <a:gd name="T37" fmla="*/ 0 h 299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48"/>
                      <a:gd name="T58" fmla="*/ 0 h 299"/>
                      <a:gd name="T59" fmla="*/ 148 w 148"/>
                      <a:gd name="T60" fmla="*/ 299 h 299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48" h="299">
                        <a:moveTo>
                          <a:pt x="0" y="0"/>
                        </a:moveTo>
                        <a:lnTo>
                          <a:pt x="26" y="299"/>
                        </a:lnTo>
                        <a:lnTo>
                          <a:pt x="148" y="16"/>
                        </a:lnTo>
                        <a:lnTo>
                          <a:pt x="146" y="18"/>
                        </a:lnTo>
                        <a:lnTo>
                          <a:pt x="139" y="25"/>
                        </a:lnTo>
                        <a:lnTo>
                          <a:pt x="129" y="33"/>
                        </a:lnTo>
                        <a:lnTo>
                          <a:pt x="116" y="42"/>
                        </a:lnTo>
                        <a:lnTo>
                          <a:pt x="102" y="49"/>
                        </a:lnTo>
                        <a:lnTo>
                          <a:pt x="87" y="54"/>
                        </a:lnTo>
                        <a:lnTo>
                          <a:pt x="74" y="54"/>
                        </a:lnTo>
                        <a:lnTo>
                          <a:pt x="63" y="48"/>
                        </a:lnTo>
                        <a:lnTo>
                          <a:pt x="53" y="39"/>
                        </a:lnTo>
                        <a:lnTo>
                          <a:pt x="42" y="30"/>
                        </a:lnTo>
                        <a:lnTo>
                          <a:pt x="31" y="22"/>
                        </a:lnTo>
                        <a:lnTo>
                          <a:pt x="21" y="13"/>
                        </a:lnTo>
                        <a:lnTo>
                          <a:pt x="12" y="8"/>
                        </a:lnTo>
                        <a:lnTo>
                          <a:pt x="5" y="3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grpSp>
                <p:nvGrpSpPr>
                  <p:cNvPr id="21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828" y="2444"/>
                    <a:ext cx="278" cy="335"/>
                    <a:chOff x="3984" y="2625"/>
                    <a:chExt cx="853" cy="960"/>
                  </a:xfrm>
                </p:grpSpPr>
                <p:sp>
                  <p:nvSpPr>
                    <p:cNvPr id="217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4241" y="2800"/>
                      <a:ext cx="304" cy="337"/>
                    </a:xfrm>
                    <a:custGeom>
                      <a:avLst/>
                      <a:gdLst>
                        <a:gd name="T0" fmla="*/ 0 w 300"/>
                        <a:gd name="T1" fmla="*/ 0 h 486"/>
                        <a:gd name="T2" fmla="*/ 16 w 300"/>
                        <a:gd name="T3" fmla="*/ 31 h 486"/>
                        <a:gd name="T4" fmla="*/ 222 w 300"/>
                        <a:gd name="T5" fmla="*/ 115 h 486"/>
                        <a:gd name="T6" fmla="*/ 224 w 300"/>
                        <a:gd name="T7" fmla="*/ 116 h 486"/>
                        <a:gd name="T8" fmla="*/ 231 w 300"/>
                        <a:gd name="T9" fmla="*/ 118 h 486"/>
                        <a:gd name="T10" fmla="*/ 240 w 300"/>
                        <a:gd name="T11" fmla="*/ 121 h 486"/>
                        <a:gd name="T12" fmla="*/ 252 w 300"/>
                        <a:gd name="T13" fmla="*/ 126 h 486"/>
                        <a:gd name="T14" fmla="*/ 262 w 300"/>
                        <a:gd name="T15" fmla="*/ 133 h 486"/>
                        <a:gd name="T16" fmla="*/ 272 w 300"/>
                        <a:gd name="T17" fmla="*/ 140 h 486"/>
                        <a:gd name="T18" fmla="*/ 278 w 300"/>
                        <a:gd name="T19" fmla="*/ 148 h 486"/>
                        <a:gd name="T20" fmla="*/ 278 w 300"/>
                        <a:gd name="T21" fmla="*/ 157 h 486"/>
                        <a:gd name="T22" fmla="*/ 294 w 300"/>
                        <a:gd name="T23" fmla="*/ 162 h 486"/>
                        <a:gd name="T24" fmla="*/ 308 w 300"/>
                        <a:gd name="T25" fmla="*/ 153 h 486"/>
                        <a:gd name="T26" fmla="*/ 312 w 300"/>
                        <a:gd name="T27" fmla="*/ 144 h 486"/>
                        <a:gd name="T28" fmla="*/ 309 w 300"/>
                        <a:gd name="T29" fmla="*/ 134 h 486"/>
                        <a:gd name="T30" fmla="*/ 301 w 300"/>
                        <a:gd name="T31" fmla="*/ 126 h 486"/>
                        <a:gd name="T32" fmla="*/ 289 w 300"/>
                        <a:gd name="T33" fmla="*/ 119 h 486"/>
                        <a:gd name="T34" fmla="*/ 279 w 300"/>
                        <a:gd name="T35" fmla="*/ 114 h 486"/>
                        <a:gd name="T36" fmla="*/ 269 w 300"/>
                        <a:gd name="T37" fmla="*/ 110 h 486"/>
                        <a:gd name="T38" fmla="*/ 264 w 300"/>
                        <a:gd name="T39" fmla="*/ 109 h 486"/>
                        <a:gd name="T40" fmla="*/ 0 w 300"/>
                        <a:gd name="T41" fmla="*/ 0 h 48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300"/>
                        <a:gd name="T64" fmla="*/ 0 h 486"/>
                        <a:gd name="T65" fmla="*/ 300 w 300"/>
                        <a:gd name="T66" fmla="*/ 486 h 486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300" h="486">
                          <a:moveTo>
                            <a:pt x="0" y="0"/>
                          </a:moveTo>
                          <a:lnTo>
                            <a:pt x="16" y="93"/>
                          </a:lnTo>
                          <a:lnTo>
                            <a:pt x="213" y="344"/>
                          </a:lnTo>
                          <a:lnTo>
                            <a:pt x="215" y="347"/>
                          </a:lnTo>
                          <a:lnTo>
                            <a:pt x="222" y="354"/>
                          </a:lnTo>
                          <a:lnTo>
                            <a:pt x="231" y="365"/>
                          </a:lnTo>
                          <a:lnTo>
                            <a:pt x="243" y="380"/>
                          </a:lnTo>
                          <a:lnTo>
                            <a:pt x="253" y="399"/>
                          </a:lnTo>
                          <a:lnTo>
                            <a:pt x="261" y="419"/>
                          </a:lnTo>
                          <a:lnTo>
                            <a:pt x="266" y="444"/>
                          </a:lnTo>
                          <a:lnTo>
                            <a:pt x="266" y="470"/>
                          </a:lnTo>
                          <a:lnTo>
                            <a:pt x="282" y="486"/>
                          </a:lnTo>
                          <a:lnTo>
                            <a:pt x="296" y="457"/>
                          </a:lnTo>
                          <a:lnTo>
                            <a:pt x="300" y="430"/>
                          </a:lnTo>
                          <a:lnTo>
                            <a:pt x="297" y="402"/>
                          </a:lnTo>
                          <a:lnTo>
                            <a:pt x="289" y="378"/>
                          </a:lnTo>
                          <a:lnTo>
                            <a:pt x="277" y="357"/>
                          </a:lnTo>
                          <a:lnTo>
                            <a:pt x="267" y="341"/>
                          </a:lnTo>
                          <a:lnTo>
                            <a:pt x="259" y="329"/>
                          </a:lnTo>
                          <a:lnTo>
                            <a:pt x="255" y="32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59BFF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18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4241" y="2625"/>
                      <a:ext cx="596" cy="476"/>
                    </a:xfrm>
                    <a:custGeom>
                      <a:avLst/>
                      <a:gdLst>
                        <a:gd name="T0" fmla="*/ 569 w 587"/>
                        <a:gd name="T1" fmla="*/ 91 h 690"/>
                        <a:gd name="T2" fmla="*/ 313 w 587"/>
                        <a:gd name="T3" fmla="*/ 0 h 690"/>
                        <a:gd name="T4" fmla="*/ 0 w 587"/>
                        <a:gd name="T5" fmla="*/ 84 h 690"/>
                        <a:gd name="T6" fmla="*/ 267 w 587"/>
                        <a:gd name="T7" fmla="*/ 191 h 690"/>
                        <a:gd name="T8" fmla="*/ 270 w 587"/>
                        <a:gd name="T9" fmla="*/ 192 h 690"/>
                        <a:gd name="T10" fmla="*/ 274 w 587"/>
                        <a:gd name="T11" fmla="*/ 194 h 690"/>
                        <a:gd name="T12" fmla="*/ 281 w 587"/>
                        <a:gd name="T13" fmla="*/ 197 h 690"/>
                        <a:gd name="T14" fmla="*/ 291 w 587"/>
                        <a:gd name="T15" fmla="*/ 201 h 690"/>
                        <a:gd name="T16" fmla="*/ 300 w 587"/>
                        <a:gd name="T17" fmla="*/ 206 h 690"/>
                        <a:gd name="T18" fmla="*/ 309 w 587"/>
                        <a:gd name="T19" fmla="*/ 212 h 690"/>
                        <a:gd name="T20" fmla="*/ 313 w 587"/>
                        <a:gd name="T21" fmla="*/ 219 h 690"/>
                        <a:gd name="T22" fmla="*/ 315 w 587"/>
                        <a:gd name="T23" fmla="*/ 225 h 690"/>
                        <a:gd name="T24" fmla="*/ 314 w 587"/>
                        <a:gd name="T25" fmla="*/ 226 h 690"/>
                        <a:gd name="T26" fmla="*/ 340 w 587"/>
                        <a:gd name="T27" fmla="*/ 225 h 690"/>
                        <a:gd name="T28" fmla="*/ 342 w 587"/>
                        <a:gd name="T29" fmla="*/ 225 h 690"/>
                        <a:gd name="T30" fmla="*/ 347 w 587"/>
                        <a:gd name="T31" fmla="*/ 225 h 690"/>
                        <a:gd name="T32" fmla="*/ 356 w 587"/>
                        <a:gd name="T33" fmla="*/ 224 h 690"/>
                        <a:gd name="T34" fmla="*/ 368 w 587"/>
                        <a:gd name="T35" fmla="*/ 223 h 690"/>
                        <a:gd name="T36" fmla="*/ 384 w 587"/>
                        <a:gd name="T37" fmla="*/ 221 h 690"/>
                        <a:gd name="T38" fmla="*/ 399 w 587"/>
                        <a:gd name="T39" fmla="*/ 219 h 690"/>
                        <a:gd name="T40" fmla="*/ 416 w 587"/>
                        <a:gd name="T41" fmla="*/ 217 h 690"/>
                        <a:gd name="T42" fmla="*/ 438 w 587"/>
                        <a:gd name="T43" fmla="*/ 214 h 690"/>
                        <a:gd name="T44" fmla="*/ 457 w 587"/>
                        <a:gd name="T45" fmla="*/ 210 h 690"/>
                        <a:gd name="T46" fmla="*/ 477 w 587"/>
                        <a:gd name="T47" fmla="*/ 206 h 690"/>
                        <a:gd name="T48" fmla="*/ 498 w 587"/>
                        <a:gd name="T49" fmla="*/ 201 h 690"/>
                        <a:gd name="T50" fmla="*/ 519 w 587"/>
                        <a:gd name="T51" fmla="*/ 195 h 690"/>
                        <a:gd name="T52" fmla="*/ 536 w 587"/>
                        <a:gd name="T53" fmla="*/ 188 h 690"/>
                        <a:gd name="T54" fmla="*/ 554 w 587"/>
                        <a:gd name="T55" fmla="*/ 181 h 690"/>
                        <a:gd name="T56" fmla="*/ 570 w 587"/>
                        <a:gd name="T57" fmla="*/ 173 h 690"/>
                        <a:gd name="T58" fmla="*/ 586 w 587"/>
                        <a:gd name="T59" fmla="*/ 163 h 690"/>
                        <a:gd name="T60" fmla="*/ 611 w 587"/>
                        <a:gd name="T61" fmla="*/ 145 h 690"/>
                        <a:gd name="T62" fmla="*/ 614 w 587"/>
                        <a:gd name="T63" fmla="*/ 132 h 690"/>
                        <a:gd name="T64" fmla="*/ 612 w 587"/>
                        <a:gd name="T65" fmla="*/ 121 h 690"/>
                        <a:gd name="T66" fmla="*/ 606 w 587"/>
                        <a:gd name="T67" fmla="*/ 112 h 690"/>
                        <a:gd name="T68" fmla="*/ 598 w 587"/>
                        <a:gd name="T69" fmla="*/ 104 h 690"/>
                        <a:gd name="T70" fmla="*/ 588 w 587"/>
                        <a:gd name="T71" fmla="*/ 99 h 690"/>
                        <a:gd name="T72" fmla="*/ 579 w 587"/>
                        <a:gd name="T73" fmla="*/ 95 h 690"/>
                        <a:gd name="T74" fmla="*/ 571 w 587"/>
                        <a:gd name="T75" fmla="*/ 92 h 690"/>
                        <a:gd name="T76" fmla="*/ 569 w 587"/>
                        <a:gd name="T77" fmla="*/ 91 h 690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w 587"/>
                        <a:gd name="T118" fmla="*/ 0 h 690"/>
                        <a:gd name="T119" fmla="*/ 587 w 587"/>
                        <a:gd name="T120" fmla="*/ 690 h 690"/>
                      </a:gdLst>
                      <a:ahLst/>
                      <a:cxnLst>
                        <a:cxn ang="T78">
                          <a:pos x="T0" y="T1"/>
                        </a:cxn>
                        <a:cxn ang="T79">
                          <a:pos x="T2" y="T3"/>
                        </a:cxn>
                        <a:cxn ang="T80">
                          <a:pos x="T4" y="T5"/>
                        </a:cxn>
                        <a:cxn ang="T81">
                          <a:pos x="T6" y="T7"/>
                        </a:cxn>
                        <a:cxn ang="T82">
                          <a:pos x="T8" y="T9"/>
                        </a:cxn>
                        <a:cxn ang="T83">
                          <a:pos x="T10" y="T11"/>
                        </a:cxn>
                        <a:cxn ang="T84">
                          <a:pos x="T12" y="T13"/>
                        </a:cxn>
                        <a:cxn ang="T85">
                          <a:pos x="T14" y="T15"/>
                        </a:cxn>
                        <a:cxn ang="T86">
                          <a:pos x="T16" y="T17"/>
                        </a:cxn>
                        <a:cxn ang="T87">
                          <a:pos x="T18" y="T19"/>
                        </a:cxn>
                        <a:cxn ang="T88">
                          <a:pos x="T20" y="T21"/>
                        </a:cxn>
                        <a:cxn ang="T89">
                          <a:pos x="T22" y="T23"/>
                        </a:cxn>
                        <a:cxn ang="T90">
                          <a:pos x="T24" y="T25"/>
                        </a:cxn>
                        <a:cxn ang="T91">
                          <a:pos x="T26" y="T27"/>
                        </a:cxn>
                        <a:cxn ang="T92">
                          <a:pos x="T28" y="T29"/>
                        </a:cxn>
                        <a:cxn ang="T93">
                          <a:pos x="T30" y="T31"/>
                        </a:cxn>
                        <a:cxn ang="T94">
                          <a:pos x="T32" y="T33"/>
                        </a:cxn>
                        <a:cxn ang="T95">
                          <a:pos x="T34" y="T35"/>
                        </a:cxn>
                        <a:cxn ang="T96">
                          <a:pos x="T36" y="T37"/>
                        </a:cxn>
                        <a:cxn ang="T97">
                          <a:pos x="T38" y="T39"/>
                        </a:cxn>
                        <a:cxn ang="T98">
                          <a:pos x="T40" y="T41"/>
                        </a:cxn>
                        <a:cxn ang="T99">
                          <a:pos x="T42" y="T43"/>
                        </a:cxn>
                        <a:cxn ang="T100">
                          <a:pos x="T44" y="T45"/>
                        </a:cxn>
                        <a:cxn ang="T101">
                          <a:pos x="T46" y="T47"/>
                        </a:cxn>
                        <a:cxn ang="T102">
                          <a:pos x="T48" y="T49"/>
                        </a:cxn>
                        <a:cxn ang="T103">
                          <a:pos x="T50" y="T51"/>
                        </a:cxn>
                        <a:cxn ang="T104">
                          <a:pos x="T52" y="T53"/>
                        </a:cxn>
                        <a:cxn ang="T105">
                          <a:pos x="T54" y="T55"/>
                        </a:cxn>
                        <a:cxn ang="T106">
                          <a:pos x="T56" y="T57"/>
                        </a:cxn>
                        <a:cxn ang="T107">
                          <a:pos x="T58" y="T59"/>
                        </a:cxn>
                        <a:cxn ang="T108">
                          <a:pos x="T60" y="T61"/>
                        </a:cxn>
                        <a:cxn ang="T109">
                          <a:pos x="T62" y="T63"/>
                        </a:cxn>
                        <a:cxn ang="T110">
                          <a:pos x="T64" y="T65"/>
                        </a:cxn>
                        <a:cxn ang="T111">
                          <a:pos x="T66" y="T67"/>
                        </a:cxn>
                        <a:cxn ang="T112">
                          <a:pos x="T68" y="T69"/>
                        </a:cxn>
                        <a:cxn ang="T113">
                          <a:pos x="T70" y="T71"/>
                        </a:cxn>
                        <a:cxn ang="T114">
                          <a:pos x="T72" y="T73"/>
                        </a:cxn>
                        <a:cxn ang="T115">
                          <a:pos x="T74" y="T75"/>
                        </a:cxn>
                        <a:cxn ang="T116">
                          <a:pos x="T76" y="T77"/>
                        </a:cxn>
                      </a:cxnLst>
                      <a:rect l="T117" t="T118" r="T119" b="T120"/>
                      <a:pathLst>
                        <a:path w="587" h="690">
                          <a:moveTo>
                            <a:pt x="544" y="278"/>
                          </a:moveTo>
                          <a:lnTo>
                            <a:pt x="298" y="0"/>
                          </a:lnTo>
                          <a:lnTo>
                            <a:pt x="0" y="256"/>
                          </a:lnTo>
                          <a:lnTo>
                            <a:pt x="255" y="582"/>
                          </a:lnTo>
                          <a:lnTo>
                            <a:pt x="258" y="584"/>
                          </a:lnTo>
                          <a:lnTo>
                            <a:pt x="262" y="590"/>
                          </a:lnTo>
                          <a:lnTo>
                            <a:pt x="269" y="600"/>
                          </a:lnTo>
                          <a:lnTo>
                            <a:pt x="279" y="613"/>
                          </a:lnTo>
                          <a:lnTo>
                            <a:pt x="287" y="628"/>
                          </a:lnTo>
                          <a:lnTo>
                            <a:pt x="294" y="645"/>
                          </a:lnTo>
                          <a:lnTo>
                            <a:pt x="298" y="665"/>
                          </a:lnTo>
                          <a:lnTo>
                            <a:pt x="300" y="686"/>
                          </a:lnTo>
                          <a:lnTo>
                            <a:pt x="299" y="690"/>
                          </a:lnTo>
                          <a:lnTo>
                            <a:pt x="325" y="686"/>
                          </a:lnTo>
                          <a:lnTo>
                            <a:pt x="327" y="686"/>
                          </a:lnTo>
                          <a:lnTo>
                            <a:pt x="332" y="685"/>
                          </a:lnTo>
                          <a:lnTo>
                            <a:pt x="341" y="682"/>
                          </a:lnTo>
                          <a:lnTo>
                            <a:pt x="352" y="679"/>
                          </a:lnTo>
                          <a:lnTo>
                            <a:pt x="366" y="674"/>
                          </a:lnTo>
                          <a:lnTo>
                            <a:pt x="381" y="667"/>
                          </a:lnTo>
                          <a:lnTo>
                            <a:pt x="398" y="660"/>
                          </a:lnTo>
                          <a:lnTo>
                            <a:pt x="418" y="651"/>
                          </a:lnTo>
                          <a:lnTo>
                            <a:pt x="436" y="640"/>
                          </a:lnTo>
                          <a:lnTo>
                            <a:pt x="456" y="627"/>
                          </a:lnTo>
                          <a:lnTo>
                            <a:pt x="476" y="611"/>
                          </a:lnTo>
                          <a:lnTo>
                            <a:pt x="495" y="594"/>
                          </a:lnTo>
                          <a:lnTo>
                            <a:pt x="512" y="574"/>
                          </a:lnTo>
                          <a:lnTo>
                            <a:pt x="530" y="552"/>
                          </a:lnTo>
                          <a:lnTo>
                            <a:pt x="545" y="527"/>
                          </a:lnTo>
                          <a:lnTo>
                            <a:pt x="559" y="499"/>
                          </a:lnTo>
                          <a:lnTo>
                            <a:pt x="584" y="441"/>
                          </a:lnTo>
                          <a:lnTo>
                            <a:pt x="587" y="403"/>
                          </a:lnTo>
                          <a:lnTo>
                            <a:pt x="585" y="370"/>
                          </a:lnTo>
                          <a:lnTo>
                            <a:pt x="579" y="341"/>
                          </a:lnTo>
                          <a:lnTo>
                            <a:pt x="571" y="318"/>
                          </a:lnTo>
                          <a:lnTo>
                            <a:pt x="561" y="301"/>
                          </a:lnTo>
                          <a:lnTo>
                            <a:pt x="553" y="288"/>
                          </a:lnTo>
                          <a:lnTo>
                            <a:pt x="546" y="280"/>
                          </a:lnTo>
                          <a:lnTo>
                            <a:pt x="544" y="278"/>
                          </a:lnTo>
                          <a:close/>
                        </a:path>
                      </a:pathLst>
                    </a:custGeom>
                    <a:solidFill>
                      <a:srgbClr val="BAEFF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19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251" y="3055"/>
                      <a:ext cx="529" cy="432"/>
                    </a:xfrm>
                    <a:custGeom>
                      <a:avLst/>
                      <a:gdLst>
                        <a:gd name="T0" fmla="*/ 362 w 522"/>
                        <a:gd name="T1" fmla="*/ 134 h 625"/>
                        <a:gd name="T2" fmla="*/ 361 w 522"/>
                        <a:gd name="T3" fmla="*/ 135 h 625"/>
                        <a:gd name="T4" fmla="*/ 357 w 522"/>
                        <a:gd name="T5" fmla="*/ 138 h 625"/>
                        <a:gd name="T6" fmla="*/ 349 w 522"/>
                        <a:gd name="T7" fmla="*/ 143 h 625"/>
                        <a:gd name="T8" fmla="*/ 337 w 522"/>
                        <a:gd name="T9" fmla="*/ 149 h 625"/>
                        <a:gd name="T10" fmla="*/ 320 w 522"/>
                        <a:gd name="T11" fmla="*/ 156 h 625"/>
                        <a:gd name="T12" fmla="*/ 298 w 522"/>
                        <a:gd name="T13" fmla="*/ 161 h 625"/>
                        <a:gd name="T14" fmla="*/ 266 w 522"/>
                        <a:gd name="T15" fmla="*/ 167 h 625"/>
                        <a:gd name="T16" fmla="*/ 228 w 522"/>
                        <a:gd name="T17" fmla="*/ 171 h 625"/>
                        <a:gd name="T18" fmla="*/ 205 w 522"/>
                        <a:gd name="T19" fmla="*/ 173 h 625"/>
                        <a:gd name="T20" fmla="*/ 180 w 522"/>
                        <a:gd name="T21" fmla="*/ 175 h 625"/>
                        <a:gd name="T22" fmla="*/ 159 w 522"/>
                        <a:gd name="T23" fmla="*/ 177 h 625"/>
                        <a:gd name="T24" fmla="*/ 139 w 522"/>
                        <a:gd name="T25" fmla="*/ 178 h 625"/>
                        <a:gd name="T26" fmla="*/ 120 w 522"/>
                        <a:gd name="T27" fmla="*/ 180 h 625"/>
                        <a:gd name="T28" fmla="*/ 99 w 522"/>
                        <a:gd name="T29" fmla="*/ 181 h 625"/>
                        <a:gd name="T30" fmla="*/ 81 w 522"/>
                        <a:gd name="T31" fmla="*/ 182 h 625"/>
                        <a:gd name="T32" fmla="*/ 66 w 522"/>
                        <a:gd name="T33" fmla="*/ 183 h 625"/>
                        <a:gd name="T34" fmla="*/ 53 w 522"/>
                        <a:gd name="T35" fmla="*/ 183 h 625"/>
                        <a:gd name="T36" fmla="*/ 37 w 522"/>
                        <a:gd name="T37" fmla="*/ 185 h 625"/>
                        <a:gd name="T38" fmla="*/ 27 w 522"/>
                        <a:gd name="T39" fmla="*/ 185 h 625"/>
                        <a:gd name="T40" fmla="*/ 17 w 522"/>
                        <a:gd name="T41" fmla="*/ 185 h 625"/>
                        <a:gd name="T42" fmla="*/ 9 w 522"/>
                        <a:gd name="T43" fmla="*/ 186 h 625"/>
                        <a:gd name="T44" fmla="*/ 5 w 522"/>
                        <a:gd name="T45" fmla="*/ 187 h 625"/>
                        <a:gd name="T46" fmla="*/ 1 w 522"/>
                        <a:gd name="T47" fmla="*/ 187 h 625"/>
                        <a:gd name="T48" fmla="*/ 0 w 522"/>
                        <a:gd name="T49" fmla="*/ 187 h 625"/>
                        <a:gd name="T50" fmla="*/ 7 w 522"/>
                        <a:gd name="T51" fmla="*/ 207 h 625"/>
                        <a:gd name="T52" fmla="*/ 8 w 522"/>
                        <a:gd name="T53" fmla="*/ 207 h 625"/>
                        <a:gd name="T54" fmla="*/ 12 w 522"/>
                        <a:gd name="T55" fmla="*/ 206 h 625"/>
                        <a:gd name="T56" fmla="*/ 17 w 522"/>
                        <a:gd name="T57" fmla="*/ 206 h 625"/>
                        <a:gd name="T58" fmla="*/ 25 w 522"/>
                        <a:gd name="T59" fmla="*/ 205 h 625"/>
                        <a:gd name="T60" fmla="*/ 36 w 522"/>
                        <a:gd name="T61" fmla="*/ 205 h 625"/>
                        <a:gd name="T62" fmla="*/ 50 w 522"/>
                        <a:gd name="T63" fmla="*/ 205 h 625"/>
                        <a:gd name="T64" fmla="*/ 64 w 522"/>
                        <a:gd name="T65" fmla="*/ 203 h 625"/>
                        <a:gd name="T66" fmla="*/ 80 w 522"/>
                        <a:gd name="T67" fmla="*/ 203 h 625"/>
                        <a:gd name="T68" fmla="*/ 96 w 522"/>
                        <a:gd name="T69" fmla="*/ 201 h 625"/>
                        <a:gd name="T70" fmla="*/ 118 w 522"/>
                        <a:gd name="T71" fmla="*/ 200 h 625"/>
                        <a:gd name="T72" fmla="*/ 136 w 522"/>
                        <a:gd name="T73" fmla="*/ 199 h 625"/>
                        <a:gd name="T74" fmla="*/ 157 w 522"/>
                        <a:gd name="T75" fmla="*/ 197 h 625"/>
                        <a:gd name="T76" fmla="*/ 178 w 522"/>
                        <a:gd name="T77" fmla="*/ 196 h 625"/>
                        <a:gd name="T78" fmla="*/ 203 w 522"/>
                        <a:gd name="T79" fmla="*/ 194 h 625"/>
                        <a:gd name="T80" fmla="*/ 226 w 522"/>
                        <a:gd name="T81" fmla="*/ 193 h 625"/>
                        <a:gd name="T82" fmla="*/ 249 w 522"/>
                        <a:gd name="T83" fmla="*/ 191 h 625"/>
                        <a:gd name="T84" fmla="*/ 281 w 522"/>
                        <a:gd name="T85" fmla="*/ 187 h 625"/>
                        <a:gd name="T86" fmla="*/ 305 w 522"/>
                        <a:gd name="T87" fmla="*/ 182 h 625"/>
                        <a:gd name="T88" fmla="*/ 323 w 522"/>
                        <a:gd name="T89" fmla="*/ 176 h 625"/>
                        <a:gd name="T90" fmla="*/ 338 w 522"/>
                        <a:gd name="T91" fmla="*/ 169 h 625"/>
                        <a:gd name="T92" fmla="*/ 352 w 522"/>
                        <a:gd name="T93" fmla="*/ 163 h 625"/>
                        <a:gd name="T94" fmla="*/ 358 w 522"/>
                        <a:gd name="T95" fmla="*/ 158 h 625"/>
                        <a:gd name="T96" fmla="*/ 362 w 522"/>
                        <a:gd name="T97" fmla="*/ 155 h 625"/>
                        <a:gd name="T98" fmla="*/ 363 w 522"/>
                        <a:gd name="T99" fmla="*/ 153 h 625"/>
                        <a:gd name="T100" fmla="*/ 543 w 522"/>
                        <a:gd name="T101" fmla="*/ 0 h 625"/>
                        <a:gd name="T102" fmla="*/ 362 w 522"/>
                        <a:gd name="T103" fmla="*/ 134 h 625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w 522"/>
                        <a:gd name="T157" fmla="*/ 0 h 625"/>
                        <a:gd name="T158" fmla="*/ 522 w 522"/>
                        <a:gd name="T159" fmla="*/ 625 h 625"/>
                      </a:gdLst>
                      <a:ahLst/>
                      <a:cxnLst>
                        <a:cxn ang="T104">
                          <a:pos x="T0" y="T1"/>
                        </a:cxn>
                        <a:cxn ang="T105">
                          <a:pos x="T2" y="T3"/>
                        </a:cxn>
                        <a:cxn ang="T106">
                          <a:pos x="T4" y="T5"/>
                        </a:cxn>
                        <a:cxn ang="T107">
                          <a:pos x="T6" y="T7"/>
                        </a:cxn>
                        <a:cxn ang="T108">
                          <a:pos x="T8" y="T9"/>
                        </a:cxn>
                        <a:cxn ang="T109">
                          <a:pos x="T10" y="T11"/>
                        </a:cxn>
                        <a:cxn ang="T110">
                          <a:pos x="T12" y="T13"/>
                        </a:cxn>
                        <a:cxn ang="T111">
                          <a:pos x="T14" y="T15"/>
                        </a:cxn>
                        <a:cxn ang="T112">
                          <a:pos x="T16" y="T17"/>
                        </a:cxn>
                        <a:cxn ang="T113">
                          <a:pos x="T18" y="T19"/>
                        </a:cxn>
                        <a:cxn ang="T114">
                          <a:pos x="T20" y="T21"/>
                        </a:cxn>
                        <a:cxn ang="T115">
                          <a:pos x="T22" y="T23"/>
                        </a:cxn>
                        <a:cxn ang="T116">
                          <a:pos x="T24" y="T25"/>
                        </a:cxn>
                        <a:cxn ang="T117">
                          <a:pos x="T26" y="T27"/>
                        </a:cxn>
                        <a:cxn ang="T118">
                          <a:pos x="T28" y="T29"/>
                        </a:cxn>
                        <a:cxn ang="T119">
                          <a:pos x="T30" y="T31"/>
                        </a:cxn>
                        <a:cxn ang="T120">
                          <a:pos x="T32" y="T33"/>
                        </a:cxn>
                        <a:cxn ang="T121">
                          <a:pos x="T34" y="T35"/>
                        </a:cxn>
                        <a:cxn ang="T122">
                          <a:pos x="T36" y="T37"/>
                        </a:cxn>
                        <a:cxn ang="T123">
                          <a:pos x="T38" y="T39"/>
                        </a:cxn>
                        <a:cxn ang="T124">
                          <a:pos x="T40" y="T41"/>
                        </a:cxn>
                        <a:cxn ang="T125">
                          <a:pos x="T42" y="T43"/>
                        </a:cxn>
                        <a:cxn ang="T126">
                          <a:pos x="T44" y="T45"/>
                        </a:cxn>
                        <a:cxn ang="T127">
                          <a:pos x="T46" y="T47"/>
                        </a:cxn>
                        <a:cxn ang="T128">
                          <a:pos x="T48" y="T49"/>
                        </a:cxn>
                        <a:cxn ang="T129">
                          <a:pos x="T50" y="T51"/>
                        </a:cxn>
                        <a:cxn ang="T130">
                          <a:pos x="T52" y="T53"/>
                        </a:cxn>
                        <a:cxn ang="T131">
                          <a:pos x="T54" y="T55"/>
                        </a:cxn>
                        <a:cxn ang="T132">
                          <a:pos x="T56" y="T57"/>
                        </a:cxn>
                        <a:cxn ang="T133">
                          <a:pos x="T58" y="T59"/>
                        </a:cxn>
                        <a:cxn ang="T134">
                          <a:pos x="T60" y="T61"/>
                        </a:cxn>
                        <a:cxn ang="T135">
                          <a:pos x="T62" y="T63"/>
                        </a:cxn>
                        <a:cxn ang="T136">
                          <a:pos x="T64" y="T65"/>
                        </a:cxn>
                        <a:cxn ang="T137">
                          <a:pos x="T66" y="T67"/>
                        </a:cxn>
                        <a:cxn ang="T138">
                          <a:pos x="T68" y="T69"/>
                        </a:cxn>
                        <a:cxn ang="T139">
                          <a:pos x="T70" y="T71"/>
                        </a:cxn>
                        <a:cxn ang="T140">
                          <a:pos x="T72" y="T73"/>
                        </a:cxn>
                        <a:cxn ang="T141">
                          <a:pos x="T74" y="T75"/>
                        </a:cxn>
                        <a:cxn ang="T142">
                          <a:pos x="T76" y="T77"/>
                        </a:cxn>
                        <a:cxn ang="T143">
                          <a:pos x="T78" y="T79"/>
                        </a:cxn>
                        <a:cxn ang="T144">
                          <a:pos x="T80" y="T81"/>
                        </a:cxn>
                        <a:cxn ang="T145">
                          <a:pos x="T82" y="T83"/>
                        </a:cxn>
                        <a:cxn ang="T146">
                          <a:pos x="T84" y="T85"/>
                        </a:cxn>
                        <a:cxn ang="T147">
                          <a:pos x="T86" y="T87"/>
                        </a:cxn>
                        <a:cxn ang="T148">
                          <a:pos x="T88" y="T89"/>
                        </a:cxn>
                        <a:cxn ang="T149">
                          <a:pos x="T90" y="T91"/>
                        </a:cxn>
                        <a:cxn ang="T150">
                          <a:pos x="T92" y="T93"/>
                        </a:cxn>
                        <a:cxn ang="T151">
                          <a:pos x="T94" y="T95"/>
                        </a:cxn>
                        <a:cxn ang="T152">
                          <a:pos x="T96" y="T97"/>
                        </a:cxn>
                        <a:cxn ang="T153">
                          <a:pos x="T98" y="T99"/>
                        </a:cxn>
                        <a:cxn ang="T154">
                          <a:pos x="T100" y="T101"/>
                        </a:cxn>
                        <a:cxn ang="T155">
                          <a:pos x="T102" y="T103"/>
                        </a:cxn>
                      </a:cxnLst>
                      <a:rect l="T156" t="T157" r="T158" b="T159"/>
                      <a:pathLst>
                        <a:path w="522" h="625">
                          <a:moveTo>
                            <a:pt x="347" y="407"/>
                          </a:moveTo>
                          <a:lnTo>
                            <a:pt x="346" y="410"/>
                          </a:lnTo>
                          <a:lnTo>
                            <a:pt x="342" y="419"/>
                          </a:lnTo>
                          <a:lnTo>
                            <a:pt x="335" y="434"/>
                          </a:lnTo>
                          <a:lnTo>
                            <a:pt x="325" y="451"/>
                          </a:lnTo>
                          <a:lnTo>
                            <a:pt x="308" y="470"/>
                          </a:lnTo>
                          <a:lnTo>
                            <a:pt x="286" y="488"/>
                          </a:lnTo>
                          <a:lnTo>
                            <a:pt x="256" y="504"/>
                          </a:lnTo>
                          <a:lnTo>
                            <a:pt x="219" y="518"/>
                          </a:lnTo>
                          <a:lnTo>
                            <a:pt x="196" y="524"/>
                          </a:lnTo>
                          <a:lnTo>
                            <a:pt x="174" y="530"/>
                          </a:lnTo>
                          <a:lnTo>
                            <a:pt x="153" y="536"/>
                          </a:lnTo>
                          <a:lnTo>
                            <a:pt x="133" y="540"/>
                          </a:lnTo>
                          <a:lnTo>
                            <a:pt x="114" y="545"/>
                          </a:lnTo>
                          <a:lnTo>
                            <a:pt x="96" y="548"/>
                          </a:lnTo>
                          <a:lnTo>
                            <a:pt x="78" y="552"/>
                          </a:lnTo>
                          <a:lnTo>
                            <a:pt x="63" y="554"/>
                          </a:lnTo>
                          <a:lnTo>
                            <a:pt x="50" y="556"/>
                          </a:lnTo>
                          <a:lnTo>
                            <a:pt x="37" y="559"/>
                          </a:lnTo>
                          <a:lnTo>
                            <a:pt x="27" y="561"/>
                          </a:lnTo>
                          <a:lnTo>
                            <a:pt x="17" y="562"/>
                          </a:lnTo>
                          <a:lnTo>
                            <a:pt x="9" y="563"/>
                          </a:lnTo>
                          <a:lnTo>
                            <a:pt x="5" y="564"/>
                          </a:lnTo>
                          <a:lnTo>
                            <a:pt x="1" y="564"/>
                          </a:lnTo>
                          <a:lnTo>
                            <a:pt x="0" y="564"/>
                          </a:lnTo>
                          <a:lnTo>
                            <a:pt x="7" y="625"/>
                          </a:lnTo>
                          <a:lnTo>
                            <a:pt x="8" y="625"/>
                          </a:lnTo>
                          <a:lnTo>
                            <a:pt x="12" y="624"/>
                          </a:lnTo>
                          <a:lnTo>
                            <a:pt x="17" y="623"/>
                          </a:lnTo>
                          <a:lnTo>
                            <a:pt x="25" y="622"/>
                          </a:lnTo>
                          <a:lnTo>
                            <a:pt x="36" y="621"/>
                          </a:lnTo>
                          <a:lnTo>
                            <a:pt x="47" y="619"/>
                          </a:lnTo>
                          <a:lnTo>
                            <a:pt x="61" y="616"/>
                          </a:lnTo>
                          <a:lnTo>
                            <a:pt x="77" y="613"/>
                          </a:lnTo>
                          <a:lnTo>
                            <a:pt x="93" y="609"/>
                          </a:lnTo>
                          <a:lnTo>
                            <a:pt x="112" y="606"/>
                          </a:lnTo>
                          <a:lnTo>
                            <a:pt x="130" y="602"/>
                          </a:lnTo>
                          <a:lnTo>
                            <a:pt x="151" y="598"/>
                          </a:lnTo>
                          <a:lnTo>
                            <a:pt x="172" y="593"/>
                          </a:lnTo>
                          <a:lnTo>
                            <a:pt x="194" y="589"/>
                          </a:lnTo>
                          <a:lnTo>
                            <a:pt x="217" y="583"/>
                          </a:lnTo>
                          <a:lnTo>
                            <a:pt x="240" y="577"/>
                          </a:lnTo>
                          <a:lnTo>
                            <a:pt x="269" y="567"/>
                          </a:lnTo>
                          <a:lnTo>
                            <a:pt x="293" y="551"/>
                          </a:lnTo>
                          <a:lnTo>
                            <a:pt x="311" y="532"/>
                          </a:lnTo>
                          <a:lnTo>
                            <a:pt x="326" y="514"/>
                          </a:lnTo>
                          <a:lnTo>
                            <a:pt x="337" y="495"/>
                          </a:lnTo>
                          <a:lnTo>
                            <a:pt x="343" y="480"/>
                          </a:lnTo>
                          <a:lnTo>
                            <a:pt x="347" y="469"/>
                          </a:lnTo>
                          <a:lnTo>
                            <a:pt x="348" y="465"/>
                          </a:lnTo>
                          <a:lnTo>
                            <a:pt x="522" y="0"/>
                          </a:lnTo>
                          <a:lnTo>
                            <a:pt x="347" y="407"/>
                          </a:lnTo>
                          <a:close/>
                        </a:path>
                      </a:pathLst>
                    </a:custGeom>
                    <a:solidFill>
                      <a:srgbClr val="0591EA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20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3984" y="3312"/>
                      <a:ext cx="310" cy="273"/>
                    </a:xfrm>
                    <a:custGeom>
                      <a:avLst/>
                      <a:gdLst>
                        <a:gd name="T0" fmla="*/ 316 w 307"/>
                        <a:gd name="T1" fmla="*/ 131 h 395"/>
                        <a:gd name="T2" fmla="*/ 296 w 307"/>
                        <a:gd name="T3" fmla="*/ 102 h 395"/>
                        <a:gd name="T4" fmla="*/ 0 w 307"/>
                        <a:gd name="T5" fmla="*/ 0 h 395"/>
                        <a:gd name="T6" fmla="*/ 13 w 307"/>
                        <a:gd name="T7" fmla="*/ 26 h 395"/>
                        <a:gd name="T8" fmla="*/ 316 w 307"/>
                        <a:gd name="T9" fmla="*/ 131 h 39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07"/>
                        <a:gd name="T16" fmla="*/ 0 h 395"/>
                        <a:gd name="T17" fmla="*/ 307 w 307"/>
                        <a:gd name="T18" fmla="*/ 395 h 39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07" h="395">
                          <a:moveTo>
                            <a:pt x="307" y="395"/>
                          </a:moveTo>
                          <a:lnTo>
                            <a:pt x="287" y="307"/>
                          </a:lnTo>
                          <a:lnTo>
                            <a:pt x="0" y="0"/>
                          </a:lnTo>
                          <a:lnTo>
                            <a:pt x="13" y="79"/>
                          </a:lnTo>
                          <a:lnTo>
                            <a:pt x="307" y="395"/>
                          </a:lnTo>
                          <a:close/>
                        </a:path>
                      </a:pathLst>
                    </a:custGeom>
                    <a:solidFill>
                      <a:srgbClr val="75CEF4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21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4493" y="2799"/>
                      <a:ext cx="344" cy="307"/>
                    </a:xfrm>
                    <a:custGeom>
                      <a:avLst/>
                      <a:gdLst>
                        <a:gd name="T0" fmla="*/ 308 w 340"/>
                        <a:gd name="T1" fmla="*/ 7 h 446"/>
                        <a:gd name="T2" fmla="*/ 286 w 340"/>
                        <a:gd name="T3" fmla="*/ 0 h 446"/>
                        <a:gd name="T4" fmla="*/ 288 w 340"/>
                        <a:gd name="T5" fmla="*/ 1 h 446"/>
                        <a:gd name="T6" fmla="*/ 306 w 340"/>
                        <a:gd name="T7" fmla="*/ 19 h 446"/>
                        <a:gd name="T8" fmla="*/ 313 w 340"/>
                        <a:gd name="T9" fmla="*/ 34 h 446"/>
                        <a:gd name="T10" fmla="*/ 308 w 340"/>
                        <a:gd name="T11" fmla="*/ 47 h 446"/>
                        <a:gd name="T12" fmla="*/ 295 w 340"/>
                        <a:gd name="T13" fmla="*/ 60 h 446"/>
                        <a:gd name="T14" fmla="*/ 278 w 340"/>
                        <a:gd name="T15" fmla="*/ 71 h 446"/>
                        <a:gd name="T16" fmla="*/ 258 w 340"/>
                        <a:gd name="T17" fmla="*/ 81 h 446"/>
                        <a:gd name="T18" fmla="*/ 236 w 340"/>
                        <a:gd name="T19" fmla="*/ 92 h 446"/>
                        <a:gd name="T20" fmla="*/ 210 w 340"/>
                        <a:gd name="T21" fmla="*/ 101 h 446"/>
                        <a:gd name="T22" fmla="*/ 198 w 340"/>
                        <a:gd name="T23" fmla="*/ 107 h 446"/>
                        <a:gd name="T24" fmla="*/ 183 w 340"/>
                        <a:gd name="T25" fmla="*/ 112 h 446"/>
                        <a:gd name="T26" fmla="*/ 169 w 340"/>
                        <a:gd name="T27" fmla="*/ 116 h 446"/>
                        <a:gd name="T28" fmla="*/ 154 w 340"/>
                        <a:gd name="T29" fmla="*/ 121 h 446"/>
                        <a:gd name="T30" fmla="*/ 138 w 340"/>
                        <a:gd name="T31" fmla="*/ 124 h 446"/>
                        <a:gd name="T32" fmla="*/ 120 w 340"/>
                        <a:gd name="T33" fmla="*/ 127 h 446"/>
                        <a:gd name="T34" fmla="*/ 105 w 340"/>
                        <a:gd name="T35" fmla="*/ 131 h 446"/>
                        <a:gd name="T36" fmla="*/ 90 w 340"/>
                        <a:gd name="T37" fmla="*/ 134 h 446"/>
                        <a:gd name="T38" fmla="*/ 75 w 340"/>
                        <a:gd name="T39" fmla="*/ 136 h 446"/>
                        <a:gd name="T40" fmla="*/ 61 w 340"/>
                        <a:gd name="T41" fmla="*/ 138 h 446"/>
                        <a:gd name="T42" fmla="*/ 48 w 340"/>
                        <a:gd name="T43" fmla="*/ 140 h 446"/>
                        <a:gd name="T44" fmla="*/ 34 w 340"/>
                        <a:gd name="T45" fmla="*/ 142 h 446"/>
                        <a:gd name="T46" fmla="*/ 22 w 340"/>
                        <a:gd name="T47" fmla="*/ 142 h 446"/>
                        <a:gd name="T48" fmla="*/ 14 w 340"/>
                        <a:gd name="T49" fmla="*/ 144 h 446"/>
                        <a:gd name="T50" fmla="*/ 6 w 340"/>
                        <a:gd name="T51" fmla="*/ 145 h 446"/>
                        <a:gd name="T52" fmla="*/ 0 w 340"/>
                        <a:gd name="T53" fmla="*/ 145 h 446"/>
                        <a:gd name="T54" fmla="*/ 81 w 340"/>
                        <a:gd name="T55" fmla="*/ 140 h 446"/>
                        <a:gd name="T56" fmla="*/ 83 w 340"/>
                        <a:gd name="T57" fmla="*/ 140 h 446"/>
                        <a:gd name="T58" fmla="*/ 88 w 340"/>
                        <a:gd name="T59" fmla="*/ 140 h 446"/>
                        <a:gd name="T60" fmla="*/ 97 w 340"/>
                        <a:gd name="T61" fmla="*/ 140 h 446"/>
                        <a:gd name="T62" fmla="*/ 108 w 340"/>
                        <a:gd name="T63" fmla="*/ 139 h 446"/>
                        <a:gd name="T64" fmla="*/ 122 w 340"/>
                        <a:gd name="T65" fmla="*/ 137 h 446"/>
                        <a:gd name="T66" fmla="*/ 140 w 340"/>
                        <a:gd name="T67" fmla="*/ 134 h 446"/>
                        <a:gd name="T68" fmla="*/ 157 w 340"/>
                        <a:gd name="T69" fmla="*/ 132 h 446"/>
                        <a:gd name="T70" fmla="*/ 177 w 340"/>
                        <a:gd name="T71" fmla="*/ 129 h 446"/>
                        <a:gd name="T72" fmla="*/ 195 w 340"/>
                        <a:gd name="T73" fmla="*/ 126 h 446"/>
                        <a:gd name="T74" fmla="*/ 216 w 340"/>
                        <a:gd name="T75" fmla="*/ 122 h 446"/>
                        <a:gd name="T76" fmla="*/ 238 w 340"/>
                        <a:gd name="T77" fmla="*/ 116 h 446"/>
                        <a:gd name="T78" fmla="*/ 257 w 340"/>
                        <a:gd name="T79" fmla="*/ 111 h 446"/>
                        <a:gd name="T80" fmla="*/ 274 w 340"/>
                        <a:gd name="T81" fmla="*/ 104 h 446"/>
                        <a:gd name="T82" fmla="*/ 292 w 340"/>
                        <a:gd name="T83" fmla="*/ 97 h 446"/>
                        <a:gd name="T84" fmla="*/ 310 w 340"/>
                        <a:gd name="T85" fmla="*/ 89 h 446"/>
                        <a:gd name="T86" fmla="*/ 324 w 340"/>
                        <a:gd name="T87" fmla="*/ 80 h 446"/>
                        <a:gd name="T88" fmla="*/ 347 w 340"/>
                        <a:gd name="T89" fmla="*/ 62 h 446"/>
                        <a:gd name="T90" fmla="*/ 349 w 340"/>
                        <a:gd name="T91" fmla="*/ 60 h 446"/>
                        <a:gd name="T92" fmla="*/ 352 w 340"/>
                        <a:gd name="T93" fmla="*/ 48 h 446"/>
                        <a:gd name="T94" fmla="*/ 350 w 340"/>
                        <a:gd name="T95" fmla="*/ 37 h 446"/>
                        <a:gd name="T96" fmla="*/ 344 w 340"/>
                        <a:gd name="T97" fmla="*/ 28 h 446"/>
                        <a:gd name="T98" fmla="*/ 335 w 340"/>
                        <a:gd name="T99" fmla="*/ 21 h 446"/>
                        <a:gd name="T100" fmla="*/ 326 w 340"/>
                        <a:gd name="T101" fmla="*/ 15 h 446"/>
                        <a:gd name="T102" fmla="*/ 318 w 340"/>
                        <a:gd name="T103" fmla="*/ 10 h 446"/>
                        <a:gd name="T104" fmla="*/ 311 w 340"/>
                        <a:gd name="T105" fmla="*/ 8 h 446"/>
                        <a:gd name="T106" fmla="*/ 308 w 340"/>
                        <a:gd name="T107" fmla="*/ 7 h 44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w 340"/>
                        <a:gd name="T163" fmla="*/ 0 h 446"/>
                        <a:gd name="T164" fmla="*/ 340 w 340"/>
                        <a:gd name="T165" fmla="*/ 446 h 446"/>
                      </a:gdLst>
                      <a:ahLst/>
                      <a:cxnLst>
                        <a:cxn ang="T108">
                          <a:pos x="T0" y="T1"/>
                        </a:cxn>
                        <a:cxn ang="T109">
                          <a:pos x="T2" y="T3"/>
                        </a:cxn>
                        <a:cxn ang="T110">
                          <a:pos x="T4" y="T5"/>
                        </a:cxn>
                        <a:cxn ang="T111">
                          <a:pos x="T6" y="T7"/>
                        </a:cxn>
                        <a:cxn ang="T112">
                          <a:pos x="T8" y="T9"/>
                        </a:cxn>
                        <a:cxn ang="T113">
                          <a:pos x="T10" y="T11"/>
                        </a:cxn>
                        <a:cxn ang="T114">
                          <a:pos x="T12" y="T13"/>
                        </a:cxn>
                        <a:cxn ang="T115">
                          <a:pos x="T14" y="T15"/>
                        </a:cxn>
                        <a:cxn ang="T116">
                          <a:pos x="T16" y="T17"/>
                        </a:cxn>
                        <a:cxn ang="T117">
                          <a:pos x="T18" y="T19"/>
                        </a:cxn>
                        <a:cxn ang="T118">
                          <a:pos x="T20" y="T21"/>
                        </a:cxn>
                        <a:cxn ang="T119">
                          <a:pos x="T22" y="T23"/>
                        </a:cxn>
                        <a:cxn ang="T120">
                          <a:pos x="T24" y="T25"/>
                        </a:cxn>
                        <a:cxn ang="T121">
                          <a:pos x="T26" y="T27"/>
                        </a:cxn>
                        <a:cxn ang="T122">
                          <a:pos x="T28" y="T29"/>
                        </a:cxn>
                        <a:cxn ang="T123">
                          <a:pos x="T30" y="T31"/>
                        </a:cxn>
                        <a:cxn ang="T124">
                          <a:pos x="T32" y="T33"/>
                        </a:cxn>
                        <a:cxn ang="T125">
                          <a:pos x="T34" y="T35"/>
                        </a:cxn>
                        <a:cxn ang="T126">
                          <a:pos x="T36" y="T37"/>
                        </a:cxn>
                        <a:cxn ang="T127">
                          <a:pos x="T38" y="T39"/>
                        </a:cxn>
                        <a:cxn ang="T128">
                          <a:pos x="T40" y="T41"/>
                        </a:cxn>
                        <a:cxn ang="T129">
                          <a:pos x="T42" y="T43"/>
                        </a:cxn>
                        <a:cxn ang="T130">
                          <a:pos x="T44" y="T45"/>
                        </a:cxn>
                        <a:cxn ang="T131">
                          <a:pos x="T46" y="T47"/>
                        </a:cxn>
                        <a:cxn ang="T132">
                          <a:pos x="T48" y="T49"/>
                        </a:cxn>
                        <a:cxn ang="T133">
                          <a:pos x="T50" y="T51"/>
                        </a:cxn>
                        <a:cxn ang="T134">
                          <a:pos x="T52" y="T53"/>
                        </a:cxn>
                        <a:cxn ang="T135">
                          <a:pos x="T54" y="T55"/>
                        </a:cxn>
                        <a:cxn ang="T136">
                          <a:pos x="T56" y="T57"/>
                        </a:cxn>
                        <a:cxn ang="T137">
                          <a:pos x="T58" y="T59"/>
                        </a:cxn>
                        <a:cxn ang="T138">
                          <a:pos x="T60" y="T61"/>
                        </a:cxn>
                        <a:cxn ang="T139">
                          <a:pos x="T62" y="T63"/>
                        </a:cxn>
                        <a:cxn ang="T140">
                          <a:pos x="T64" y="T65"/>
                        </a:cxn>
                        <a:cxn ang="T141">
                          <a:pos x="T66" y="T67"/>
                        </a:cxn>
                        <a:cxn ang="T142">
                          <a:pos x="T68" y="T69"/>
                        </a:cxn>
                        <a:cxn ang="T143">
                          <a:pos x="T70" y="T71"/>
                        </a:cxn>
                        <a:cxn ang="T144">
                          <a:pos x="T72" y="T73"/>
                        </a:cxn>
                        <a:cxn ang="T145">
                          <a:pos x="T74" y="T75"/>
                        </a:cxn>
                        <a:cxn ang="T146">
                          <a:pos x="T76" y="T77"/>
                        </a:cxn>
                        <a:cxn ang="T147">
                          <a:pos x="T78" y="T79"/>
                        </a:cxn>
                        <a:cxn ang="T148">
                          <a:pos x="T80" y="T81"/>
                        </a:cxn>
                        <a:cxn ang="T149">
                          <a:pos x="T82" y="T83"/>
                        </a:cxn>
                        <a:cxn ang="T150">
                          <a:pos x="T84" y="T85"/>
                        </a:cxn>
                        <a:cxn ang="T151">
                          <a:pos x="T86" y="T87"/>
                        </a:cxn>
                        <a:cxn ang="T152">
                          <a:pos x="T88" y="T89"/>
                        </a:cxn>
                        <a:cxn ang="T153">
                          <a:pos x="T90" y="T91"/>
                        </a:cxn>
                        <a:cxn ang="T154">
                          <a:pos x="T92" y="T93"/>
                        </a:cxn>
                        <a:cxn ang="T155">
                          <a:pos x="T94" y="T95"/>
                        </a:cxn>
                        <a:cxn ang="T156">
                          <a:pos x="T96" y="T97"/>
                        </a:cxn>
                        <a:cxn ang="T157">
                          <a:pos x="T98" y="T99"/>
                        </a:cxn>
                        <a:cxn ang="T158">
                          <a:pos x="T100" y="T101"/>
                        </a:cxn>
                        <a:cxn ang="T159">
                          <a:pos x="T102" y="T103"/>
                        </a:cxn>
                        <a:cxn ang="T160">
                          <a:pos x="T104" y="T105"/>
                        </a:cxn>
                        <a:cxn ang="T161">
                          <a:pos x="T106" y="T107"/>
                        </a:cxn>
                      </a:cxnLst>
                      <a:rect l="T162" t="T163" r="T164" b="T165"/>
                      <a:pathLst>
                        <a:path w="340" h="446">
                          <a:moveTo>
                            <a:pt x="297" y="21"/>
                          </a:moveTo>
                          <a:lnTo>
                            <a:pt x="277" y="0"/>
                          </a:lnTo>
                          <a:lnTo>
                            <a:pt x="279" y="5"/>
                          </a:lnTo>
                          <a:lnTo>
                            <a:pt x="295" y="58"/>
                          </a:lnTo>
                          <a:lnTo>
                            <a:pt x="301" y="104"/>
                          </a:lnTo>
                          <a:lnTo>
                            <a:pt x="297" y="146"/>
                          </a:lnTo>
                          <a:lnTo>
                            <a:pt x="286" y="183"/>
                          </a:lnTo>
                          <a:lnTo>
                            <a:pt x="269" y="217"/>
                          </a:lnTo>
                          <a:lnTo>
                            <a:pt x="249" y="249"/>
                          </a:lnTo>
                          <a:lnTo>
                            <a:pt x="227" y="280"/>
                          </a:lnTo>
                          <a:lnTo>
                            <a:pt x="204" y="310"/>
                          </a:lnTo>
                          <a:lnTo>
                            <a:pt x="192" y="327"/>
                          </a:lnTo>
                          <a:lnTo>
                            <a:pt x="177" y="342"/>
                          </a:lnTo>
                          <a:lnTo>
                            <a:pt x="163" y="356"/>
                          </a:lnTo>
                          <a:lnTo>
                            <a:pt x="148" y="370"/>
                          </a:lnTo>
                          <a:lnTo>
                            <a:pt x="132" y="381"/>
                          </a:lnTo>
                          <a:lnTo>
                            <a:pt x="117" y="391"/>
                          </a:lnTo>
                          <a:lnTo>
                            <a:pt x="102" y="401"/>
                          </a:lnTo>
                          <a:lnTo>
                            <a:pt x="87" y="410"/>
                          </a:lnTo>
                          <a:lnTo>
                            <a:pt x="72" y="417"/>
                          </a:lnTo>
                          <a:lnTo>
                            <a:pt x="58" y="424"/>
                          </a:lnTo>
                          <a:lnTo>
                            <a:pt x="45" y="429"/>
                          </a:lnTo>
                          <a:lnTo>
                            <a:pt x="34" y="434"/>
                          </a:lnTo>
                          <a:lnTo>
                            <a:pt x="22" y="438"/>
                          </a:lnTo>
                          <a:lnTo>
                            <a:pt x="14" y="441"/>
                          </a:lnTo>
                          <a:lnTo>
                            <a:pt x="6" y="443"/>
                          </a:lnTo>
                          <a:lnTo>
                            <a:pt x="0" y="446"/>
                          </a:lnTo>
                          <a:lnTo>
                            <a:pt x="78" y="432"/>
                          </a:lnTo>
                          <a:lnTo>
                            <a:pt x="80" y="432"/>
                          </a:lnTo>
                          <a:lnTo>
                            <a:pt x="85" y="431"/>
                          </a:lnTo>
                          <a:lnTo>
                            <a:pt x="94" y="428"/>
                          </a:lnTo>
                          <a:lnTo>
                            <a:pt x="105" y="425"/>
                          </a:lnTo>
                          <a:lnTo>
                            <a:pt x="119" y="420"/>
                          </a:lnTo>
                          <a:lnTo>
                            <a:pt x="134" y="413"/>
                          </a:lnTo>
                          <a:lnTo>
                            <a:pt x="151" y="406"/>
                          </a:lnTo>
                          <a:lnTo>
                            <a:pt x="171" y="397"/>
                          </a:lnTo>
                          <a:lnTo>
                            <a:pt x="189" y="386"/>
                          </a:lnTo>
                          <a:lnTo>
                            <a:pt x="209" y="373"/>
                          </a:lnTo>
                          <a:lnTo>
                            <a:pt x="229" y="357"/>
                          </a:lnTo>
                          <a:lnTo>
                            <a:pt x="248" y="340"/>
                          </a:lnTo>
                          <a:lnTo>
                            <a:pt x="265" y="320"/>
                          </a:lnTo>
                          <a:lnTo>
                            <a:pt x="283" y="298"/>
                          </a:lnTo>
                          <a:lnTo>
                            <a:pt x="298" y="273"/>
                          </a:lnTo>
                          <a:lnTo>
                            <a:pt x="312" y="245"/>
                          </a:lnTo>
                          <a:lnTo>
                            <a:pt x="335" y="190"/>
                          </a:lnTo>
                          <a:lnTo>
                            <a:pt x="337" y="185"/>
                          </a:lnTo>
                          <a:lnTo>
                            <a:pt x="340" y="147"/>
                          </a:lnTo>
                          <a:lnTo>
                            <a:pt x="338" y="115"/>
                          </a:lnTo>
                          <a:lnTo>
                            <a:pt x="332" y="87"/>
                          </a:lnTo>
                          <a:lnTo>
                            <a:pt x="323" y="63"/>
                          </a:lnTo>
                          <a:lnTo>
                            <a:pt x="314" y="46"/>
                          </a:lnTo>
                          <a:lnTo>
                            <a:pt x="306" y="32"/>
                          </a:lnTo>
                          <a:lnTo>
                            <a:pt x="299" y="24"/>
                          </a:lnTo>
                          <a:lnTo>
                            <a:pt x="297" y="2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22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3984" y="2928"/>
                      <a:ext cx="849" cy="595"/>
                    </a:xfrm>
                    <a:custGeom>
                      <a:avLst/>
                      <a:gdLst>
                        <a:gd name="T0" fmla="*/ 871 w 838"/>
                        <a:gd name="T1" fmla="*/ 0 h 863"/>
                        <a:gd name="T2" fmla="*/ 867 w 838"/>
                        <a:gd name="T3" fmla="*/ 7 h 863"/>
                        <a:gd name="T4" fmla="*/ 862 w 838"/>
                        <a:gd name="T5" fmla="*/ 14 h 863"/>
                        <a:gd name="T6" fmla="*/ 856 w 838"/>
                        <a:gd name="T7" fmla="*/ 23 h 863"/>
                        <a:gd name="T8" fmla="*/ 848 w 838"/>
                        <a:gd name="T9" fmla="*/ 32 h 863"/>
                        <a:gd name="T10" fmla="*/ 840 w 838"/>
                        <a:gd name="T11" fmla="*/ 41 h 863"/>
                        <a:gd name="T12" fmla="*/ 828 w 838"/>
                        <a:gd name="T13" fmla="*/ 51 h 863"/>
                        <a:gd name="T14" fmla="*/ 816 w 838"/>
                        <a:gd name="T15" fmla="*/ 62 h 863"/>
                        <a:gd name="T16" fmla="*/ 801 w 838"/>
                        <a:gd name="T17" fmla="*/ 73 h 863"/>
                        <a:gd name="T18" fmla="*/ 635 w 838"/>
                        <a:gd name="T19" fmla="*/ 194 h 863"/>
                        <a:gd name="T20" fmla="*/ 634 w 838"/>
                        <a:gd name="T21" fmla="*/ 195 h 863"/>
                        <a:gd name="T22" fmla="*/ 630 w 838"/>
                        <a:gd name="T23" fmla="*/ 198 h 863"/>
                        <a:gd name="T24" fmla="*/ 623 w 838"/>
                        <a:gd name="T25" fmla="*/ 203 h 863"/>
                        <a:gd name="T26" fmla="*/ 613 w 838"/>
                        <a:gd name="T27" fmla="*/ 208 h 863"/>
                        <a:gd name="T28" fmla="*/ 596 w 838"/>
                        <a:gd name="T29" fmla="*/ 214 h 863"/>
                        <a:gd name="T30" fmla="*/ 571 w 838"/>
                        <a:gd name="T31" fmla="*/ 220 h 863"/>
                        <a:gd name="T32" fmla="*/ 541 w 838"/>
                        <a:gd name="T33" fmla="*/ 225 h 863"/>
                        <a:gd name="T34" fmla="*/ 501 w 838"/>
                        <a:gd name="T35" fmla="*/ 230 h 863"/>
                        <a:gd name="T36" fmla="*/ 478 w 838"/>
                        <a:gd name="T37" fmla="*/ 232 h 863"/>
                        <a:gd name="T38" fmla="*/ 456 w 838"/>
                        <a:gd name="T39" fmla="*/ 234 h 863"/>
                        <a:gd name="T40" fmla="*/ 434 w 838"/>
                        <a:gd name="T41" fmla="*/ 236 h 863"/>
                        <a:gd name="T42" fmla="*/ 412 w 838"/>
                        <a:gd name="T43" fmla="*/ 237 h 863"/>
                        <a:gd name="T44" fmla="*/ 393 w 838"/>
                        <a:gd name="T45" fmla="*/ 239 h 863"/>
                        <a:gd name="T46" fmla="*/ 375 w 838"/>
                        <a:gd name="T47" fmla="*/ 240 h 863"/>
                        <a:gd name="T48" fmla="*/ 356 w 838"/>
                        <a:gd name="T49" fmla="*/ 241 h 863"/>
                        <a:gd name="T50" fmla="*/ 339 w 838"/>
                        <a:gd name="T51" fmla="*/ 242 h 863"/>
                        <a:gd name="T52" fmla="*/ 326 w 838"/>
                        <a:gd name="T53" fmla="*/ 243 h 863"/>
                        <a:gd name="T54" fmla="*/ 313 w 838"/>
                        <a:gd name="T55" fmla="*/ 243 h 863"/>
                        <a:gd name="T56" fmla="*/ 303 w 838"/>
                        <a:gd name="T57" fmla="*/ 244 h 863"/>
                        <a:gd name="T58" fmla="*/ 293 w 838"/>
                        <a:gd name="T59" fmla="*/ 244 h 863"/>
                        <a:gd name="T60" fmla="*/ 285 w 838"/>
                        <a:gd name="T61" fmla="*/ 245 h 863"/>
                        <a:gd name="T62" fmla="*/ 281 w 838"/>
                        <a:gd name="T63" fmla="*/ 245 h 863"/>
                        <a:gd name="T64" fmla="*/ 276 w 838"/>
                        <a:gd name="T65" fmla="*/ 245 h 863"/>
                        <a:gd name="T66" fmla="*/ 275 w 838"/>
                        <a:gd name="T67" fmla="*/ 245 h 863"/>
                        <a:gd name="T68" fmla="*/ 298 w 838"/>
                        <a:gd name="T69" fmla="*/ 283 h 863"/>
                        <a:gd name="T70" fmla="*/ 0 w 838"/>
                        <a:gd name="T71" fmla="*/ 182 h 863"/>
                        <a:gd name="T72" fmla="*/ 205 w 838"/>
                        <a:gd name="T73" fmla="*/ 68 h 863"/>
                        <a:gd name="T74" fmla="*/ 221 w 838"/>
                        <a:gd name="T75" fmla="*/ 101 h 863"/>
                        <a:gd name="T76" fmla="*/ 603 w 838"/>
                        <a:gd name="T77" fmla="*/ 81 h 863"/>
                        <a:gd name="T78" fmla="*/ 605 w 838"/>
                        <a:gd name="T79" fmla="*/ 81 h 863"/>
                        <a:gd name="T80" fmla="*/ 610 w 838"/>
                        <a:gd name="T81" fmla="*/ 80 h 863"/>
                        <a:gd name="T82" fmla="*/ 619 w 838"/>
                        <a:gd name="T83" fmla="*/ 79 h 863"/>
                        <a:gd name="T84" fmla="*/ 630 w 838"/>
                        <a:gd name="T85" fmla="*/ 78 h 863"/>
                        <a:gd name="T86" fmla="*/ 644 w 838"/>
                        <a:gd name="T87" fmla="*/ 77 h 863"/>
                        <a:gd name="T88" fmla="*/ 660 w 838"/>
                        <a:gd name="T89" fmla="*/ 74 h 863"/>
                        <a:gd name="T90" fmla="*/ 679 w 838"/>
                        <a:gd name="T91" fmla="*/ 72 h 863"/>
                        <a:gd name="T92" fmla="*/ 699 w 838"/>
                        <a:gd name="T93" fmla="*/ 69 h 863"/>
                        <a:gd name="T94" fmla="*/ 717 w 838"/>
                        <a:gd name="T95" fmla="*/ 65 h 863"/>
                        <a:gd name="T96" fmla="*/ 738 w 838"/>
                        <a:gd name="T97" fmla="*/ 61 h 863"/>
                        <a:gd name="T98" fmla="*/ 760 w 838"/>
                        <a:gd name="T99" fmla="*/ 56 h 863"/>
                        <a:gd name="T100" fmla="*/ 779 w 838"/>
                        <a:gd name="T101" fmla="*/ 50 h 863"/>
                        <a:gd name="T102" fmla="*/ 796 w 838"/>
                        <a:gd name="T103" fmla="*/ 43 h 863"/>
                        <a:gd name="T104" fmla="*/ 815 w 838"/>
                        <a:gd name="T105" fmla="*/ 37 h 863"/>
                        <a:gd name="T106" fmla="*/ 831 w 838"/>
                        <a:gd name="T107" fmla="*/ 28 h 863"/>
                        <a:gd name="T108" fmla="*/ 846 w 838"/>
                        <a:gd name="T109" fmla="*/ 19 h 863"/>
                        <a:gd name="T110" fmla="*/ 871 w 838"/>
                        <a:gd name="T111" fmla="*/ 0 h 863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w 838"/>
                        <a:gd name="T169" fmla="*/ 0 h 863"/>
                        <a:gd name="T170" fmla="*/ 838 w 838"/>
                        <a:gd name="T171" fmla="*/ 863 h 863"/>
                      </a:gdLst>
                      <a:ahLst/>
                      <a:cxnLst>
                        <a:cxn ang="T112">
                          <a:pos x="T0" y="T1"/>
                        </a:cxn>
                        <a:cxn ang="T113">
                          <a:pos x="T2" y="T3"/>
                        </a:cxn>
                        <a:cxn ang="T114">
                          <a:pos x="T4" y="T5"/>
                        </a:cxn>
                        <a:cxn ang="T115">
                          <a:pos x="T6" y="T7"/>
                        </a:cxn>
                        <a:cxn ang="T116">
                          <a:pos x="T8" y="T9"/>
                        </a:cxn>
                        <a:cxn ang="T117">
                          <a:pos x="T10" y="T11"/>
                        </a:cxn>
                        <a:cxn ang="T118">
                          <a:pos x="T12" y="T13"/>
                        </a:cxn>
                        <a:cxn ang="T119">
                          <a:pos x="T14" y="T15"/>
                        </a:cxn>
                        <a:cxn ang="T120">
                          <a:pos x="T16" y="T17"/>
                        </a:cxn>
                        <a:cxn ang="T121">
                          <a:pos x="T18" y="T19"/>
                        </a:cxn>
                        <a:cxn ang="T122">
                          <a:pos x="T20" y="T21"/>
                        </a:cxn>
                        <a:cxn ang="T123">
                          <a:pos x="T22" y="T23"/>
                        </a:cxn>
                        <a:cxn ang="T124">
                          <a:pos x="T24" y="T25"/>
                        </a:cxn>
                        <a:cxn ang="T125">
                          <a:pos x="T26" y="T27"/>
                        </a:cxn>
                        <a:cxn ang="T126">
                          <a:pos x="T28" y="T29"/>
                        </a:cxn>
                        <a:cxn ang="T127">
                          <a:pos x="T30" y="T31"/>
                        </a:cxn>
                        <a:cxn ang="T128">
                          <a:pos x="T32" y="T33"/>
                        </a:cxn>
                        <a:cxn ang="T129">
                          <a:pos x="T34" y="T35"/>
                        </a:cxn>
                        <a:cxn ang="T130">
                          <a:pos x="T36" y="T37"/>
                        </a:cxn>
                        <a:cxn ang="T131">
                          <a:pos x="T38" y="T39"/>
                        </a:cxn>
                        <a:cxn ang="T132">
                          <a:pos x="T40" y="T41"/>
                        </a:cxn>
                        <a:cxn ang="T133">
                          <a:pos x="T42" y="T43"/>
                        </a:cxn>
                        <a:cxn ang="T134">
                          <a:pos x="T44" y="T45"/>
                        </a:cxn>
                        <a:cxn ang="T135">
                          <a:pos x="T46" y="T47"/>
                        </a:cxn>
                        <a:cxn ang="T136">
                          <a:pos x="T48" y="T49"/>
                        </a:cxn>
                        <a:cxn ang="T137">
                          <a:pos x="T50" y="T51"/>
                        </a:cxn>
                        <a:cxn ang="T138">
                          <a:pos x="T52" y="T53"/>
                        </a:cxn>
                        <a:cxn ang="T139">
                          <a:pos x="T54" y="T55"/>
                        </a:cxn>
                        <a:cxn ang="T140">
                          <a:pos x="T56" y="T57"/>
                        </a:cxn>
                        <a:cxn ang="T141">
                          <a:pos x="T58" y="T59"/>
                        </a:cxn>
                        <a:cxn ang="T142">
                          <a:pos x="T60" y="T61"/>
                        </a:cxn>
                        <a:cxn ang="T143">
                          <a:pos x="T62" y="T63"/>
                        </a:cxn>
                        <a:cxn ang="T144">
                          <a:pos x="T64" y="T65"/>
                        </a:cxn>
                        <a:cxn ang="T145">
                          <a:pos x="T66" y="T67"/>
                        </a:cxn>
                        <a:cxn ang="T146">
                          <a:pos x="T68" y="T69"/>
                        </a:cxn>
                        <a:cxn ang="T147">
                          <a:pos x="T70" y="T71"/>
                        </a:cxn>
                        <a:cxn ang="T148">
                          <a:pos x="T72" y="T73"/>
                        </a:cxn>
                        <a:cxn ang="T149">
                          <a:pos x="T74" y="T75"/>
                        </a:cxn>
                        <a:cxn ang="T150">
                          <a:pos x="T76" y="T77"/>
                        </a:cxn>
                        <a:cxn ang="T151">
                          <a:pos x="T78" y="T79"/>
                        </a:cxn>
                        <a:cxn ang="T152">
                          <a:pos x="T80" y="T81"/>
                        </a:cxn>
                        <a:cxn ang="T153">
                          <a:pos x="T82" y="T83"/>
                        </a:cxn>
                        <a:cxn ang="T154">
                          <a:pos x="T84" y="T85"/>
                        </a:cxn>
                        <a:cxn ang="T155">
                          <a:pos x="T86" y="T87"/>
                        </a:cxn>
                        <a:cxn ang="T156">
                          <a:pos x="T88" y="T89"/>
                        </a:cxn>
                        <a:cxn ang="T157">
                          <a:pos x="T90" y="T91"/>
                        </a:cxn>
                        <a:cxn ang="T158">
                          <a:pos x="T92" y="T93"/>
                        </a:cxn>
                        <a:cxn ang="T159">
                          <a:pos x="T94" y="T95"/>
                        </a:cxn>
                        <a:cxn ang="T160">
                          <a:pos x="T96" y="T97"/>
                        </a:cxn>
                        <a:cxn ang="T161">
                          <a:pos x="T98" y="T99"/>
                        </a:cxn>
                        <a:cxn ang="T162">
                          <a:pos x="T100" y="T101"/>
                        </a:cxn>
                        <a:cxn ang="T163">
                          <a:pos x="T102" y="T103"/>
                        </a:cxn>
                        <a:cxn ang="T164">
                          <a:pos x="T104" y="T105"/>
                        </a:cxn>
                        <a:cxn ang="T165">
                          <a:pos x="T106" y="T107"/>
                        </a:cxn>
                        <a:cxn ang="T166">
                          <a:pos x="T108" y="T109"/>
                        </a:cxn>
                        <a:cxn ang="T167">
                          <a:pos x="T110" y="T111"/>
                        </a:cxn>
                      </a:cxnLst>
                      <a:rect l="T168" t="T169" r="T170" b="T171"/>
                      <a:pathLst>
                        <a:path w="838" h="863">
                          <a:moveTo>
                            <a:pt x="838" y="0"/>
                          </a:moveTo>
                          <a:lnTo>
                            <a:pt x="834" y="21"/>
                          </a:lnTo>
                          <a:lnTo>
                            <a:pt x="829" y="44"/>
                          </a:lnTo>
                          <a:lnTo>
                            <a:pt x="823" y="70"/>
                          </a:lnTo>
                          <a:lnTo>
                            <a:pt x="815" y="96"/>
                          </a:lnTo>
                          <a:lnTo>
                            <a:pt x="807" y="125"/>
                          </a:lnTo>
                          <a:lnTo>
                            <a:pt x="796" y="156"/>
                          </a:lnTo>
                          <a:lnTo>
                            <a:pt x="785" y="188"/>
                          </a:lnTo>
                          <a:lnTo>
                            <a:pt x="771" y="224"/>
                          </a:lnTo>
                          <a:lnTo>
                            <a:pt x="611" y="591"/>
                          </a:lnTo>
                          <a:lnTo>
                            <a:pt x="610" y="594"/>
                          </a:lnTo>
                          <a:lnTo>
                            <a:pt x="606" y="603"/>
                          </a:lnTo>
                          <a:lnTo>
                            <a:pt x="599" y="618"/>
                          </a:lnTo>
                          <a:lnTo>
                            <a:pt x="589" y="635"/>
                          </a:lnTo>
                          <a:lnTo>
                            <a:pt x="572" y="654"/>
                          </a:lnTo>
                          <a:lnTo>
                            <a:pt x="550" y="672"/>
                          </a:lnTo>
                          <a:lnTo>
                            <a:pt x="520" y="688"/>
                          </a:lnTo>
                          <a:lnTo>
                            <a:pt x="483" y="702"/>
                          </a:lnTo>
                          <a:lnTo>
                            <a:pt x="460" y="708"/>
                          </a:lnTo>
                          <a:lnTo>
                            <a:pt x="438" y="714"/>
                          </a:lnTo>
                          <a:lnTo>
                            <a:pt x="417" y="720"/>
                          </a:lnTo>
                          <a:lnTo>
                            <a:pt x="397" y="724"/>
                          </a:lnTo>
                          <a:lnTo>
                            <a:pt x="378" y="729"/>
                          </a:lnTo>
                          <a:lnTo>
                            <a:pt x="360" y="732"/>
                          </a:lnTo>
                          <a:lnTo>
                            <a:pt x="342" y="736"/>
                          </a:lnTo>
                          <a:lnTo>
                            <a:pt x="327" y="738"/>
                          </a:lnTo>
                          <a:lnTo>
                            <a:pt x="314" y="740"/>
                          </a:lnTo>
                          <a:lnTo>
                            <a:pt x="301" y="743"/>
                          </a:lnTo>
                          <a:lnTo>
                            <a:pt x="291" y="745"/>
                          </a:lnTo>
                          <a:lnTo>
                            <a:pt x="281" y="746"/>
                          </a:lnTo>
                          <a:lnTo>
                            <a:pt x="273" y="747"/>
                          </a:lnTo>
                          <a:lnTo>
                            <a:pt x="269" y="748"/>
                          </a:lnTo>
                          <a:lnTo>
                            <a:pt x="265" y="748"/>
                          </a:lnTo>
                          <a:lnTo>
                            <a:pt x="264" y="748"/>
                          </a:lnTo>
                          <a:lnTo>
                            <a:pt x="286" y="863"/>
                          </a:lnTo>
                          <a:lnTo>
                            <a:pt x="0" y="556"/>
                          </a:lnTo>
                          <a:lnTo>
                            <a:pt x="196" y="209"/>
                          </a:lnTo>
                          <a:lnTo>
                            <a:pt x="212" y="307"/>
                          </a:lnTo>
                          <a:lnTo>
                            <a:pt x="579" y="245"/>
                          </a:lnTo>
                          <a:lnTo>
                            <a:pt x="581" y="245"/>
                          </a:lnTo>
                          <a:lnTo>
                            <a:pt x="586" y="244"/>
                          </a:lnTo>
                          <a:lnTo>
                            <a:pt x="595" y="241"/>
                          </a:lnTo>
                          <a:lnTo>
                            <a:pt x="606" y="238"/>
                          </a:lnTo>
                          <a:lnTo>
                            <a:pt x="620" y="233"/>
                          </a:lnTo>
                          <a:lnTo>
                            <a:pt x="635" y="226"/>
                          </a:lnTo>
                          <a:lnTo>
                            <a:pt x="652" y="219"/>
                          </a:lnTo>
                          <a:lnTo>
                            <a:pt x="672" y="210"/>
                          </a:lnTo>
                          <a:lnTo>
                            <a:pt x="690" y="199"/>
                          </a:lnTo>
                          <a:lnTo>
                            <a:pt x="710" y="186"/>
                          </a:lnTo>
                          <a:lnTo>
                            <a:pt x="730" y="170"/>
                          </a:lnTo>
                          <a:lnTo>
                            <a:pt x="749" y="153"/>
                          </a:lnTo>
                          <a:lnTo>
                            <a:pt x="766" y="133"/>
                          </a:lnTo>
                          <a:lnTo>
                            <a:pt x="784" y="111"/>
                          </a:lnTo>
                          <a:lnTo>
                            <a:pt x="799" y="86"/>
                          </a:lnTo>
                          <a:lnTo>
                            <a:pt x="813" y="58"/>
                          </a:lnTo>
                          <a:lnTo>
                            <a:pt x="838" y="0"/>
                          </a:lnTo>
                          <a:close/>
                        </a:path>
                      </a:pathLst>
                    </a:custGeom>
                    <a:solidFill>
                      <a:srgbClr val="BAEFF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  <p:grpSp>
                <p:nvGrpSpPr>
                  <p:cNvPr id="214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912" y="2786"/>
                    <a:ext cx="1440" cy="430"/>
                    <a:chOff x="816" y="2018"/>
                    <a:chExt cx="817" cy="190"/>
                  </a:xfrm>
                </p:grpSpPr>
                <p:sp>
                  <p:nvSpPr>
                    <p:cNvPr id="215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816" y="2018"/>
                      <a:ext cx="817" cy="144"/>
                    </a:xfrm>
                    <a:custGeom>
                      <a:avLst/>
                      <a:gdLst>
                        <a:gd name="T0" fmla="*/ 0 w 2498"/>
                        <a:gd name="T1" fmla="*/ 1 h 255"/>
                        <a:gd name="T2" fmla="*/ 3 w 2498"/>
                        <a:gd name="T3" fmla="*/ 1 h 255"/>
                        <a:gd name="T4" fmla="*/ 8 w 2498"/>
                        <a:gd name="T5" fmla="*/ 2 h 255"/>
                        <a:gd name="T6" fmla="*/ 15 w 2498"/>
                        <a:gd name="T7" fmla="*/ 3 h 255"/>
                        <a:gd name="T8" fmla="*/ 24 w 2498"/>
                        <a:gd name="T9" fmla="*/ 6 h 255"/>
                        <a:gd name="T10" fmla="*/ 34 w 2498"/>
                        <a:gd name="T11" fmla="*/ 9 h 255"/>
                        <a:gd name="T12" fmla="*/ 44 w 2498"/>
                        <a:gd name="T13" fmla="*/ 14 h 255"/>
                        <a:gd name="T14" fmla="*/ 55 w 2498"/>
                        <a:gd name="T15" fmla="*/ 21 h 255"/>
                        <a:gd name="T16" fmla="*/ 61 w 2498"/>
                        <a:gd name="T17" fmla="*/ 25 h 255"/>
                        <a:gd name="T18" fmla="*/ 62 w 2498"/>
                        <a:gd name="T19" fmla="*/ 26 h 255"/>
                        <a:gd name="T20" fmla="*/ 65 w 2498"/>
                        <a:gd name="T21" fmla="*/ 28 h 255"/>
                        <a:gd name="T22" fmla="*/ 68 w 2498"/>
                        <a:gd name="T23" fmla="*/ 29 h 255"/>
                        <a:gd name="T24" fmla="*/ 72 w 2498"/>
                        <a:gd name="T25" fmla="*/ 29 h 255"/>
                        <a:gd name="T26" fmla="*/ 76 w 2498"/>
                        <a:gd name="T27" fmla="*/ 27 h 255"/>
                        <a:gd name="T28" fmla="*/ 80 w 2498"/>
                        <a:gd name="T29" fmla="*/ 23 h 255"/>
                        <a:gd name="T30" fmla="*/ 85 w 2498"/>
                        <a:gd name="T31" fmla="*/ 16 h 255"/>
                        <a:gd name="T32" fmla="*/ 87 w 2498"/>
                        <a:gd name="T33" fmla="*/ 11 h 255"/>
                        <a:gd name="T34" fmla="*/ 86 w 2498"/>
                        <a:gd name="T35" fmla="*/ 16 h 255"/>
                        <a:gd name="T36" fmla="*/ 84 w 2498"/>
                        <a:gd name="T37" fmla="*/ 23 h 255"/>
                        <a:gd name="T38" fmla="*/ 80 w 2498"/>
                        <a:gd name="T39" fmla="*/ 32 h 255"/>
                        <a:gd name="T40" fmla="*/ 76 w 2498"/>
                        <a:gd name="T41" fmla="*/ 40 h 255"/>
                        <a:gd name="T42" fmla="*/ 70 w 2498"/>
                        <a:gd name="T43" fmla="*/ 45 h 255"/>
                        <a:gd name="T44" fmla="*/ 63 w 2498"/>
                        <a:gd name="T45" fmla="*/ 46 h 255"/>
                        <a:gd name="T46" fmla="*/ 55 w 2498"/>
                        <a:gd name="T47" fmla="*/ 41 h 255"/>
                        <a:gd name="T48" fmla="*/ 49 w 2498"/>
                        <a:gd name="T49" fmla="*/ 36 h 255"/>
                        <a:gd name="T50" fmla="*/ 46 w 2498"/>
                        <a:gd name="T51" fmla="*/ 33 h 255"/>
                        <a:gd name="T52" fmla="*/ 41 w 2498"/>
                        <a:gd name="T53" fmla="*/ 27 h 255"/>
                        <a:gd name="T54" fmla="*/ 34 w 2498"/>
                        <a:gd name="T55" fmla="*/ 20 h 255"/>
                        <a:gd name="T56" fmla="*/ 26 w 2498"/>
                        <a:gd name="T57" fmla="*/ 13 h 255"/>
                        <a:gd name="T58" fmla="*/ 18 w 2498"/>
                        <a:gd name="T59" fmla="*/ 6 h 255"/>
                        <a:gd name="T60" fmla="*/ 10 w 2498"/>
                        <a:gd name="T61" fmla="*/ 2 h 255"/>
                        <a:gd name="T62" fmla="*/ 3 w 2498"/>
                        <a:gd name="T63" fmla="*/ 0 h 255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2498"/>
                        <a:gd name="T97" fmla="*/ 0 h 255"/>
                        <a:gd name="T98" fmla="*/ 2498 w 2498"/>
                        <a:gd name="T99" fmla="*/ 255 h 255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2498" h="255">
                          <a:moveTo>
                            <a:pt x="0" y="3"/>
                          </a:moveTo>
                          <a:lnTo>
                            <a:pt x="8" y="3"/>
                          </a:lnTo>
                          <a:lnTo>
                            <a:pt x="38" y="3"/>
                          </a:lnTo>
                          <a:lnTo>
                            <a:pt x="86" y="6"/>
                          </a:lnTo>
                          <a:lnTo>
                            <a:pt x="152" y="6"/>
                          </a:lnTo>
                          <a:lnTo>
                            <a:pt x="230" y="9"/>
                          </a:lnTo>
                          <a:lnTo>
                            <a:pt x="326" y="13"/>
                          </a:lnTo>
                          <a:lnTo>
                            <a:pt x="434" y="16"/>
                          </a:lnTo>
                          <a:lnTo>
                            <a:pt x="554" y="22"/>
                          </a:lnTo>
                          <a:lnTo>
                            <a:pt x="682" y="32"/>
                          </a:lnTo>
                          <a:lnTo>
                            <a:pt x="817" y="38"/>
                          </a:lnTo>
                          <a:lnTo>
                            <a:pt x="964" y="52"/>
                          </a:lnTo>
                          <a:lnTo>
                            <a:pt x="1114" y="64"/>
                          </a:lnTo>
                          <a:lnTo>
                            <a:pt x="1266" y="77"/>
                          </a:lnTo>
                          <a:lnTo>
                            <a:pt x="1429" y="97"/>
                          </a:lnTo>
                          <a:lnTo>
                            <a:pt x="1584" y="116"/>
                          </a:lnTo>
                          <a:lnTo>
                            <a:pt x="1745" y="138"/>
                          </a:lnTo>
                          <a:lnTo>
                            <a:pt x="1752" y="138"/>
                          </a:lnTo>
                          <a:lnTo>
                            <a:pt x="1764" y="142"/>
                          </a:lnTo>
                          <a:lnTo>
                            <a:pt x="1785" y="145"/>
                          </a:lnTo>
                          <a:lnTo>
                            <a:pt x="1815" y="149"/>
                          </a:lnTo>
                          <a:lnTo>
                            <a:pt x="1848" y="154"/>
                          </a:lnTo>
                          <a:lnTo>
                            <a:pt x="1889" y="158"/>
                          </a:lnTo>
                          <a:lnTo>
                            <a:pt x="1940" y="161"/>
                          </a:lnTo>
                          <a:lnTo>
                            <a:pt x="1992" y="161"/>
                          </a:lnTo>
                          <a:lnTo>
                            <a:pt x="2045" y="161"/>
                          </a:lnTo>
                          <a:lnTo>
                            <a:pt x="2105" y="158"/>
                          </a:lnTo>
                          <a:lnTo>
                            <a:pt x="2168" y="151"/>
                          </a:lnTo>
                          <a:lnTo>
                            <a:pt x="2234" y="142"/>
                          </a:lnTo>
                          <a:lnTo>
                            <a:pt x="2297" y="129"/>
                          </a:lnTo>
                          <a:lnTo>
                            <a:pt x="2363" y="113"/>
                          </a:lnTo>
                          <a:lnTo>
                            <a:pt x="2429" y="90"/>
                          </a:lnTo>
                          <a:lnTo>
                            <a:pt x="2498" y="57"/>
                          </a:lnTo>
                          <a:lnTo>
                            <a:pt x="2494" y="61"/>
                          </a:lnTo>
                          <a:lnTo>
                            <a:pt x="2483" y="70"/>
                          </a:lnTo>
                          <a:lnTo>
                            <a:pt x="2462" y="90"/>
                          </a:lnTo>
                          <a:lnTo>
                            <a:pt x="2434" y="109"/>
                          </a:lnTo>
                          <a:lnTo>
                            <a:pt x="2399" y="129"/>
                          </a:lnTo>
                          <a:lnTo>
                            <a:pt x="2357" y="151"/>
                          </a:lnTo>
                          <a:lnTo>
                            <a:pt x="2303" y="177"/>
                          </a:lnTo>
                          <a:lnTo>
                            <a:pt x="2243" y="199"/>
                          </a:lnTo>
                          <a:lnTo>
                            <a:pt x="2172" y="219"/>
                          </a:lnTo>
                          <a:lnTo>
                            <a:pt x="2093" y="235"/>
                          </a:lnTo>
                          <a:lnTo>
                            <a:pt x="2007" y="248"/>
                          </a:lnTo>
                          <a:lnTo>
                            <a:pt x="1908" y="255"/>
                          </a:lnTo>
                          <a:lnTo>
                            <a:pt x="1803" y="255"/>
                          </a:lnTo>
                          <a:lnTo>
                            <a:pt x="1689" y="248"/>
                          </a:lnTo>
                          <a:lnTo>
                            <a:pt x="1560" y="231"/>
                          </a:lnTo>
                          <a:lnTo>
                            <a:pt x="1425" y="203"/>
                          </a:lnTo>
                          <a:lnTo>
                            <a:pt x="1414" y="199"/>
                          </a:lnTo>
                          <a:lnTo>
                            <a:pt x="1384" y="193"/>
                          </a:lnTo>
                          <a:lnTo>
                            <a:pt x="1330" y="183"/>
                          </a:lnTo>
                          <a:lnTo>
                            <a:pt x="1260" y="167"/>
                          </a:lnTo>
                          <a:lnTo>
                            <a:pt x="1180" y="151"/>
                          </a:lnTo>
                          <a:lnTo>
                            <a:pt x="1084" y="132"/>
                          </a:lnTo>
                          <a:lnTo>
                            <a:pt x="982" y="113"/>
                          </a:lnTo>
                          <a:lnTo>
                            <a:pt x="871" y="93"/>
                          </a:lnTo>
                          <a:lnTo>
                            <a:pt x="755" y="70"/>
                          </a:lnTo>
                          <a:lnTo>
                            <a:pt x="637" y="52"/>
                          </a:lnTo>
                          <a:lnTo>
                            <a:pt x="515" y="36"/>
                          </a:lnTo>
                          <a:lnTo>
                            <a:pt x="401" y="19"/>
                          </a:lnTo>
                          <a:lnTo>
                            <a:pt x="287" y="9"/>
                          </a:lnTo>
                          <a:lnTo>
                            <a:pt x="180" y="3"/>
                          </a:lnTo>
                          <a:lnTo>
                            <a:pt x="83" y="0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9900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16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864" y="2160"/>
                      <a:ext cx="480" cy="48"/>
                    </a:xfrm>
                    <a:custGeom>
                      <a:avLst/>
                      <a:gdLst>
                        <a:gd name="T0" fmla="*/ 0 w 1404"/>
                        <a:gd name="T1" fmla="*/ 0 h 122"/>
                        <a:gd name="T2" fmla="*/ 0 w 1404"/>
                        <a:gd name="T3" fmla="*/ 0 h 122"/>
                        <a:gd name="T4" fmla="*/ 1 w 1404"/>
                        <a:gd name="T5" fmla="*/ 0 h 122"/>
                        <a:gd name="T6" fmla="*/ 3 w 1404"/>
                        <a:gd name="T7" fmla="*/ 1 h 122"/>
                        <a:gd name="T8" fmla="*/ 5 w 1404"/>
                        <a:gd name="T9" fmla="*/ 2 h 122"/>
                        <a:gd name="T10" fmla="*/ 9 w 1404"/>
                        <a:gd name="T11" fmla="*/ 2 h 122"/>
                        <a:gd name="T12" fmla="*/ 12 w 1404"/>
                        <a:gd name="T13" fmla="*/ 3 h 122"/>
                        <a:gd name="T14" fmla="*/ 15 w 1404"/>
                        <a:gd name="T15" fmla="*/ 4 h 122"/>
                        <a:gd name="T16" fmla="*/ 19 w 1404"/>
                        <a:gd name="T17" fmla="*/ 4 h 122"/>
                        <a:gd name="T18" fmla="*/ 24 w 1404"/>
                        <a:gd name="T19" fmla="*/ 5 h 122"/>
                        <a:gd name="T20" fmla="*/ 28 w 1404"/>
                        <a:gd name="T21" fmla="*/ 5 h 122"/>
                        <a:gd name="T22" fmla="*/ 33 w 1404"/>
                        <a:gd name="T23" fmla="*/ 6 h 122"/>
                        <a:gd name="T24" fmla="*/ 38 w 1404"/>
                        <a:gd name="T25" fmla="*/ 6 h 122"/>
                        <a:gd name="T26" fmla="*/ 43 w 1404"/>
                        <a:gd name="T27" fmla="*/ 6 h 122"/>
                        <a:gd name="T28" fmla="*/ 47 w 1404"/>
                        <a:gd name="T29" fmla="*/ 6 h 122"/>
                        <a:gd name="T30" fmla="*/ 52 w 1404"/>
                        <a:gd name="T31" fmla="*/ 5 h 122"/>
                        <a:gd name="T32" fmla="*/ 56 w 1404"/>
                        <a:gd name="T33" fmla="*/ 4 h 122"/>
                        <a:gd name="T34" fmla="*/ 56 w 1404"/>
                        <a:gd name="T35" fmla="*/ 4 h 122"/>
                        <a:gd name="T36" fmla="*/ 54 w 1404"/>
                        <a:gd name="T37" fmla="*/ 4 h 122"/>
                        <a:gd name="T38" fmla="*/ 53 w 1404"/>
                        <a:gd name="T39" fmla="*/ 5 h 122"/>
                        <a:gd name="T40" fmla="*/ 50 w 1404"/>
                        <a:gd name="T41" fmla="*/ 5 h 122"/>
                        <a:gd name="T42" fmla="*/ 46 w 1404"/>
                        <a:gd name="T43" fmla="*/ 6 h 122"/>
                        <a:gd name="T44" fmla="*/ 43 w 1404"/>
                        <a:gd name="T45" fmla="*/ 6 h 122"/>
                        <a:gd name="T46" fmla="*/ 39 w 1404"/>
                        <a:gd name="T47" fmla="*/ 7 h 122"/>
                        <a:gd name="T48" fmla="*/ 34 w 1404"/>
                        <a:gd name="T49" fmla="*/ 7 h 122"/>
                        <a:gd name="T50" fmla="*/ 30 w 1404"/>
                        <a:gd name="T51" fmla="*/ 7 h 122"/>
                        <a:gd name="T52" fmla="*/ 25 w 1404"/>
                        <a:gd name="T53" fmla="*/ 7 h 122"/>
                        <a:gd name="T54" fmla="*/ 20 w 1404"/>
                        <a:gd name="T55" fmla="*/ 7 h 122"/>
                        <a:gd name="T56" fmla="*/ 16 w 1404"/>
                        <a:gd name="T57" fmla="*/ 7 h 122"/>
                        <a:gd name="T58" fmla="*/ 11 w 1404"/>
                        <a:gd name="T59" fmla="*/ 6 h 122"/>
                        <a:gd name="T60" fmla="*/ 7 w 1404"/>
                        <a:gd name="T61" fmla="*/ 4 h 122"/>
                        <a:gd name="T62" fmla="*/ 3 w 1404"/>
                        <a:gd name="T63" fmla="*/ 2 h 122"/>
                        <a:gd name="T64" fmla="*/ 0 w 1404"/>
                        <a:gd name="T65" fmla="*/ 0 h 122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404"/>
                        <a:gd name="T100" fmla="*/ 0 h 122"/>
                        <a:gd name="T101" fmla="*/ 1404 w 1404"/>
                        <a:gd name="T102" fmla="*/ 122 h 122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404" h="122">
                          <a:moveTo>
                            <a:pt x="0" y="0"/>
                          </a:moveTo>
                          <a:lnTo>
                            <a:pt x="9" y="2"/>
                          </a:lnTo>
                          <a:lnTo>
                            <a:pt x="36" y="6"/>
                          </a:lnTo>
                          <a:lnTo>
                            <a:pt x="81" y="16"/>
                          </a:lnTo>
                          <a:lnTo>
                            <a:pt x="138" y="22"/>
                          </a:lnTo>
                          <a:lnTo>
                            <a:pt x="213" y="35"/>
                          </a:lnTo>
                          <a:lnTo>
                            <a:pt x="296" y="48"/>
                          </a:lnTo>
                          <a:lnTo>
                            <a:pt x="386" y="58"/>
                          </a:lnTo>
                          <a:lnTo>
                            <a:pt x="491" y="70"/>
                          </a:lnTo>
                          <a:lnTo>
                            <a:pt x="599" y="81"/>
                          </a:lnTo>
                          <a:lnTo>
                            <a:pt x="713" y="86"/>
                          </a:lnTo>
                          <a:lnTo>
                            <a:pt x="829" y="93"/>
                          </a:lnTo>
                          <a:lnTo>
                            <a:pt x="947" y="97"/>
                          </a:lnTo>
                          <a:lnTo>
                            <a:pt x="1067" y="97"/>
                          </a:lnTo>
                          <a:lnTo>
                            <a:pt x="1180" y="90"/>
                          </a:lnTo>
                          <a:lnTo>
                            <a:pt x="1297" y="81"/>
                          </a:lnTo>
                          <a:lnTo>
                            <a:pt x="1404" y="64"/>
                          </a:lnTo>
                          <a:lnTo>
                            <a:pt x="1393" y="67"/>
                          </a:lnTo>
                          <a:lnTo>
                            <a:pt x="1363" y="70"/>
                          </a:lnTo>
                          <a:lnTo>
                            <a:pt x="1312" y="77"/>
                          </a:lnTo>
                          <a:lnTo>
                            <a:pt x="1247" y="86"/>
                          </a:lnTo>
                          <a:lnTo>
                            <a:pt x="1162" y="97"/>
                          </a:lnTo>
                          <a:lnTo>
                            <a:pt x="1069" y="102"/>
                          </a:lnTo>
                          <a:lnTo>
                            <a:pt x="964" y="113"/>
                          </a:lnTo>
                          <a:lnTo>
                            <a:pt x="857" y="119"/>
                          </a:lnTo>
                          <a:lnTo>
                            <a:pt x="743" y="122"/>
                          </a:lnTo>
                          <a:lnTo>
                            <a:pt x="626" y="122"/>
                          </a:lnTo>
                          <a:lnTo>
                            <a:pt x="509" y="115"/>
                          </a:lnTo>
                          <a:lnTo>
                            <a:pt x="393" y="106"/>
                          </a:lnTo>
                          <a:lnTo>
                            <a:pt x="281" y="90"/>
                          </a:lnTo>
                          <a:lnTo>
                            <a:pt x="180" y="67"/>
                          </a:lnTo>
                          <a:lnTo>
                            <a:pt x="84" y="3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9900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</p:grpSp>
            <p:grpSp>
              <p:nvGrpSpPr>
                <p:cNvPr id="187" name="Group 46"/>
                <p:cNvGrpSpPr>
                  <a:grpSpLocks/>
                </p:cNvGrpSpPr>
                <p:nvPr/>
              </p:nvGrpSpPr>
              <p:grpSpPr bwMode="auto">
                <a:xfrm>
                  <a:off x="865" y="2202"/>
                  <a:ext cx="577" cy="574"/>
                  <a:chOff x="2990" y="1824"/>
                  <a:chExt cx="914" cy="874"/>
                </a:xfrm>
              </p:grpSpPr>
              <p:sp>
                <p:nvSpPr>
                  <p:cNvPr id="188" name="Freeform 47"/>
                  <p:cNvSpPr>
                    <a:spLocks/>
                  </p:cNvSpPr>
                  <p:nvPr/>
                </p:nvSpPr>
                <p:spPr bwMode="auto">
                  <a:xfrm>
                    <a:off x="2990" y="2056"/>
                    <a:ext cx="196" cy="222"/>
                  </a:xfrm>
                  <a:custGeom>
                    <a:avLst/>
                    <a:gdLst>
                      <a:gd name="T0" fmla="*/ 12 w 392"/>
                      <a:gd name="T1" fmla="*/ 25 h 444"/>
                      <a:gd name="T2" fmla="*/ 12 w 392"/>
                      <a:gd name="T3" fmla="*/ 20 h 444"/>
                      <a:gd name="T4" fmla="*/ 14 w 392"/>
                      <a:gd name="T5" fmla="*/ 15 h 444"/>
                      <a:gd name="T6" fmla="*/ 17 w 392"/>
                      <a:gd name="T7" fmla="*/ 12 h 444"/>
                      <a:gd name="T8" fmla="*/ 21 w 392"/>
                      <a:gd name="T9" fmla="*/ 9 h 444"/>
                      <a:gd name="T10" fmla="*/ 24 w 392"/>
                      <a:gd name="T11" fmla="*/ 7 h 444"/>
                      <a:gd name="T12" fmla="*/ 28 w 392"/>
                      <a:gd name="T13" fmla="*/ 5 h 444"/>
                      <a:gd name="T14" fmla="*/ 33 w 392"/>
                      <a:gd name="T15" fmla="*/ 3 h 444"/>
                      <a:gd name="T16" fmla="*/ 37 w 392"/>
                      <a:gd name="T17" fmla="*/ 3 h 444"/>
                      <a:gd name="T18" fmla="*/ 39 w 392"/>
                      <a:gd name="T19" fmla="*/ 3 h 444"/>
                      <a:gd name="T20" fmla="*/ 41 w 392"/>
                      <a:gd name="T21" fmla="*/ 5 h 444"/>
                      <a:gd name="T22" fmla="*/ 43 w 392"/>
                      <a:gd name="T23" fmla="*/ 5 h 444"/>
                      <a:gd name="T24" fmla="*/ 42 w 392"/>
                      <a:gd name="T25" fmla="*/ 3 h 444"/>
                      <a:gd name="T26" fmla="*/ 39 w 392"/>
                      <a:gd name="T27" fmla="*/ 2 h 444"/>
                      <a:gd name="T28" fmla="*/ 35 w 392"/>
                      <a:gd name="T29" fmla="*/ 1 h 444"/>
                      <a:gd name="T30" fmla="*/ 29 w 392"/>
                      <a:gd name="T31" fmla="*/ 1 h 444"/>
                      <a:gd name="T32" fmla="*/ 25 w 392"/>
                      <a:gd name="T33" fmla="*/ 1 h 444"/>
                      <a:gd name="T34" fmla="*/ 20 w 392"/>
                      <a:gd name="T35" fmla="*/ 2 h 444"/>
                      <a:gd name="T36" fmla="*/ 14 w 392"/>
                      <a:gd name="T37" fmla="*/ 3 h 444"/>
                      <a:gd name="T38" fmla="*/ 10 w 392"/>
                      <a:gd name="T39" fmla="*/ 7 h 444"/>
                      <a:gd name="T40" fmla="*/ 6 w 392"/>
                      <a:gd name="T41" fmla="*/ 11 h 444"/>
                      <a:gd name="T42" fmla="*/ 3 w 392"/>
                      <a:gd name="T43" fmla="*/ 14 h 444"/>
                      <a:gd name="T44" fmla="*/ 2 w 392"/>
                      <a:gd name="T45" fmla="*/ 20 h 444"/>
                      <a:gd name="T46" fmla="*/ 1 w 392"/>
                      <a:gd name="T47" fmla="*/ 25 h 444"/>
                      <a:gd name="T48" fmla="*/ 1 w 392"/>
                      <a:gd name="T49" fmla="*/ 30 h 444"/>
                      <a:gd name="T50" fmla="*/ 2 w 392"/>
                      <a:gd name="T51" fmla="*/ 36 h 444"/>
                      <a:gd name="T52" fmla="*/ 3 w 392"/>
                      <a:gd name="T53" fmla="*/ 41 h 444"/>
                      <a:gd name="T54" fmla="*/ 6 w 392"/>
                      <a:gd name="T55" fmla="*/ 46 h 444"/>
                      <a:gd name="T56" fmla="*/ 10 w 392"/>
                      <a:gd name="T57" fmla="*/ 50 h 444"/>
                      <a:gd name="T58" fmla="*/ 14 w 392"/>
                      <a:gd name="T59" fmla="*/ 53 h 444"/>
                      <a:gd name="T60" fmla="*/ 20 w 392"/>
                      <a:gd name="T61" fmla="*/ 55 h 444"/>
                      <a:gd name="T62" fmla="*/ 25 w 392"/>
                      <a:gd name="T63" fmla="*/ 56 h 444"/>
                      <a:gd name="T64" fmla="*/ 30 w 392"/>
                      <a:gd name="T65" fmla="*/ 56 h 444"/>
                      <a:gd name="T66" fmla="*/ 37 w 392"/>
                      <a:gd name="T67" fmla="*/ 54 h 444"/>
                      <a:gd name="T68" fmla="*/ 43 w 392"/>
                      <a:gd name="T69" fmla="*/ 52 h 444"/>
                      <a:gd name="T70" fmla="*/ 47 w 392"/>
                      <a:gd name="T71" fmla="*/ 48 h 444"/>
                      <a:gd name="T72" fmla="*/ 48 w 392"/>
                      <a:gd name="T73" fmla="*/ 47 h 444"/>
                      <a:gd name="T74" fmla="*/ 45 w 392"/>
                      <a:gd name="T75" fmla="*/ 49 h 444"/>
                      <a:gd name="T76" fmla="*/ 41 w 392"/>
                      <a:gd name="T77" fmla="*/ 50 h 444"/>
                      <a:gd name="T78" fmla="*/ 37 w 392"/>
                      <a:gd name="T79" fmla="*/ 50 h 444"/>
                      <a:gd name="T80" fmla="*/ 33 w 392"/>
                      <a:gd name="T81" fmla="*/ 50 h 444"/>
                      <a:gd name="T82" fmla="*/ 28 w 392"/>
                      <a:gd name="T83" fmla="*/ 50 h 444"/>
                      <a:gd name="T84" fmla="*/ 24 w 392"/>
                      <a:gd name="T85" fmla="*/ 48 h 444"/>
                      <a:gd name="T86" fmla="*/ 21 w 392"/>
                      <a:gd name="T87" fmla="*/ 45 h 444"/>
                      <a:gd name="T88" fmla="*/ 17 w 392"/>
                      <a:gd name="T89" fmla="*/ 42 h 444"/>
                      <a:gd name="T90" fmla="*/ 14 w 392"/>
                      <a:gd name="T91" fmla="*/ 38 h 444"/>
                      <a:gd name="T92" fmla="*/ 12 w 392"/>
                      <a:gd name="T93" fmla="*/ 34 h 444"/>
                      <a:gd name="T94" fmla="*/ 12 w 392"/>
                      <a:gd name="T95" fmla="*/ 29 h 444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392"/>
                      <a:gd name="T145" fmla="*/ 0 h 444"/>
                      <a:gd name="T146" fmla="*/ 392 w 392"/>
                      <a:gd name="T147" fmla="*/ 444 h 444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392" h="444">
                        <a:moveTo>
                          <a:pt x="93" y="215"/>
                        </a:moveTo>
                        <a:lnTo>
                          <a:pt x="94" y="195"/>
                        </a:lnTo>
                        <a:lnTo>
                          <a:pt x="97" y="177"/>
                        </a:lnTo>
                        <a:lnTo>
                          <a:pt x="101" y="159"/>
                        </a:lnTo>
                        <a:lnTo>
                          <a:pt x="108" y="142"/>
                        </a:lnTo>
                        <a:lnTo>
                          <a:pt x="116" y="125"/>
                        </a:lnTo>
                        <a:lnTo>
                          <a:pt x="125" y="110"/>
                        </a:lnTo>
                        <a:lnTo>
                          <a:pt x="136" y="95"/>
                        </a:lnTo>
                        <a:lnTo>
                          <a:pt x="148" y="82"/>
                        </a:lnTo>
                        <a:lnTo>
                          <a:pt x="161" y="69"/>
                        </a:lnTo>
                        <a:lnTo>
                          <a:pt x="176" y="59"/>
                        </a:lnTo>
                        <a:lnTo>
                          <a:pt x="191" y="50"/>
                        </a:lnTo>
                        <a:lnTo>
                          <a:pt x="208" y="42"/>
                        </a:lnTo>
                        <a:lnTo>
                          <a:pt x="226" y="35"/>
                        </a:lnTo>
                        <a:lnTo>
                          <a:pt x="243" y="30"/>
                        </a:lnTo>
                        <a:lnTo>
                          <a:pt x="261" y="28"/>
                        </a:lnTo>
                        <a:lnTo>
                          <a:pt x="281" y="27"/>
                        </a:lnTo>
                        <a:lnTo>
                          <a:pt x="290" y="27"/>
                        </a:lnTo>
                        <a:lnTo>
                          <a:pt x="299" y="28"/>
                        </a:lnTo>
                        <a:lnTo>
                          <a:pt x="307" y="29"/>
                        </a:lnTo>
                        <a:lnTo>
                          <a:pt x="317" y="30"/>
                        </a:lnTo>
                        <a:lnTo>
                          <a:pt x="325" y="33"/>
                        </a:lnTo>
                        <a:lnTo>
                          <a:pt x="333" y="35"/>
                        </a:lnTo>
                        <a:lnTo>
                          <a:pt x="341" y="37"/>
                        </a:lnTo>
                        <a:lnTo>
                          <a:pt x="349" y="41"/>
                        </a:lnTo>
                        <a:lnTo>
                          <a:pt x="335" y="31"/>
                        </a:lnTo>
                        <a:lnTo>
                          <a:pt x="320" y="23"/>
                        </a:lnTo>
                        <a:lnTo>
                          <a:pt x="305" y="16"/>
                        </a:lnTo>
                        <a:lnTo>
                          <a:pt x="290" y="11"/>
                        </a:lnTo>
                        <a:lnTo>
                          <a:pt x="273" y="6"/>
                        </a:lnTo>
                        <a:lnTo>
                          <a:pt x="257" y="3"/>
                        </a:lnTo>
                        <a:lnTo>
                          <a:pt x="239" y="1"/>
                        </a:lnTo>
                        <a:lnTo>
                          <a:pt x="221" y="0"/>
                        </a:lnTo>
                        <a:lnTo>
                          <a:pt x="198" y="1"/>
                        </a:lnTo>
                        <a:lnTo>
                          <a:pt x="176" y="5"/>
                        </a:lnTo>
                        <a:lnTo>
                          <a:pt x="155" y="11"/>
                        </a:lnTo>
                        <a:lnTo>
                          <a:pt x="135" y="18"/>
                        </a:lnTo>
                        <a:lnTo>
                          <a:pt x="115" y="27"/>
                        </a:lnTo>
                        <a:lnTo>
                          <a:pt x="98" y="38"/>
                        </a:lnTo>
                        <a:lnTo>
                          <a:pt x="80" y="51"/>
                        </a:lnTo>
                        <a:lnTo>
                          <a:pt x="64" y="65"/>
                        </a:lnTo>
                        <a:lnTo>
                          <a:pt x="50" y="81"/>
                        </a:lnTo>
                        <a:lnTo>
                          <a:pt x="38" y="98"/>
                        </a:lnTo>
                        <a:lnTo>
                          <a:pt x="26" y="116"/>
                        </a:lnTo>
                        <a:lnTo>
                          <a:pt x="17" y="135"/>
                        </a:lnTo>
                        <a:lnTo>
                          <a:pt x="10" y="156"/>
                        </a:lnTo>
                        <a:lnTo>
                          <a:pt x="4" y="177"/>
                        </a:lnTo>
                        <a:lnTo>
                          <a:pt x="1" y="199"/>
                        </a:lnTo>
                        <a:lnTo>
                          <a:pt x="0" y="222"/>
                        </a:lnTo>
                        <a:lnTo>
                          <a:pt x="1" y="245"/>
                        </a:lnTo>
                        <a:lnTo>
                          <a:pt x="4" y="266"/>
                        </a:lnTo>
                        <a:lnTo>
                          <a:pt x="10" y="288"/>
                        </a:lnTo>
                        <a:lnTo>
                          <a:pt x="17" y="308"/>
                        </a:lnTo>
                        <a:lnTo>
                          <a:pt x="26" y="328"/>
                        </a:lnTo>
                        <a:lnTo>
                          <a:pt x="38" y="346"/>
                        </a:lnTo>
                        <a:lnTo>
                          <a:pt x="50" y="363"/>
                        </a:lnTo>
                        <a:lnTo>
                          <a:pt x="64" y="379"/>
                        </a:lnTo>
                        <a:lnTo>
                          <a:pt x="80" y="393"/>
                        </a:lnTo>
                        <a:lnTo>
                          <a:pt x="98" y="406"/>
                        </a:lnTo>
                        <a:lnTo>
                          <a:pt x="115" y="417"/>
                        </a:lnTo>
                        <a:lnTo>
                          <a:pt x="135" y="427"/>
                        </a:lnTo>
                        <a:lnTo>
                          <a:pt x="155" y="434"/>
                        </a:lnTo>
                        <a:lnTo>
                          <a:pt x="176" y="439"/>
                        </a:lnTo>
                        <a:lnTo>
                          <a:pt x="198" y="443"/>
                        </a:lnTo>
                        <a:lnTo>
                          <a:pt x="221" y="444"/>
                        </a:lnTo>
                        <a:lnTo>
                          <a:pt x="246" y="443"/>
                        </a:lnTo>
                        <a:lnTo>
                          <a:pt x="272" y="438"/>
                        </a:lnTo>
                        <a:lnTo>
                          <a:pt x="295" y="431"/>
                        </a:lnTo>
                        <a:lnTo>
                          <a:pt x="317" y="422"/>
                        </a:lnTo>
                        <a:lnTo>
                          <a:pt x="339" y="411"/>
                        </a:lnTo>
                        <a:lnTo>
                          <a:pt x="358" y="397"/>
                        </a:lnTo>
                        <a:lnTo>
                          <a:pt x="375" y="382"/>
                        </a:lnTo>
                        <a:lnTo>
                          <a:pt x="392" y="364"/>
                        </a:lnTo>
                        <a:lnTo>
                          <a:pt x="380" y="372"/>
                        </a:lnTo>
                        <a:lnTo>
                          <a:pt x="367" y="379"/>
                        </a:lnTo>
                        <a:lnTo>
                          <a:pt x="354" y="386"/>
                        </a:lnTo>
                        <a:lnTo>
                          <a:pt x="340" y="391"/>
                        </a:lnTo>
                        <a:lnTo>
                          <a:pt x="326" y="396"/>
                        </a:lnTo>
                        <a:lnTo>
                          <a:pt x="311" y="399"/>
                        </a:lnTo>
                        <a:lnTo>
                          <a:pt x="296" y="400"/>
                        </a:lnTo>
                        <a:lnTo>
                          <a:pt x="281" y="401"/>
                        </a:lnTo>
                        <a:lnTo>
                          <a:pt x="261" y="400"/>
                        </a:lnTo>
                        <a:lnTo>
                          <a:pt x="243" y="398"/>
                        </a:lnTo>
                        <a:lnTo>
                          <a:pt x="226" y="393"/>
                        </a:lnTo>
                        <a:lnTo>
                          <a:pt x="208" y="386"/>
                        </a:lnTo>
                        <a:lnTo>
                          <a:pt x="191" y="378"/>
                        </a:lnTo>
                        <a:lnTo>
                          <a:pt x="176" y="369"/>
                        </a:lnTo>
                        <a:lnTo>
                          <a:pt x="161" y="359"/>
                        </a:lnTo>
                        <a:lnTo>
                          <a:pt x="148" y="346"/>
                        </a:lnTo>
                        <a:lnTo>
                          <a:pt x="136" y="333"/>
                        </a:lnTo>
                        <a:lnTo>
                          <a:pt x="125" y="318"/>
                        </a:lnTo>
                        <a:lnTo>
                          <a:pt x="116" y="303"/>
                        </a:lnTo>
                        <a:lnTo>
                          <a:pt x="108" y="287"/>
                        </a:lnTo>
                        <a:lnTo>
                          <a:pt x="101" y="270"/>
                        </a:lnTo>
                        <a:lnTo>
                          <a:pt x="97" y="253"/>
                        </a:lnTo>
                        <a:lnTo>
                          <a:pt x="94" y="233"/>
                        </a:lnTo>
                        <a:lnTo>
                          <a:pt x="93" y="215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89" name="Freeform 48"/>
                  <p:cNvSpPr>
                    <a:spLocks/>
                  </p:cNvSpPr>
                  <p:nvPr/>
                </p:nvSpPr>
                <p:spPr bwMode="auto">
                  <a:xfrm>
                    <a:off x="3185" y="1852"/>
                    <a:ext cx="196" cy="222"/>
                  </a:xfrm>
                  <a:custGeom>
                    <a:avLst/>
                    <a:gdLst>
                      <a:gd name="T0" fmla="*/ 12 w 392"/>
                      <a:gd name="T1" fmla="*/ 24 h 445"/>
                      <a:gd name="T2" fmla="*/ 12 w 392"/>
                      <a:gd name="T3" fmla="*/ 19 h 445"/>
                      <a:gd name="T4" fmla="*/ 14 w 392"/>
                      <a:gd name="T5" fmla="*/ 15 h 445"/>
                      <a:gd name="T6" fmla="*/ 17 w 392"/>
                      <a:gd name="T7" fmla="*/ 12 h 445"/>
                      <a:gd name="T8" fmla="*/ 21 w 392"/>
                      <a:gd name="T9" fmla="*/ 8 h 445"/>
                      <a:gd name="T10" fmla="*/ 24 w 392"/>
                      <a:gd name="T11" fmla="*/ 6 h 445"/>
                      <a:gd name="T12" fmla="*/ 28 w 392"/>
                      <a:gd name="T13" fmla="*/ 4 h 445"/>
                      <a:gd name="T14" fmla="*/ 33 w 392"/>
                      <a:gd name="T15" fmla="*/ 3 h 445"/>
                      <a:gd name="T16" fmla="*/ 37 w 392"/>
                      <a:gd name="T17" fmla="*/ 3 h 445"/>
                      <a:gd name="T18" fmla="*/ 39 w 392"/>
                      <a:gd name="T19" fmla="*/ 3 h 445"/>
                      <a:gd name="T20" fmla="*/ 41 w 392"/>
                      <a:gd name="T21" fmla="*/ 4 h 445"/>
                      <a:gd name="T22" fmla="*/ 43 w 392"/>
                      <a:gd name="T23" fmla="*/ 4 h 445"/>
                      <a:gd name="T24" fmla="*/ 42 w 392"/>
                      <a:gd name="T25" fmla="*/ 3 h 445"/>
                      <a:gd name="T26" fmla="*/ 39 w 392"/>
                      <a:gd name="T27" fmla="*/ 2 h 445"/>
                      <a:gd name="T28" fmla="*/ 35 w 392"/>
                      <a:gd name="T29" fmla="*/ 0 h 445"/>
                      <a:gd name="T30" fmla="*/ 29 w 392"/>
                      <a:gd name="T31" fmla="*/ 0 h 445"/>
                      <a:gd name="T32" fmla="*/ 25 w 392"/>
                      <a:gd name="T33" fmla="*/ 0 h 445"/>
                      <a:gd name="T34" fmla="*/ 20 w 392"/>
                      <a:gd name="T35" fmla="*/ 1 h 445"/>
                      <a:gd name="T36" fmla="*/ 14 w 392"/>
                      <a:gd name="T37" fmla="*/ 3 h 445"/>
                      <a:gd name="T38" fmla="*/ 11 w 392"/>
                      <a:gd name="T39" fmla="*/ 6 h 445"/>
                      <a:gd name="T40" fmla="*/ 6 w 392"/>
                      <a:gd name="T41" fmla="*/ 10 h 445"/>
                      <a:gd name="T42" fmla="*/ 3 w 392"/>
                      <a:gd name="T43" fmla="*/ 14 h 445"/>
                      <a:gd name="T44" fmla="*/ 2 w 392"/>
                      <a:gd name="T45" fmla="*/ 19 h 445"/>
                      <a:gd name="T46" fmla="*/ 1 w 392"/>
                      <a:gd name="T47" fmla="*/ 25 h 445"/>
                      <a:gd name="T48" fmla="*/ 1 w 392"/>
                      <a:gd name="T49" fmla="*/ 30 h 445"/>
                      <a:gd name="T50" fmla="*/ 2 w 392"/>
                      <a:gd name="T51" fmla="*/ 36 h 445"/>
                      <a:gd name="T52" fmla="*/ 3 w 392"/>
                      <a:gd name="T53" fmla="*/ 41 h 445"/>
                      <a:gd name="T54" fmla="*/ 6 w 392"/>
                      <a:gd name="T55" fmla="*/ 45 h 445"/>
                      <a:gd name="T56" fmla="*/ 11 w 392"/>
                      <a:gd name="T57" fmla="*/ 49 h 445"/>
                      <a:gd name="T58" fmla="*/ 14 w 392"/>
                      <a:gd name="T59" fmla="*/ 52 h 445"/>
                      <a:gd name="T60" fmla="*/ 20 w 392"/>
                      <a:gd name="T61" fmla="*/ 54 h 445"/>
                      <a:gd name="T62" fmla="*/ 25 w 392"/>
                      <a:gd name="T63" fmla="*/ 55 h 445"/>
                      <a:gd name="T64" fmla="*/ 30 w 392"/>
                      <a:gd name="T65" fmla="*/ 55 h 445"/>
                      <a:gd name="T66" fmla="*/ 37 w 392"/>
                      <a:gd name="T67" fmla="*/ 54 h 445"/>
                      <a:gd name="T68" fmla="*/ 43 w 392"/>
                      <a:gd name="T69" fmla="*/ 51 h 445"/>
                      <a:gd name="T70" fmla="*/ 47 w 392"/>
                      <a:gd name="T71" fmla="*/ 47 h 445"/>
                      <a:gd name="T72" fmla="*/ 48 w 392"/>
                      <a:gd name="T73" fmla="*/ 46 h 445"/>
                      <a:gd name="T74" fmla="*/ 45 w 392"/>
                      <a:gd name="T75" fmla="*/ 48 h 445"/>
                      <a:gd name="T76" fmla="*/ 41 w 392"/>
                      <a:gd name="T77" fmla="*/ 49 h 445"/>
                      <a:gd name="T78" fmla="*/ 37 w 392"/>
                      <a:gd name="T79" fmla="*/ 50 h 445"/>
                      <a:gd name="T80" fmla="*/ 33 w 392"/>
                      <a:gd name="T81" fmla="*/ 50 h 445"/>
                      <a:gd name="T82" fmla="*/ 28 w 392"/>
                      <a:gd name="T83" fmla="*/ 49 h 445"/>
                      <a:gd name="T84" fmla="*/ 24 w 392"/>
                      <a:gd name="T85" fmla="*/ 47 h 445"/>
                      <a:gd name="T86" fmla="*/ 21 w 392"/>
                      <a:gd name="T87" fmla="*/ 45 h 445"/>
                      <a:gd name="T88" fmla="*/ 17 w 392"/>
                      <a:gd name="T89" fmla="*/ 41 h 445"/>
                      <a:gd name="T90" fmla="*/ 14 w 392"/>
                      <a:gd name="T91" fmla="*/ 38 h 445"/>
                      <a:gd name="T92" fmla="*/ 12 w 392"/>
                      <a:gd name="T93" fmla="*/ 33 h 445"/>
                      <a:gd name="T94" fmla="*/ 12 w 392"/>
                      <a:gd name="T95" fmla="*/ 29 h 445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392"/>
                      <a:gd name="T145" fmla="*/ 0 h 445"/>
                      <a:gd name="T146" fmla="*/ 392 w 392"/>
                      <a:gd name="T147" fmla="*/ 445 h 445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392" h="445">
                        <a:moveTo>
                          <a:pt x="95" y="215"/>
                        </a:moveTo>
                        <a:lnTo>
                          <a:pt x="96" y="196"/>
                        </a:lnTo>
                        <a:lnTo>
                          <a:pt x="98" y="177"/>
                        </a:lnTo>
                        <a:lnTo>
                          <a:pt x="103" y="159"/>
                        </a:lnTo>
                        <a:lnTo>
                          <a:pt x="110" y="142"/>
                        </a:lnTo>
                        <a:lnTo>
                          <a:pt x="117" y="126"/>
                        </a:lnTo>
                        <a:lnTo>
                          <a:pt x="126" y="111"/>
                        </a:lnTo>
                        <a:lnTo>
                          <a:pt x="136" y="96"/>
                        </a:lnTo>
                        <a:lnTo>
                          <a:pt x="149" y="83"/>
                        </a:lnTo>
                        <a:lnTo>
                          <a:pt x="162" y="71"/>
                        </a:lnTo>
                        <a:lnTo>
                          <a:pt x="177" y="60"/>
                        </a:lnTo>
                        <a:lnTo>
                          <a:pt x="192" y="51"/>
                        </a:lnTo>
                        <a:lnTo>
                          <a:pt x="208" y="43"/>
                        </a:lnTo>
                        <a:lnTo>
                          <a:pt x="225" y="36"/>
                        </a:lnTo>
                        <a:lnTo>
                          <a:pt x="242" y="31"/>
                        </a:lnTo>
                        <a:lnTo>
                          <a:pt x="261" y="29"/>
                        </a:lnTo>
                        <a:lnTo>
                          <a:pt x="280" y="28"/>
                        </a:lnTo>
                        <a:lnTo>
                          <a:pt x="290" y="28"/>
                        </a:lnTo>
                        <a:lnTo>
                          <a:pt x="299" y="29"/>
                        </a:lnTo>
                        <a:lnTo>
                          <a:pt x="307" y="30"/>
                        </a:lnTo>
                        <a:lnTo>
                          <a:pt x="316" y="31"/>
                        </a:lnTo>
                        <a:lnTo>
                          <a:pt x="324" y="33"/>
                        </a:lnTo>
                        <a:lnTo>
                          <a:pt x="332" y="35"/>
                        </a:lnTo>
                        <a:lnTo>
                          <a:pt x="340" y="38"/>
                        </a:lnTo>
                        <a:lnTo>
                          <a:pt x="348" y="41"/>
                        </a:lnTo>
                        <a:lnTo>
                          <a:pt x="334" y="31"/>
                        </a:lnTo>
                        <a:lnTo>
                          <a:pt x="321" y="23"/>
                        </a:lnTo>
                        <a:lnTo>
                          <a:pt x="305" y="16"/>
                        </a:lnTo>
                        <a:lnTo>
                          <a:pt x="290" y="11"/>
                        </a:lnTo>
                        <a:lnTo>
                          <a:pt x="273" y="6"/>
                        </a:lnTo>
                        <a:lnTo>
                          <a:pt x="256" y="3"/>
                        </a:lnTo>
                        <a:lnTo>
                          <a:pt x="239" y="1"/>
                        </a:lnTo>
                        <a:lnTo>
                          <a:pt x="222" y="0"/>
                        </a:lnTo>
                        <a:lnTo>
                          <a:pt x="198" y="1"/>
                        </a:lnTo>
                        <a:lnTo>
                          <a:pt x="177" y="5"/>
                        </a:lnTo>
                        <a:lnTo>
                          <a:pt x="156" y="11"/>
                        </a:lnTo>
                        <a:lnTo>
                          <a:pt x="135" y="18"/>
                        </a:lnTo>
                        <a:lnTo>
                          <a:pt x="116" y="27"/>
                        </a:lnTo>
                        <a:lnTo>
                          <a:pt x="98" y="38"/>
                        </a:lnTo>
                        <a:lnTo>
                          <a:pt x="81" y="51"/>
                        </a:lnTo>
                        <a:lnTo>
                          <a:pt x="65" y="66"/>
                        </a:lnTo>
                        <a:lnTo>
                          <a:pt x="51" y="81"/>
                        </a:lnTo>
                        <a:lnTo>
                          <a:pt x="38" y="98"/>
                        </a:lnTo>
                        <a:lnTo>
                          <a:pt x="27" y="117"/>
                        </a:lnTo>
                        <a:lnTo>
                          <a:pt x="18" y="136"/>
                        </a:lnTo>
                        <a:lnTo>
                          <a:pt x="11" y="157"/>
                        </a:lnTo>
                        <a:lnTo>
                          <a:pt x="5" y="178"/>
                        </a:lnTo>
                        <a:lnTo>
                          <a:pt x="1" y="200"/>
                        </a:lnTo>
                        <a:lnTo>
                          <a:pt x="0" y="223"/>
                        </a:lnTo>
                        <a:lnTo>
                          <a:pt x="1" y="246"/>
                        </a:lnTo>
                        <a:lnTo>
                          <a:pt x="5" y="268"/>
                        </a:lnTo>
                        <a:lnTo>
                          <a:pt x="11" y="288"/>
                        </a:lnTo>
                        <a:lnTo>
                          <a:pt x="18" y="309"/>
                        </a:lnTo>
                        <a:lnTo>
                          <a:pt x="27" y="329"/>
                        </a:lnTo>
                        <a:lnTo>
                          <a:pt x="38" y="347"/>
                        </a:lnTo>
                        <a:lnTo>
                          <a:pt x="51" y="364"/>
                        </a:lnTo>
                        <a:lnTo>
                          <a:pt x="65" y="379"/>
                        </a:lnTo>
                        <a:lnTo>
                          <a:pt x="81" y="394"/>
                        </a:lnTo>
                        <a:lnTo>
                          <a:pt x="98" y="407"/>
                        </a:lnTo>
                        <a:lnTo>
                          <a:pt x="116" y="419"/>
                        </a:lnTo>
                        <a:lnTo>
                          <a:pt x="135" y="428"/>
                        </a:lnTo>
                        <a:lnTo>
                          <a:pt x="156" y="435"/>
                        </a:lnTo>
                        <a:lnTo>
                          <a:pt x="177" y="440"/>
                        </a:lnTo>
                        <a:lnTo>
                          <a:pt x="198" y="444"/>
                        </a:lnTo>
                        <a:lnTo>
                          <a:pt x="222" y="445"/>
                        </a:lnTo>
                        <a:lnTo>
                          <a:pt x="247" y="444"/>
                        </a:lnTo>
                        <a:lnTo>
                          <a:pt x="271" y="439"/>
                        </a:lnTo>
                        <a:lnTo>
                          <a:pt x="294" y="432"/>
                        </a:lnTo>
                        <a:lnTo>
                          <a:pt x="317" y="423"/>
                        </a:lnTo>
                        <a:lnTo>
                          <a:pt x="338" y="412"/>
                        </a:lnTo>
                        <a:lnTo>
                          <a:pt x="358" y="398"/>
                        </a:lnTo>
                        <a:lnTo>
                          <a:pt x="376" y="382"/>
                        </a:lnTo>
                        <a:lnTo>
                          <a:pt x="392" y="364"/>
                        </a:lnTo>
                        <a:lnTo>
                          <a:pt x="381" y="372"/>
                        </a:lnTo>
                        <a:lnTo>
                          <a:pt x="368" y="381"/>
                        </a:lnTo>
                        <a:lnTo>
                          <a:pt x="354" y="386"/>
                        </a:lnTo>
                        <a:lnTo>
                          <a:pt x="340" y="392"/>
                        </a:lnTo>
                        <a:lnTo>
                          <a:pt x="325" y="397"/>
                        </a:lnTo>
                        <a:lnTo>
                          <a:pt x="311" y="400"/>
                        </a:lnTo>
                        <a:lnTo>
                          <a:pt x="295" y="401"/>
                        </a:lnTo>
                        <a:lnTo>
                          <a:pt x="280" y="402"/>
                        </a:lnTo>
                        <a:lnTo>
                          <a:pt x="261" y="401"/>
                        </a:lnTo>
                        <a:lnTo>
                          <a:pt x="242" y="399"/>
                        </a:lnTo>
                        <a:lnTo>
                          <a:pt x="225" y="394"/>
                        </a:lnTo>
                        <a:lnTo>
                          <a:pt x="208" y="387"/>
                        </a:lnTo>
                        <a:lnTo>
                          <a:pt x="192" y="379"/>
                        </a:lnTo>
                        <a:lnTo>
                          <a:pt x="177" y="370"/>
                        </a:lnTo>
                        <a:lnTo>
                          <a:pt x="162" y="360"/>
                        </a:lnTo>
                        <a:lnTo>
                          <a:pt x="149" y="347"/>
                        </a:lnTo>
                        <a:lnTo>
                          <a:pt x="136" y="334"/>
                        </a:lnTo>
                        <a:lnTo>
                          <a:pt x="126" y="319"/>
                        </a:lnTo>
                        <a:lnTo>
                          <a:pt x="117" y="304"/>
                        </a:lnTo>
                        <a:lnTo>
                          <a:pt x="110" y="287"/>
                        </a:lnTo>
                        <a:lnTo>
                          <a:pt x="103" y="270"/>
                        </a:lnTo>
                        <a:lnTo>
                          <a:pt x="98" y="253"/>
                        </a:lnTo>
                        <a:lnTo>
                          <a:pt x="96" y="234"/>
                        </a:lnTo>
                        <a:lnTo>
                          <a:pt x="95" y="215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0" name="Freeform 49"/>
                  <p:cNvSpPr>
                    <a:spLocks/>
                  </p:cNvSpPr>
                  <p:nvPr/>
                </p:nvSpPr>
                <p:spPr bwMode="auto">
                  <a:xfrm>
                    <a:off x="3621" y="1824"/>
                    <a:ext cx="196" cy="222"/>
                  </a:xfrm>
                  <a:custGeom>
                    <a:avLst/>
                    <a:gdLst>
                      <a:gd name="T0" fmla="*/ 11 w 393"/>
                      <a:gd name="T1" fmla="*/ 25 h 444"/>
                      <a:gd name="T2" fmla="*/ 12 w 393"/>
                      <a:gd name="T3" fmla="*/ 20 h 444"/>
                      <a:gd name="T4" fmla="*/ 14 w 393"/>
                      <a:gd name="T5" fmla="*/ 15 h 444"/>
                      <a:gd name="T6" fmla="*/ 17 w 393"/>
                      <a:gd name="T7" fmla="*/ 12 h 444"/>
                      <a:gd name="T8" fmla="*/ 20 w 393"/>
                      <a:gd name="T9" fmla="*/ 9 h 444"/>
                      <a:gd name="T10" fmla="*/ 24 w 393"/>
                      <a:gd name="T11" fmla="*/ 7 h 444"/>
                      <a:gd name="T12" fmla="*/ 28 w 393"/>
                      <a:gd name="T13" fmla="*/ 5 h 444"/>
                      <a:gd name="T14" fmla="*/ 32 w 393"/>
                      <a:gd name="T15" fmla="*/ 3 h 444"/>
                      <a:gd name="T16" fmla="*/ 36 w 393"/>
                      <a:gd name="T17" fmla="*/ 3 h 444"/>
                      <a:gd name="T18" fmla="*/ 38 w 393"/>
                      <a:gd name="T19" fmla="*/ 3 h 444"/>
                      <a:gd name="T20" fmla="*/ 40 w 393"/>
                      <a:gd name="T21" fmla="*/ 4 h 444"/>
                      <a:gd name="T22" fmla="*/ 42 w 393"/>
                      <a:gd name="T23" fmla="*/ 5 h 444"/>
                      <a:gd name="T24" fmla="*/ 41 w 393"/>
                      <a:gd name="T25" fmla="*/ 3 h 444"/>
                      <a:gd name="T26" fmla="*/ 38 w 393"/>
                      <a:gd name="T27" fmla="*/ 2 h 444"/>
                      <a:gd name="T28" fmla="*/ 34 w 393"/>
                      <a:gd name="T29" fmla="*/ 1 h 444"/>
                      <a:gd name="T30" fmla="*/ 29 w 393"/>
                      <a:gd name="T31" fmla="*/ 1 h 444"/>
                      <a:gd name="T32" fmla="*/ 24 w 393"/>
                      <a:gd name="T33" fmla="*/ 1 h 444"/>
                      <a:gd name="T34" fmla="*/ 19 w 393"/>
                      <a:gd name="T35" fmla="*/ 2 h 444"/>
                      <a:gd name="T36" fmla="*/ 14 w 393"/>
                      <a:gd name="T37" fmla="*/ 3 h 444"/>
                      <a:gd name="T38" fmla="*/ 10 w 393"/>
                      <a:gd name="T39" fmla="*/ 7 h 444"/>
                      <a:gd name="T40" fmla="*/ 6 w 393"/>
                      <a:gd name="T41" fmla="*/ 11 h 444"/>
                      <a:gd name="T42" fmla="*/ 3 w 393"/>
                      <a:gd name="T43" fmla="*/ 14 h 444"/>
                      <a:gd name="T44" fmla="*/ 1 w 393"/>
                      <a:gd name="T45" fmla="*/ 20 h 444"/>
                      <a:gd name="T46" fmla="*/ 0 w 393"/>
                      <a:gd name="T47" fmla="*/ 25 h 444"/>
                      <a:gd name="T48" fmla="*/ 0 w 393"/>
                      <a:gd name="T49" fmla="*/ 30 h 444"/>
                      <a:gd name="T50" fmla="*/ 1 w 393"/>
                      <a:gd name="T51" fmla="*/ 36 h 444"/>
                      <a:gd name="T52" fmla="*/ 3 w 393"/>
                      <a:gd name="T53" fmla="*/ 41 h 444"/>
                      <a:gd name="T54" fmla="*/ 6 w 393"/>
                      <a:gd name="T55" fmla="*/ 46 h 444"/>
                      <a:gd name="T56" fmla="*/ 10 w 393"/>
                      <a:gd name="T57" fmla="*/ 50 h 444"/>
                      <a:gd name="T58" fmla="*/ 14 w 393"/>
                      <a:gd name="T59" fmla="*/ 53 h 444"/>
                      <a:gd name="T60" fmla="*/ 19 w 393"/>
                      <a:gd name="T61" fmla="*/ 55 h 444"/>
                      <a:gd name="T62" fmla="*/ 24 w 393"/>
                      <a:gd name="T63" fmla="*/ 56 h 444"/>
                      <a:gd name="T64" fmla="*/ 30 w 393"/>
                      <a:gd name="T65" fmla="*/ 56 h 444"/>
                      <a:gd name="T66" fmla="*/ 36 w 393"/>
                      <a:gd name="T67" fmla="*/ 54 h 444"/>
                      <a:gd name="T68" fmla="*/ 42 w 393"/>
                      <a:gd name="T69" fmla="*/ 52 h 444"/>
                      <a:gd name="T70" fmla="*/ 47 w 393"/>
                      <a:gd name="T71" fmla="*/ 48 h 444"/>
                      <a:gd name="T72" fmla="*/ 47 w 393"/>
                      <a:gd name="T73" fmla="*/ 47 h 444"/>
                      <a:gd name="T74" fmla="*/ 44 w 393"/>
                      <a:gd name="T75" fmla="*/ 49 h 444"/>
                      <a:gd name="T76" fmla="*/ 40 w 393"/>
                      <a:gd name="T77" fmla="*/ 50 h 444"/>
                      <a:gd name="T78" fmla="*/ 37 w 393"/>
                      <a:gd name="T79" fmla="*/ 50 h 444"/>
                      <a:gd name="T80" fmla="*/ 32 w 393"/>
                      <a:gd name="T81" fmla="*/ 50 h 444"/>
                      <a:gd name="T82" fmla="*/ 28 w 393"/>
                      <a:gd name="T83" fmla="*/ 50 h 444"/>
                      <a:gd name="T84" fmla="*/ 24 w 393"/>
                      <a:gd name="T85" fmla="*/ 48 h 444"/>
                      <a:gd name="T86" fmla="*/ 20 w 393"/>
                      <a:gd name="T87" fmla="*/ 45 h 444"/>
                      <a:gd name="T88" fmla="*/ 17 w 393"/>
                      <a:gd name="T89" fmla="*/ 42 h 444"/>
                      <a:gd name="T90" fmla="*/ 14 w 393"/>
                      <a:gd name="T91" fmla="*/ 38 h 444"/>
                      <a:gd name="T92" fmla="*/ 12 w 393"/>
                      <a:gd name="T93" fmla="*/ 34 h 444"/>
                      <a:gd name="T94" fmla="*/ 11 w 393"/>
                      <a:gd name="T95" fmla="*/ 29 h 444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393"/>
                      <a:gd name="T145" fmla="*/ 0 h 444"/>
                      <a:gd name="T146" fmla="*/ 393 w 393"/>
                      <a:gd name="T147" fmla="*/ 444 h 444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393" h="444">
                        <a:moveTo>
                          <a:pt x="94" y="214"/>
                        </a:moveTo>
                        <a:lnTo>
                          <a:pt x="95" y="195"/>
                        </a:lnTo>
                        <a:lnTo>
                          <a:pt x="98" y="176"/>
                        </a:lnTo>
                        <a:lnTo>
                          <a:pt x="102" y="159"/>
                        </a:lnTo>
                        <a:lnTo>
                          <a:pt x="109" y="142"/>
                        </a:lnTo>
                        <a:lnTo>
                          <a:pt x="116" y="126"/>
                        </a:lnTo>
                        <a:lnTo>
                          <a:pt x="126" y="109"/>
                        </a:lnTo>
                        <a:lnTo>
                          <a:pt x="137" y="96"/>
                        </a:lnTo>
                        <a:lnTo>
                          <a:pt x="148" y="82"/>
                        </a:lnTo>
                        <a:lnTo>
                          <a:pt x="162" y="70"/>
                        </a:lnTo>
                        <a:lnTo>
                          <a:pt x="176" y="60"/>
                        </a:lnTo>
                        <a:lnTo>
                          <a:pt x="192" y="50"/>
                        </a:lnTo>
                        <a:lnTo>
                          <a:pt x="208" y="43"/>
                        </a:lnTo>
                        <a:lnTo>
                          <a:pt x="226" y="36"/>
                        </a:lnTo>
                        <a:lnTo>
                          <a:pt x="243" y="31"/>
                        </a:lnTo>
                        <a:lnTo>
                          <a:pt x="261" y="29"/>
                        </a:lnTo>
                        <a:lnTo>
                          <a:pt x="281" y="28"/>
                        </a:lnTo>
                        <a:lnTo>
                          <a:pt x="290" y="28"/>
                        </a:lnTo>
                        <a:lnTo>
                          <a:pt x="299" y="29"/>
                        </a:lnTo>
                        <a:lnTo>
                          <a:pt x="307" y="30"/>
                        </a:lnTo>
                        <a:lnTo>
                          <a:pt x="317" y="31"/>
                        </a:lnTo>
                        <a:lnTo>
                          <a:pt x="325" y="32"/>
                        </a:lnTo>
                        <a:lnTo>
                          <a:pt x="333" y="35"/>
                        </a:lnTo>
                        <a:lnTo>
                          <a:pt x="341" y="38"/>
                        </a:lnTo>
                        <a:lnTo>
                          <a:pt x="349" y="40"/>
                        </a:lnTo>
                        <a:lnTo>
                          <a:pt x="335" y="31"/>
                        </a:lnTo>
                        <a:lnTo>
                          <a:pt x="321" y="23"/>
                        </a:lnTo>
                        <a:lnTo>
                          <a:pt x="305" y="16"/>
                        </a:lnTo>
                        <a:lnTo>
                          <a:pt x="290" y="10"/>
                        </a:lnTo>
                        <a:lnTo>
                          <a:pt x="274" y="6"/>
                        </a:lnTo>
                        <a:lnTo>
                          <a:pt x="257" y="2"/>
                        </a:lnTo>
                        <a:lnTo>
                          <a:pt x="239" y="1"/>
                        </a:lnTo>
                        <a:lnTo>
                          <a:pt x="222" y="0"/>
                        </a:lnTo>
                        <a:lnTo>
                          <a:pt x="199" y="1"/>
                        </a:lnTo>
                        <a:lnTo>
                          <a:pt x="177" y="5"/>
                        </a:lnTo>
                        <a:lnTo>
                          <a:pt x="155" y="10"/>
                        </a:lnTo>
                        <a:lnTo>
                          <a:pt x="136" y="17"/>
                        </a:lnTo>
                        <a:lnTo>
                          <a:pt x="116" y="27"/>
                        </a:lnTo>
                        <a:lnTo>
                          <a:pt x="98" y="38"/>
                        </a:lnTo>
                        <a:lnTo>
                          <a:pt x="80" y="51"/>
                        </a:lnTo>
                        <a:lnTo>
                          <a:pt x="64" y="65"/>
                        </a:lnTo>
                        <a:lnTo>
                          <a:pt x="50" y="81"/>
                        </a:lnTo>
                        <a:lnTo>
                          <a:pt x="38" y="98"/>
                        </a:lnTo>
                        <a:lnTo>
                          <a:pt x="26" y="116"/>
                        </a:lnTo>
                        <a:lnTo>
                          <a:pt x="17" y="136"/>
                        </a:lnTo>
                        <a:lnTo>
                          <a:pt x="10" y="156"/>
                        </a:lnTo>
                        <a:lnTo>
                          <a:pt x="4" y="177"/>
                        </a:lnTo>
                        <a:lnTo>
                          <a:pt x="1" y="199"/>
                        </a:lnTo>
                        <a:lnTo>
                          <a:pt x="0" y="222"/>
                        </a:lnTo>
                        <a:lnTo>
                          <a:pt x="1" y="245"/>
                        </a:lnTo>
                        <a:lnTo>
                          <a:pt x="4" y="267"/>
                        </a:lnTo>
                        <a:lnTo>
                          <a:pt x="10" y="288"/>
                        </a:lnTo>
                        <a:lnTo>
                          <a:pt x="17" y="309"/>
                        </a:lnTo>
                        <a:lnTo>
                          <a:pt x="26" y="328"/>
                        </a:lnTo>
                        <a:lnTo>
                          <a:pt x="38" y="346"/>
                        </a:lnTo>
                        <a:lnTo>
                          <a:pt x="50" y="363"/>
                        </a:lnTo>
                        <a:lnTo>
                          <a:pt x="64" y="379"/>
                        </a:lnTo>
                        <a:lnTo>
                          <a:pt x="80" y="393"/>
                        </a:lnTo>
                        <a:lnTo>
                          <a:pt x="98" y="406"/>
                        </a:lnTo>
                        <a:lnTo>
                          <a:pt x="116" y="417"/>
                        </a:lnTo>
                        <a:lnTo>
                          <a:pt x="136" y="426"/>
                        </a:lnTo>
                        <a:lnTo>
                          <a:pt x="155" y="433"/>
                        </a:lnTo>
                        <a:lnTo>
                          <a:pt x="177" y="439"/>
                        </a:lnTo>
                        <a:lnTo>
                          <a:pt x="199" y="442"/>
                        </a:lnTo>
                        <a:lnTo>
                          <a:pt x="222" y="444"/>
                        </a:lnTo>
                        <a:lnTo>
                          <a:pt x="247" y="442"/>
                        </a:lnTo>
                        <a:lnTo>
                          <a:pt x="272" y="438"/>
                        </a:lnTo>
                        <a:lnTo>
                          <a:pt x="295" y="431"/>
                        </a:lnTo>
                        <a:lnTo>
                          <a:pt x="318" y="422"/>
                        </a:lnTo>
                        <a:lnTo>
                          <a:pt x="338" y="410"/>
                        </a:lnTo>
                        <a:lnTo>
                          <a:pt x="358" y="396"/>
                        </a:lnTo>
                        <a:lnTo>
                          <a:pt x="377" y="381"/>
                        </a:lnTo>
                        <a:lnTo>
                          <a:pt x="393" y="364"/>
                        </a:lnTo>
                        <a:lnTo>
                          <a:pt x="381" y="372"/>
                        </a:lnTo>
                        <a:lnTo>
                          <a:pt x="368" y="379"/>
                        </a:lnTo>
                        <a:lnTo>
                          <a:pt x="355" y="386"/>
                        </a:lnTo>
                        <a:lnTo>
                          <a:pt x="341" y="391"/>
                        </a:lnTo>
                        <a:lnTo>
                          <a:pt x="326" y="395"/>
                        </a:lnTo>
                        <a:lnTo>
                          <a:pt x="312" y="399"/>
                        </a:lnTo>
                        <a:lnTo>
                          <a:pt x="296" y="400"/>
                        </a:lnTo>
                        <a:lnTo>
                          <a:pt x="281" y="401"/>
                        </a:lnTo>
                        <a:lnTo>
                          <a:pt x="261" y="400"/>
                        </a:lnTo>
                        <a:lnTo>
                          <a:pt x="243" y="398"/>
                        </a:lnTo>
                        <a:lnTo>
                          <a:pt x="226" y="393"/>
                        </a:lnTo>
                        <a:lnTo>
                          <a:pt x="208" y="386"/>
                        </a:lnTo>
                        <a:lnTo>
                          <a:pt x="192" y="379"/>
                        </a:lnTo>
                        <a:lnTo>
                          <a:pt x="176" y="369"/>
                        </a:lnTo>
                        <a:lnTo>
                          <a:pt x="162" y="358"/>
                        </a:lnTo>
                        <a:lnTo>
                          <a:pt x="148" y="347"/>
                        </a:lnTo>
                        <a:lnTo>
                          <a:pt x="137" y="333"/>
                        </a:lnTo>
                        <a:lnTo>
                          <a:pt x="126" y="319"/>
                        </a:lnTo>
                        <a:lnTo>
                          <a:pt x="116" y="303"/>
                        </a:lnTo>
                        <a:lnTo>
                          <a:pt x="109" y="287"/>
                        </a:lnTo>
                        <a:lnTo>
                          <a:pt x="102" y="270"/>
                        </a:lnTo>
                        <a:lnTo>
                          <a:pt x="98" y="252"/>
                        </a:lnTo>
                        <a:lnTo>
                          <a:pt x="95" y="234"/>
                        </a:lnTo>
                        <a:lnTo>
                          <a:pt x="94" y="214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1" name="Freeform 50"/>
                  <p:cNvSpPr>
                    <a:spLocks/>
                  </p:cNvSpPr>
                  <p:nvPr/>
                </p:nvSpPr>
                <p:spPr bwMode="auto">
                  <a:xfrm>
                    <a:off x="3394" y="2010"/>
                    <a:ext cx="197" cy="221"/>
                  </a:xfrm>
                  <a:custGeom>
                    <a:avLst/>
                    <a:gdLst>
                      <a:gd name="T0" fmla="*/ 12 w 393"/>
                      <a:gd name="T1" fmla="*/ 24 h 444"/>
                      <a:gd name="T2" fmla="*/ 13 w 393"/>
                      <a:gd name="T3" fmla="*/ 19 h 444"/>
                      <a:gd name="T4" fmla="*/ 15 w 393"/>
                      <a:gd name="T5" fmla="*/ 15 h 444"/>
                      <a:gd name="T6" fmla="*/ 18 w 393"/>
                      <a:gd name="T7" fmla="*/ 11 h 444"/>
                      <a:gd name="T8" fmla="*/ 21 w 393"/>
                      <a:gd name="T9" fmla="*/ 8 h 444"/>
                      <a:gd name="T10" fmla="*/ 24 w 393"/>
                      <a:gd name="T11" fmla="*/ 6 h 444"/>
                      <a:gd name="T12" fmla="*/ 29 w 393"/>
                      <a:gd name="T13" fmla="*/ 4 h 444"/>
                      <a:gd name="T14" fmla="*/ 33 w 393"/>
                      <a:gd name="T15" fmla="*/ 3 h 444"/>
                      <a:gd name="T16" fmla="*/ 37 w 393"/>
                      <a:gd name="T17" fmla="*/ 3 h 444"/>
                      <a:gd name="T18" fmla="*/ 39 w 393"/>
                      <a:gd name="T19" fmla="*/ 3 h 444"/>
                      <a:gd name="T20" fmla="*/ 41 w 393"/>
                      <a:gd name="T21" fmla="*/ 4 h 444"/>
                      <a:gd name="T22" fmla="*/ 43 w 393"/>
                      <a:gd name="T23" fmla="*/ 4 h 444"/>
                      <a:gd name="T24" fmla="*/ 42 w 393"/>
                      <a:gd name="T25" fmla="*/ 3 h 444"/>
                      <a:gd name="T26" fmla="*/ 39 w 393"/>
                      <a:gd name="T27" fmla="*/ 2 h 444"/>
                      <a:gd name="T28" fmla="*/ 35 w 393"/>
                      <a:gd name="T29" fmla="*/ 0 h 444"/>
                      <a:gd name="T30" fmla="*/ 30 w 393"/>
                      <a:gd name="T31" fmla="*/ 0 h 444"/>
                      <a:gd name="T32" fmla="*/ 25 w 393"/>
                      <a:gd name="T33" fmla="*/ 0 h 444"/>
                      <a:gd name="T34" fmla="*/ 20 w 393"/>
                      <a:gd name="T35" fmla="*/ 1 h 444"/>
                      <a:gd name="T36" fmla="*/ 15 w 393"/>
                      <a:gd name="T37" fmla="*/ 3 h 444"/>
                      <a:gd name="T38" fmla="*/ 10 w 393"/>
                      <a:gd name="T39" fmla="*/ 6 h 444"/>
                      <a:gd name="T40" fmla="*/ 7 w 393"/>
                      <a:gd name="T41" fmla="*/ 10 h 444"/>
                      <a:gd name="T42" fmla="*/ 4 w 393"/>
                      <a:gd name="T43" fmla="*/ 14 h 444"/>
                      <a:gd name="T44" fmla="*/ 2 w 393"/>
                      <a:gd name="T45" fmla="*/ 19 h 444"/>
                      <a:gd name="T46" fmla="*/ 1 w 393"/>
                      <a:gd name="T47" fmla="*/ 24 h 444"/>
                      <a:gd name="T48" fmla="*/ 1 w 393"/>
                      <a:gd name="T49" fmla="*/ 30 h 444"/>
                      <a:gd name="T50" fmla="*/ 2 w 393"/>
                      <a:gd name="T51" fmla="*/ 35 h 444"/>
                      <a:gd name="T52" fmla="*/ 4 w 393"/>
                      <a:gd name="T53" fmla="*/ 40 h 444"/>
                      <a:gd name="T54" fmla="*/ 7 w 393"/>
                      <a:gd name="T55" fmla="*/ 45 h 444"/>
                      <a:gd name="T56" fmla="*/ 10 w 393"/>
                      <a:gd name="T57" fmla="*/ 49 h 444"/>
                      <a:gd name="T58" fmla="*/ 15 w 393"/>
                      <a:gd name="T59" fmla="*/ 52 h 444"/>
                      <a:gd name="T60" fmla="*/ 20 w 393"/>
                      <a:gd name="T61" fmla="*/ 54 h 444"/>
                      <a:gd name="T62" fmla="*/ 25 w 393"/>
                      <a:gd name="T63" fmla="*/ 55 h 444"/>
                      <a:gd name="T64" fmla="*/ 31 w 393"/>
                      <a:gd name="T65" fmla="*/ 55 h 444"/>
                      <a:gd name="T66" fmla="*/ 37 w 393"/>
                      <a:gd name="T67" fmla="*/ 53 h 444"/>
                      <a:gd name="T68" fmla="*/ 43 w 393"/>
                      <a:gd name="T69" fmla="*/ 51 h 444"/>
                      <a:gd name="T70" fmla="*/ 48 w 393"/>
                      <a:gd name="T71" fmla="*/ 47 h 444"/>
                      <a:gd name="T72" fmla="*/ 48 w 393"/>
                      <a:gd name="T73" fmla="*/ 46 h 444"/>
                      <a:gd name="T74" fmla="*/ 45 w 393"/>
                      <a:gd name="T75" fmla="*/ 48 h 444"/>
                      <a:gd name="T76" fmla="*/ 41 w 393"/>
                      <a:gd name="T77" fmla="*/ 49 h 444"/>
                      <a:gd name="T78" fmla="*/ 37 w 393"/>
                      <a:gd name="T79" fmla="*/ 49 h 444"/>
                      <a:gd name="T80" fmla="*/ 33 w 393"/>
                      <a:gd name="T81" fmla="*/ 49 h 444"/>
                      <a:gd name="T82" fmla="*/ 29 w 393"/>
                      <a:gd name="T83" fmla="*/ 49 h 444"/>
                      <a:gd name="T84" fmla="*/ 24 w 393"/>
                      <a:gd name="T85" fmla="*/ 47 h 444"/>
                      <a:gd name="T86" fmla="*/ 21 w 393"/>
                      <a:gd name="T87" fmla="*/ 44 h 444"/>
                      <a:gd name="T88" fmla="*/ 18 w 393"/>
                      <a:gd name="T89" fmla="*/ 41 h 444"/>
                      <a:gd name="T90" fmla="*/ 15 w 393"/>
                      <a:gd name="T91" fmla="*/ 37 h 444"/>
                      <a:gd name="T92" fmla="*/ 13 w 393"/>
                      <a:gd name="T93" fmla="*/ 33 h 444"/>
                      <a:gd name="T94" fmla="*/ 12 w 393"/>
                      <a:gd name="T95" fmla="*/ 29 h 444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393"/>
                      <a:gd name="T145" fmla="*/ 0 h 444"/>
                      <a:gd name="T146" fmla="*/ 393 w 393"/>
                      <a:gd name="T147" fmla="*/ 444 h 444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393" h="444">
                        <a:moveTo>
                          <a:pt x="94" y="214"/>
                        </a:moveTo>
                        <a:lnTo>
                          <a:pt x="95" y="195"/>
                        </a:lnTo>
                        <a:lnTo>
                          <a:pt x="98" y="176"/>
                        </a:lnTo>
                        <a:lnTo>
                          <a:pt x="102" y="159"/>
                        </a:lnTo>
                        <a:lnTo>
                          <a:pt x="109" y="142"/>
                        </a:lnTo>
                        <a:lnTo>
                          <a:pt x="116" y="124"/>
                        </a:lnTo>
                        <a:lnTo>
                          <a:pt x="127" y="109"/>
                        </a:lnTo>
                        <a:lnTo>
                          <a:pt x="137" y="94"/>
                        </a:lnTo>
                        <a:lnTo>
                          <a:pt x="148" y="82"/>
                        </a:lnTo>
                        <a:lnTo>
                          <a:pt x="162" y="69"/>
                        </a:lnTo>
                        <a:lnTo>
                          <a:pt x="176" y="59"/>
                        </a:lnTo>
                        <a:lnTo>
                          <a:pt x="192" y="50"/>
                        </a:lnTo>
                        <a:lnTo>
                          <a:pt x="208" y="41"/>
                        </a:lnTo>
                        <a:lnTo>
                          <a:pt x="226" y="35"/>
                        </a:lnTo>
                        <a:lnTo>
                          <a:pt x="243" y="30"/>
                        </a:lnTo>
                        <a:lnTo>
                          <a:pt x="261" y="28"/>
                        </a:lnTo>
                        <a:lnTo>
                          <a:pt x="281" y="27"/>
                        </a:lnTo>
                        <a:lnTo>
                          <a:pt x="290" y="27"/>
                        </a:lnTo>
                        <a:lnTo>
                          <a:pt x="299" y="28"/>
                        </a:lnTo>
                        <a:lnTo>
                          <a:pt x="307" y="29"/>
                        </a:lnTo>
                        <a:lnTo>
                          <a:pt x="317" y="30"/>
                        </a:lnTo>
                        <a:lnTo>
                          <a:pt x="325" y="32"/>
                        </a:lnTo>
                        <a:lnTo>
                          <a:pt x="333" y="35"/>
                        </a:lnTo>
                        <a:lnTo>
                          <a:pt x="341" y="37"/>
                        </a:lnTo>
                        <a:lnTo>
                          <a:pt x="349" y="40"/>
                        </a:lnTo>
                        <a:lnTo>
                          <a:pt x="335" y="31"/>
                        </a:lnTo>
                        <a:lnTo>
                          <a:pt x="321" y="23"/>
                        </a:lnTo>
                        <a:lnTo>
                          <a:pt x="305" y="16"/>
                        </a:lnTo>
                        <a:lnTo>
                          <a:pt x="290" y="10"/>
                        </a:lnTo>
                        <a:lnTo>
                          <a:pt x="274" y="6"/>
                        </a:lnTo>
                        <a:lnTo>
                          <a:pt x="257" y="2"/>
                        </a:lnTo>
                        <a:lnTo>
                          <a:pt x="239" y="1"/>
                        </a:lnTo>
                        <a:lnTo>
                          <a:pt x="222" y="0"/>
                        </a:lnTo>
                        <a:lnTo>
                          <a:pt x="199" y="1"/>
                        </a:lnTo>
                        <a:lnTo>
                          <a:pt x="177" y="5"/>
                        </a:lnTo>
                        <a:lnTo>
                          <a:pt x="155" y="10"/>
                        </a:lnTo>
                        <a:lnTo>
                          <a:pt x="136" y="17"/>
                        </a:lnTo>
                        <a:lnTo>
                          <a:pt x="116" y="27"/>
                        </a:lnTo>
                        <a:lnTo>
                          <a:pt x="98" y="38"/>
                        </a:lnTo>
                        <a:lnTo>
                          <a:pt x="80" y="51"/>
                        </a:lnTo>
                        <a:lnTo>
                          <a:pt x="64" y="65"/>
                        </a:lnTo>
                        <a:lnTo>
                          <a:pt x="50" y="81"/>
                        </a:lnTo>
                        <a:lnTo>
                          <a:pt x="38" y="98"/>
                        </a:lnTo>
                        <a:lnTo>
                          <a:pt x="26" y="116"/>
                        </a:lnTo>
                        <a:lnTo>
                          <a:pt x="17" y="136"/>
                        </a:lnTo>
                        <a:lnTo>
                          <a:pt x="10" y="156"/>
                        </a:lnTo>
                        <a:lnTo>
                          <a:pt x="4" y="177"/>
                        </a:lnTo>
                        <a:lnTo>
                          <a:pt x="1" y="199"/>
                        </a:lnTo>
                        <a:lnTo>
                          <a:pt x="0" y="222"/>
                        </a:lnTo>
                        <a:lnTo>
                          <a:pt x="1" y="245"/>
                        </a:lnTo>
                        <a:lnTo>
                          <a:pt x="4" y="267"/>
                        </a:lnTo>
                        <a:lnTo>
                          <a:pt x="10" y="288"/>
                        </a:lnTo>
                        <a:lnTo>
                          <a:pt x="17" y="309"/>
                        </a:lnTo>
                        <a:lnTo>
                          <a:pt x="26" y="328"/>
                        </a:lnTo>
                        <a:lnTo>
                          <a:pt x="38" y="346"/>
                        </a:lnTo>
                        <a:lnTo>
                          <a:pt x="50" y="363"/>
                        </a:lnTo>
                        <a:lnTo>
                          <a:pt x="64" y="379"/>
                        </a:lnTo>
                        <a:lnTo>
                          <a:pt x="80" y="393"/>
                        </a:lnTo>
                        <a:lnTo>
                          <a:pt x="98" y="406"/>
                        </a:lnTo>
                        <a:lnTo>
                          <a:pt x="116" y="417"/>
                        </a:lnTo>
                        <a:lnTo>
                          <a:pt x="136" y="426"/>
                        </a:lnTo>
                        <a:lnTo>
                          <a:pt x="155" y="433"/>
                        </a:lnTo>
                        <a:lnTo>
                          <a:pt x="177" y="439"/>
                        </a:lnTo>
                        <a:lnTo>
                          <a:pt x="199" y="442"/>
                        </a:lnTo>
                        <a:lnTo>
                          <a:pt x="222" y="444"/>
                        </a:lnTo>
                        <a:lnTo>
                          <a:pt x="248" y="442"/>
                        </a:lnTo>
                        <a:lnTo>
                          <a:pt x="272" y="438"/>
                        </a:lnTo>
                        <a:lnTo>
                          <a:pt x="296" y="431"/>
                        </a:lnTo>
                        <a:lnTo>
                          <a:pt x="318" y="422"/>
                        </a:lnTo>
                        <a:lnTo>
                          <a:pt x="339" y="410"/>
                        </a:lnTo>
                        <a:lnTo>
                          <a:pt x="358" y="396"/>
                        </a:lnTo>
                        <a:lnTo>
                          <a:pt x="377" y="381"/>
                        </a:lnTo>
                        <a:lnTo>
                          <a:pt x="393" y="364"/>
                        </a:lnTo>
                        <a:lnTo>
                          <a:pt x="381" y="372"/>
                        </a:lnTo>
                        <a:lnTo>
                          <a:pt x="369" y="379"/>
                        </a:lnTo>
                        <a:lnTo>
                          <a:pt x="355" y="386"/>
                        </a:lnTo>
                        <a:lnTo>
                          <a:pt x="341" y="391"/>
                        </a:lnTo>
                        <a:lnTo>
                          <a:pt x="326" y="395"/>
                        </a:lnTo>
                        <a:lnTo>
                          <a:pt x="312" y="399"/>
                        </a:lnTo>
                        <a:lnTo>
                          <a:pt x="296" y="400"/>
                        </a:lnTo>
                        <a:lnTo>
                          <a:pt x="281" y="401"/>
                        </a:lnTo>
                        <a:lnTo>
                          <a:pt x="261" y="400"/>
                        </a:lnTo>
                        <a:lnTo>
                          <a:pt x="243" y="398"/>
                        </a:lnTo>
                        <a:lnTo>
                          <a:pt x="226" y="393"/>
                        </a:lnTo>
                        <a:lnTo>
                          <a:pt x="208" y="386"/>
                        </a:lnTo>
                        <a:lnTo>
                          <a:pt x="192" y="378"/>
                        </a:lnTo>
                        <a:lnTo>
                          <a:pt x="176" y="369"/>
                        </a:lnTo>
                        <a:lnTo>
                          <a:pt x="162" y="358"/>
                        </a:lnTo>
                        <a:lnTo>
                          <a:pt x="148" y="346"/>
                        </a:lnTo>
                        <a:lnTo>
                          <a:pt x="137" y="333"/>
                        </a:lnTo>
                        <a:lnTo>
                          <a:pt x="127" y="318"/>
                        </a:lnTo>
                        <a:lnTo>
                          <a:pt x="116" y="303"/>
                        </a:lnTo>
                        <a:lnTo>
                          <a:pt x="109" y="287"/>
                        </a:lnTo>
                        <a:lnTo>
                          <a:pt x="102" y="270"/>
                        </a:lnTo>
                        <a:lnTo>
                          <a:pt x="98" y="252"/>
                        </a:lnTo>
                        <a:lnTo>
                          <a:pt x="95" y="233"/>
                        </a:lnTo>
                        <a:lnTo>
                          <a:pt x="94" y="214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2" name="Freeform 51"/>
                  <p:cNvSpPr>
                    <a:spLocks/>
                  </p:cNvSpPr>
                  <p:nvPr/>
                </p:nvSpPr>
                <p:spPr bwMode="auto">
                  <a:xfrm>
                    <a:off x="3209" y="2200"/>
                    <a:ext cx="196" cy="221"/>
                  </a:xfrm>
                  <a:custGeom>
                    <a:avLst/>
                    <a:gdLst>
                      <a:gd name="T0" fmla="*/ 12 w 391"/>
                      <a:gd name="T1" fmla="*/ 24 h 443"/>
                      <a:gd name="T2" fmla="*/ 13 w 391"/>
                      <a:gd name="T3" fmla="*/ 19 h 443"/>
                      <a:gd name="T4" fmla="*/ 15 w 391"/>
                      <a:gd name="T5" fmla="*/ 15 h 443"/>
                      <a:gd name="T6" fmla="*/ 17 w 391"/>
                      <a:gd name="T7" fmla="*/ 11 h 443"/>
                      <a:gd name="T8" fmla="*/ 21 w 391"/>
                      <a:gd name="T9" fmla="*/ 8 h 443"/>
                      <a:gd name="T10" fmla="*/ 24 w 391"/>
                      <a:gd name="T11" fmla="*/ 6 h 443"/>
                      <a:gd name="T12" fmla="*/ 29 w 391"/>
                      <a:gd name="T13" fmla="*/ 4 h 443"/>
                      <a:gd name="T14" fmla="*/ 33 w 391"/>
                      <a:gd name="T15" fmla="*/ 3 h 443"/>
                      <a:gd name="T16" fmla="*/ 37 w 391"/>
                      <a:gd name="T17" fmla="*/ 3 h 443"/>
                      <a:gd name="T18" fmla="*/ 39 w 391"/>
                      <a:gd name="T19" fmla="*/ 3 h 443"/>
                      <a:gd name="T20" fmla="*/ 41 w 391"/>
                      <a:gd name="T21" fmla="*/ 4 h 443"/>
                      <a:gd name="T22" fmla="*/ 43 w 391"/>
                      <a:gd name="T23" fmla="*/ 4 h 443"/>
                      <a:gd name="T24" fmla="*/ 42 w 391"/>
                      <a:gd name="T25" fmla="*/ 3 h 443"/>
                      <a:gd name="T26" fmla="*/ 38 w 391"/>
                      <a:gd name="T27" fmla="*/ 2 h 443"/>
                      <a:gd name="T28" fmla="*/ 34 w 391"/>
                      <a:gd name="T29" fmla="*/ 0 h 443"/>
                      <a:gd name="T30" fmla="*/ 30 w 391"/>
                      <a:gd name="T31" fmla="*/ 0 h 443"/>
                      <a:gd name="T32" fmla="*/ 25 w 391"/>
                      <a:gd name="T33" fmla="*/ 0 h 443"/>
                      <a:gd name="T34" fmla="*/ 20 w 391"/>
                      <a:gd name="T35" fmla="*/ 1 h 443"/>
                      <a:gd name="T36" fmla="*/ 15 w 391"/>
                      <a:gd name="T37" fmla="*/ 3 h 443"/>
                      <a:gd name="T38" fmla="*/ 10 w 391"/>
                      <a:gd name="T39" fmla="*/ 6 h 443"/>
                      <a:gd name="T40" fmla="*/ 7 w 391"/>
                      <a:gd name="T41" fmla="*/ 10 h 443"/>
                      <a:gd name="T42" fmla="*/ 4 w 391"/>
                      <a:gd name="T43" fmla="*/ 14 h 443"/>
                      <a:gd name="T44" fmla="*/ 2 w 391"/>
                      <a:gd name="T45" fmla="*/ 19 h 443"/>
                      <a:gd name="T46" fmla="*/ 1 w 391"/>
                      <a:gd name="T47" fmla="*/ 24 h 443"/>
                      <a:gd name="T48" fmla="*/ 1 w 391"/>
                      <a:gd name="T49" fmla="*/ 30 h 443"/>
                      <a:gd name="T50" fmla="*/ 2 w 391"/>
                      <a:gd name="T51" fmla="*/ 35 h 443"/>
                      <a:gd name="T52" fmla="*/ 4 w 391"/>
                      <a:gd name="T53" fmla="*/ 40 h 443"/>
                      <a:gd name="T54" fmla="*/ 7 w 391"/>
                      <a:gd name="T55" fmla="*/ 45 h 443"/>
                      <a:gd name="T56" fmla="*/ 10 w 391"/>
                      <a:gd name="T57" fmla="*/ 49 h 443"/>
                      <a:gd name="T58" fmla="*/ 15 w 391"/>
                      <a:gd name="T59" fmla="*/ 52 h 443"/>
                      <a:gd name="T60" fmla="*/ 20 w 391"/>
                      <a:gd name="T61" fmla="*/ 54 h 443"/>
                      <a:gd name="T62" fmla="*/ 25 w 391"/>
                      <a:gd name="T63" fmla="*/ 55 h 443"/>
                      <a:gd name="T64" fmla="*/ 31 w 391"/>
                      <a:gd name="T65" fmla="*/ 55 h 443"/>
                      <a:gd name="T66" fmla="*/ 37 w 391"/>
                      <a:gd name="T67" fmla="*/ 53 h 443"/>
                      <a:gd name="T68" fmla="*/ 43 w 391"/>
                      <a:gd name="T69" fmla="*/ 51 h 443"/>
                      <a:gd name="T70" fmla="*/ 47 w 391"/>
                      <a:gd name="T71" fmla="*/ 47 h 443"/>
                      <a:gd name="T72" fmla="*/ 48 w 391"/>
                      <a:gd name="T73" fmla="*/ 46 h 443"/>
                      <a:gd name="T74" fmla="*/ 44 w 391"/>
                      <a:gd name="T75" fmla="*/ 48 h 443"/>
                      <a:gd name="T76" fmla="*/ 41 w 391"/>
                      <a:gd name="T77" fmla="*/ 49 h 443"/>
                      <a:gd name="T78" fmla="*/ 37 w 391"/>
                      <a:gd name="T79" fmla="*/ 49 h 443"/>
                      <a:gd name="T80" fmla="*/ 33 w 391"/>
                      <a:gd name="T81" fmla="*/ 49 h 443"/>
                      <a:gd name="T82" fmla="*/ 29 w 391"/>
                      <a:gd name="T83" fmla="*/ 49 h 443"/>
                      <a:gd name="T84" fmla="*/ 24 w 391"/>
                      <a:gd name="T85" fmla="*/ 47 h 443"/>
                      <a:gd name="T86" fmla="*/ 21 w 391"/>
                      <a:gd name="T87" fmla="*/ 44 h 443"/>
                      <a:gd name="T88" fmla="*/ 17 w 391"/>
                      <a:gd name="T89" fmla="*/ 41 h 443"/>
                      <a:gd name="T90" fmla="*/ 15 w 391"/>
                      <a:gd name="T91" fmla="*/ 37 h 443"/>
                      <a:gd name="T92" fmla="*/ 13 w 391"/>
                      <a:gd name="T93" fmla="*/ 33 h 443"/>
                      <a:gd name="T94" fmla="*/ 12 w 391"/>
                      <a:gd name="T95" fmla="*/ 29 h 443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391"/>
                      <a:gd name="T145" fmla="*/ 0 h 443"/>
                      <a:gd name="T146" fmla="*/ 391 w 391"/>
                      <a:gd name="T147" fmla="*/ 443 h 443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391" h="443">
                        <a:moveTo>
                          <a:pt x="93" y="215"/>
                        </a:moveTo>
                        <a:lnTo>
                          <a:pt x="94" y="195"/>
                        </a:lnTo>
                        <a:lnTo>
                          <a:pt x="97" y="177"/>
                        </a:lnTo>
                        <a:lnTo>
                          <a:pt x="101" y="159"/>
                        </a:lnTo>
                        <a:lnTo>
                          <a:pt x="108" y="142"/>
                        </a:lnTo>
                        <a:lnTo>
                          <a:pt x="115" y="125"/>
                        </a:lnTo>
                        <a:lnTo>
                          <a:pt x="125" y="110"/>
                        </a:lnTo>
                        <a:lnTo>
                          <a:pt x="136" y="95"/>
                        </a:lnTo>
                        <a:lnTo>
                          <a:pt x="147" y="82"/>
                        </a:lnTo>
                        <a:lnTo>
                          <a:pt x="161" y="69"/>
                        </a:lnTo>
                        <a:lnTo>
                          <a:pt x="175" y="59"/>
                        </a:lnTo>
                        <a:lnTo>
                          <a:pt x="191" y="50"/>
                        </a:lnTo>
                        <a:lnTo>
                          <a:pt x="207" y="42"/>
                        </a:lnTo>
                        <a:lnTo>
                          <a:pt x="225" y="35"/>
                        </a:lnTo>
                        <a:lnTo>
                          <a:pt x="242" y="30"/>
                        </a:lnTo>
                        <a:lnTo>
                          <a:pt x="260" y="28"/>
                        </a:lnTo>
                        <a:lnTo>
                          <a:pt x="280" y="27"/>
                        </a:lnTo>
                        <a:lnTo>
                          <a:pt x="289" y="27"/>
                        </a:lnTo>
                        <a:lnTo>
                          <a:pt x="297" y="28"/>
                        </a:lnTo>
                        <a:lnTo>
                          <a:pt x="306" y="29"/>
                        </a:lnTo>
                        <a:lnTo>
                          <a:pt x="314" y="30"/>
                        </a:lnTo>
                        <a:lnTo>
                          <a:pt x="324" y="32"/>
                        </a:lnTo>
                        <a:lnTo>
                          <a:pt x="332" y="35"/>
                        </a:lnTo>
                        <a:lnTo>
                          <a:pt x="340" y="37"/>
                        </a:lnTo>
                        <a:lnTo>
                          <a:pt x="348" y="41"/>
                        </a:lnTo>
                        <a:lnTo>
                          <a:pt x="334" y="31"/>
                        </a:lnTo>
                        <a:lnTo>
                          <a:pt x="319" y="23"/>
                        </a:lnTo>
                        <a:lnTo>
                          <a:pt x="304" y="16"/>
                        </a:lnTo>
                        <a:lnTo>
                          <a:pt x="289" y="11"/>
                        </a:lnTo>
                        <a:lnTo>
                          <a:pt x="272" y="6"/>
                        </a:lnTo>
                        <a:lnTo>
                          <a:pt x="256" y="3"/>
                        </a:lnTo>
                        <a:lnTo>
                          <a:pt x="238" y="1"/>
                        </a:lnTo>
                        <a:lnTo>
                          <a:pt x="220" y="0"/>
                        </a:lnTo>
                        <a:lnTo>
                          <a:pt x="197" y="1"/>
                        </a:lnTo>
                        <a:lnTo>
                          <a:pt x="175" y="5"/>
                        </a:lnTo>
                        <a:lnTo>
                          <a:pt x="154" y="11"/>
                        </a:lnTo>
                        <a:lnTo>
                          <a:pt x="134" y="18"/>
                        </a:lnTo>
                        <a:lnTo>
                          <a:pt x="115" y="27"/>
                        </a:lnTo>
                        <a:lnTo>
                          <a:pt x="97" y="38"/>
                        </a:lnTo>
                        <a:lnTo>
                          <a:pt x="79" y="51"/>
                        </a:lnTo>
                        <a:lnTo>
                          <a:pt x="64" y="65"/>
                        </a:lnTo>
                        <a:lnTo>
                          <a:pt x="49" y="81"/>
                        </a:lnTo>
                        <a:lnTo>
                          <a:pt x="37" y="98"/>
                        </a:lnTo>
                        <a:lnTo>
                          <a:pt x="26" y="115"/>
                        </a:lnTo>
                        <a:lnTo>
                          <a:pt x="17" y="135"/>
                        </a:lnTo>
                        <a:lnTo>
                          <a:pt x="10" y="156"/>
                        </a:lnTo>
                        <a:lnTo>
                          <a:pt x="4" y="177"/>
                        </a:lnTo>
                        <a:lnTo>
                          <a:pt x="1" y="198"/>
                        </a:lnTo>
                        <a:lnTo>
                          <a:pt x="0" y="221"/>
                        </a:lnTo>
                        <a:lnTo>
                          <a:pt x="1" y="244"/>
                        </a:lnTo>
                        <a:lnTo>
                          <a:pt x="4" y="266"/>
                        </a:lnTo>
                        <a:lnTo>
                          <a:pt x="10" y="287"/>
                        </a:lnTo>
                        <a:lnTo>
                          <a:pt x="17" y="308"/>
                        </a:lnTo>
                        <a:lnTo>
                          <a:pt x="26" y="327"/>
                        </a:lnTo>
                        <a:lnTo>
                          <a:pt x="37" y="345"/>
                        </a:lnTo>
                        <a:lnTo>
                          <a:pt x="49" y="362"/>
                        </a:lnTo>
                        <a:lnTo>
                          <a:pt x="64" y="378"/>
                        </a:lnTo>
                        <a:lnTo>
                          <a:pt x="79" y="392"/>
                        </a:lnTo>
                        <a:lnTo>
                          <a:pt x="97" y="405"/>
                        </a:lnTo>
                        <a:lnTo>
                          <a:pt x="115" y="416"/>
                        </a:lnTo>
                        <a:lnTo>
                          <a:pt x="134" y="425"/>
                        </a:lnTo>
                        <a:lnTo>
                          <a:pt x="154" y="432"/>
                        </a:lnTo>
                        <a:lnTo>
                          <a:pt x="175" y="438"/>
                        </a:lnTo>
                        <a:lnTo>
                          <a:pt x="197" y="442"/>
                        </a:lnTo>
                        <a:lnTo>
                          <a:pt x="220" y="443"/>
                        </a:lnTo>
                        <a:lnTo>
                          <a:pt x="245" y="442"/>
                        </a:lnTo>
                        <a:lnTo>
                          <a:pt x="271" y="437"/>
                        </a:lnTo>
                        <a:lnTo>
                          <a:pt x="294" y="430"/>
                        </a:lnTo>
                        <a:lnTo>
                          <a:pt x="316" y="421"/>
                        </a:lnTo>
                        <a:lnTo>
                          <a:pt x="337" y="409"/>
                        </a:lnTo>
                        <a:lnTo>
                          <a:pt x="357" y="395"/>
                        </a:lnTo>
                        <a:lnTo>
                          <a:pt x="374" y="380"/>
                        </a:lnTo>
                        <a:lnTo>
                          <a:pt x="391" y="363"/>
                        </a:lnTo>
                        <a:lnTo>
                          <a:pt x="379" y="371"/>
                        </a:lnTo>
                        <a:lnTo>
                          <a:pt x="366" y="378"/>
                        </a:lnTo>
                        <a:lnTo>
                          <a:pt x="352" y="385"/>
                        </a:lnTo>
                        <a:lnTo>
                          <a:pt x="339" y="390"/>
                        </a:lnTo>
                        <a:lnTo>
                          <a:pt x="325" y="394"/>
                        </a:lnTo>
                        <a:lnTo>
                          <a:pt x="310" y="398"/>
                        </a:lnTo>
                        <a:lnTo>
                          <a:pt x="295" y="399"/>
                        </a:lnTo>
                        <a:lnTo>
                          <a:pt x="280" y="400"/>
                        </a:lnTo>
                        <a:lnTo>
                          <a:pt x="260" y="399"/>
                        </a:lnTo>
                        <a:lnTo>
                          <a:pt x="242" y="397"/>
                        </a:lnTo>
                        <a:lnTo>
                          <a:pt x="225" y="392"/>
                        </a:lnTo>
                        <a:lnTo>
                          <a:pt x="207" y="385"/>
                        </a:lnTo>
                        <a:lnTo>
                          <a:pt x="191" y="377"/>
                        </a:lnTo>
                        <a:lnTo>
                          <a:pt x="175" y="368"/>
                        </a:lnTo>
                        <a:lnTo>
                          <a:pt x="161" y="357"/>
                        </a:lnTo>
                        <a:lnTo>
                          <a:pt x="147" y="345"/>
                        </a:lnTo>
                        <a:lnTo>
                          <a:pt x="136" y="332"/>
                        </a:lnTo>
                        <a:lnTo>
                          <a:pt x="125" y="318"/>
                        </a:lnTo>
                        <a:lnTo>
                          <a:pt x="115" y="302"/>
                        </a:lnTo>
                        <a:lnTo>
                          <a:pt x="108" y="286"/>
                        </a:lnTo>
                        <a:lnTo>
                          <a:pt x="101" y="270"/>
                        </a:lnTo>
                        <a:lnTo>
                          <a:pt x="97" y="251"/>
                        </a:lnTo>
                        <a:lnTo>
                          <a:pt x="94" y="233"/>
                        </a:lnTo>
                        <a:lnTo>
                          <a:pt x="93" y="215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3" name="Freeform 52"/>
                  <p:cNvSpPr>
                    <a:spLocks/>
                  </p:cNvSpPr>
                  <p:nvPr/>
                </p:nvSpPr>
                <p:spPr bwMode="auto">
                  <a:xfrm>
                    <a:off x="3603" y="2188"/>
                    <a:ext cx="196" cy="221"/>
                  </a:xfrm>
                  <a:custGeom>
                    <a:avLst/>
                    <a:gdLst>
                      <a:gd name="T0" fmla="*/ 12 w 392"/>
                      <a:gd name="T1" fmla="*/ 24 h 443"/>
                      <a:gd name="T2" fmla="*/ 12 w 392"/>
                      <a:gd name="T3" fmla="*/ 19 h 443"/>
                      <a:gd name="T4" fmla="*/ 14 w 392"/>
                      <a:gd name="T5" fmla="*/ 15 h 443"/>
                      <a:gd name="T6" fmla="*/ 17 w 392"/>
                      <a:gd name="T7" fmla="*/ 11 h 443"/>
                      <a:gd name="T8" fmla="*/ 21 w 392"/>
                      <a:gd name="T9" fmla="*/ 8 h 443"/>
                      <a:gd name="T10" fmla="*/ 24 w 392"/>
                      <a:gd name="T11" fmla="*/ 6 h 443"/>
                      <a:gd name="T12" fmla="*/ 28 w 392"/>
                      <a:gd name="T13" fmla="*/ 4 h 443"/>
                      <a:gd name="T14" fmla="*/ 33 w 392"/>
                      <a:gd name="T15" fmla="*/ 3 h 443"/>
                      <a:gd name="T16" fmla="*/ 37 w 392"/>
                      <a:gd name="T17" fmla="*/ 3 h 443"/>
                      <a:gd name="T18" fmla="*/ 39 w 392"/>
                      <a:gd name="T19" fmla="*/ 3 h 443"/>
                      <a:gd name="T20" fmla="*/ 41 w 392"/>
                      <a:gd name="T21" fmla="*/ 4 h 443"/>
                      <a:gd name="T22" fmla="*/ 43 w 392"/>
                      <a:gd name="T23" fmla="*/ 4 h 443"/>
                      <a:gd name="T24" fmla="*/ 42 w 392"/>
                      <a:gd name="T25" fmla="*/ 3 h 443"/>
                      <a:gd name="T26" fmla="*/ 39 w 392"/>
                      <a:gd name="T27" fmla="*/ 2 h 443"/>
                      <a:gd name="T28" fmla="*/ 35 w 392"/>
                      <a:gd name="T29" fmla="*/ 0 h 443"/>
                      <a:gd name="T30" fmla="*/ 30 w 392"/>
                      <a:gd name="T31" fmla="*/ 0 h 443"/>
                      <a:gd name="T32" fmla="*/ 25 w 392"/>
                      <a:gd name="T33" fmla="*/ 0 h 443"/>
                      <a:gd name="T34" fmla="*/ 20 w 392"/>
                      <a:gd name="T35" fmla="*/ 1 h 443"/>
                      <a:gd name="T36" fmla="*/ 14 w 392"/>
                      <a:gd name="T37" fmla="*/ 3 h 443"/>
                      <a:gd name="T38" fmla="*/ 11 w 392"/>
                      <a:gd name="T39" fmla="*/ 6 h 443"/>
                      <a:gd name="T40" fmla="*/ 6 w 392"/>
                      <a:gd name="T41" fmla="*/ 10 h 443"/>
                      <a:gd name="T42" fmla="*/ 3 w 392"/>
                      <a:gd name="T43" fmla="*/ 14 h 443"/>
                      <a:gd name="T44" fmla="*/ 2 w 392"/>
                      <a:gd name="T45" fmla="*/ 19 h 443"/>
                      <a:gd name="T46" fmla="*/ 1 w 392"/>
                      <a:gd name="T47" fmla="*/ 24 h 443"/>
                      <a:gd name="T48" fmla="*/ 1 w 392"/>
                      <a:gd name="T49" fmla="*/ 30 h 443"/>
                      <a:gd name="T50" fmla="*/ 2 w 392"/>
                      <a:gd name="T51" fmla="*/ 35 h 443"/>
                      <a:gd name="T52" fmla="*/ 3 w 392"/>
                      <a:gd name="T53" fmla="*/ 40 h 443"/>
                      <a:gd name="T54" fmla="*/ 6 w 392"/>
                      <a:gd name="T55" fmla="*/ 45 h 443"/>
                      <a:gd name="T56" fmla="*/ 11 w 392"/>
                      <a:gd name="T57" fmla="*/ 49 h 443"/>
                      <a:gd name="T58" fmla="*/ 14 w 392"/>
                      <a:gd name="T59" fmla="*/ 52 h 443"/>
                      <a:gd name="T60" fmla="*/ 20 w 392"/>
                      <a:gd name="T61" fmla="*/ 54 h 443"/>
                      <a:gd name="T62" fmla="*/ 25 w 392"/>
                      <a:gd name="T63" fmla="*/ 55 h 443"/>
                      <a:gd name="T64" fmla="*/ 30 w 392"/>
                      <a:gd name="T65" fmla="*/ 55 h 443"/>
                      <a:gd name="T66" fmla="*/ 37 w 392"/>
                      <a:gd name="T67" fmla="*/ 53 h 443"/>
                      <a:gd name="T68" fmla="*/ 43 w 392"/>
                      <a:gd name="T69" fmla="*/ 51 h 443"/>
                      <a:gd name="T70" fmla="*/ 47 w 392"/>
                      <a:gd name="T71" fmla="*/ 47 h 443"/>
                      <a:gd name="T72" fmla="*/ 48 w 392"/>
                      <a:gd name="T73" fmla="*/ 46 h 443"/>
                      <a:gd name="T74" fmla="*/ 45 w 392"/>
                      <a:gd name="T75" fmla="*/ 48 h 443"/>
                      <a:gd name="T76" fmla="*/ 41 w 392"/>
                      <a:gd name="T77" fmla="*/ 49 h 443"/>
                      <a:gd name="T78" fmla="*/ 37 w 392"/>
                      <a:gd name="T79" fmla="*/ 49 h 443"/>
                      <a:gd name="T80" fmla="*/ 33 w 392"/>
                      <a:gd name="T81" fmla="*/ 49 h 443"/>
                      <a:gd name="T82" fmla="*/ 28 w 392"/>
                      <a:gd name="T83" fmla="*/ 49 h 443"/>
                      <a:gd name="T84" fmla="*/ 24 w 392"/>
                      <a:gd name="T85" fmla="*/ 47 h 443"/>
                      <a:gd name="T86" fmla="*/ 21 w 392"/>
                      <a:gd name="T87" fmla="*/ 44 h 443"/>
                      <a:gd name="T88" fmla="*/ 17 w 392"/>
                      <a:gd name="T89" fmla="*/ 41 h 443"/>
                      <a:gd name="T90" fmla="*/ 14 w 392"/>
                      <a:gd name="T91" fmla="*/ 37 h 443"/>
                      <a:gd name="T92" fmla="*/ 12 w 392"/>
                      <a:gd name="T93" fmla="*/ 33 h 443"/>
                      <a:gd name="T94" fmla="*/ 12 w 392"/>
                      <a:gd name="T95" fmla="*/ 29 h 443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392"/>
                      <a:gd name="T145" fmla="*/ 0 h 443"/>
                      <a:gd name="T146" fmla="*/ 392 w 392"/>
                      <a:gd name="T147" fmla="*/ 443 h 443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392" h="443">
                        <a:moveTo>
                          <a:pt x="93" y="214"/>
                        </a:moveTo>
                        <a:lnTo>
                          <a:pt x="94" y="195"/>
                        </a:lnTo>
                        <a:lnTo>
                          <a:pt x="97" y="176"/>
                        </a:lnTo>
                        <a:lnTo>
                          <a:pt x="101" y="159"/>
                        </a:lnTo>
                        <a:lnTo>
                          <a:pt x="108" y="142"/>
                        </a:lnTo>
                        <a:lnTo>
                          <a:pt x="116" y="125"/>
                        </a:lnTo>
                        <a:lnTo>
                          <a:pt x="126" y="110"/>
                        </a:lnTo>
                        <a:lnTo>
                          <a:pt x="136" y="95"/>
                        </a:lnTo>
                        <a:lnTo>
                          <a:pt x="149" y="82"/>
                        </a:lnTo>
                        <a:lnTo>
                          <a:pt x="161" y="69"/>
                        </a:lnTo>
                        <a:lnTo>
                          <a:pt x="176" y="59"/>
                        </a:lnTo>
                        <a:lnTo>
                          <a:pt x="191" y="50"/>
                        </a:lnTo>
                        <a:lnTo>
                          <a:pt x="209" y="42"/>
                        </a:lnTo>
                        <a:lnTo>
                          <a:pt x="226" y="35"/>
                        </a:lnTo>
                        <a:lnTo>
                          <a:pt x="243" y="30"/>
                        </a:lnTo>
                        <a:lnTo>
                          <a:pt x="262" y="28"/>
                        </a:lnTo>
                        <a:lnTo>
                          <a:pt x="281" y="27"/>
                        </a:lnTo>
                        <a:lnTo>
                          <a:pt x="290" y="27"/>
                        </a:lnTo>
                        <a:lnTo>
                          <a:pt x="298" y="28"/>
                        </a:lnTo>
                        <a:lnTo>
                          <a:pt x="308" y="29"/>
                        </a:lnTo>
                        <a:lnTo>
                          <a:pt x="316" y="30"/>
                        </a:lnTo>
                        <a:lnTo>
                          <a:pt x="325" y="32"/>
                        </a:lnTo>
                        <a:lnTo>
                          <a:pt x="333" y="35"/>
                        </a:lnTo>
                        <a:lnTo>
                          <a:pt x="341" y="37"/>
                        </a:lnTo>
                        <a:lnTo>
                          <a:pt x="349" y="41"/>
                        </a:lnTo>
                        <a:lnTo>
                          <a:pt x="335" y="31"/>
                        </a:lnTo>
                        <a:lnTo>
                          <a:pt x="320" y="23"/>
                        </a:lnTo>
                        <a:lnTo>
                          <a:pt x="305" y="16"/>
                        </a:lnTo>
                        <a:lnTo>
                          <a:pt x="290" y="11"/>
                        </a:lnTo>
                        <a:lnTo>
                          <a:pt x="273" y="6"/>
                        </a:lnTo>
                        <a:lnTo>
                          <a:pt x="257" y="2"/>
                        </a:lnTo>
                        <a:lnTo>
                          <a:pt x="240" y="1"/>
                        </a:lnTo>
                        <a:lnTo>
                          <a:pt x="221" y="0"/>
                        </a:lnTo>
                        <a:lnTo>
                          <a:pt x="198" y="1"/>
                        </a:lnTo>
                        <a:lnTo>
                          <a:pt x="176" y="5"/>
                        </a:lnTo>
                        <a:lnTo>
                          <a:pt x="156" y="11"/>
                        </a:lnTo>
                        <a:lnTo>
                          <a:pt x="135" y="17"/>
                        </a:lnTo>
                        <a:lnTo>
                          <a:pt x="115" y="27"/>
                        </a:lnTo>
                        <a:lnTo>
                          <a:pt x="98" y="38"/>
                        </a:lnTo>
                        <a:lnTo>
                          <a:pt x="81" y="51"/>
                        </a:lnTo>
                        <a:lnTo>
                          <a:pt x="64" y="65"/>
                        </a:lnTo>
                        <a:lnTo>
                          <a:pt x="51" y="81"/>
                        </a:lnTo>
                        <a:lnTo>
                          <a:pt x="38" y="98"/>
                        </a:lnTo>
                        <a:lnTo>
                          <a:pt x="26" y="115"/>
                        </a:lnTo>
                        <a:lnTo>
                          <a:pt x="17" y="135"/>
                        </a:lnTo>
                        <a:lnTo>
                          <a:pt x="10" y="156"/>
                        </a:lnTo>
                        <a:lnTo>
                          <a:pt x="5" y="176"/>
                        </a:lnTo>
                        <a:lnTo>
                          <a:pt x="1" y="198"/>
                        </a:lnTo>
                        <a:lnTo>
                          <a:pt x="0" y="221"/>
                        </a:lnTo>
                        <a:lnTo>
                          <a:pt x="1" y="244"/>
                        </a:lnTo>
                        <a:lnTo>
                          <a:pt x="5" y="266"/>
                        </a:lnTo>
                        <a:lnTo>
                          <a:pt x="10" y="287"/>
                        </a:lnTo>
                        <a:lnTo>
                          <a:pt x="17" y="308"/>
                        </a:lnTo>
                        <a:lnTo>
                          <a:pt x="26" y="327"/>
                        </a:lnTo>
                        <a:lnTo>
                          <a:pt x="38" y="345"/>
                        </a:lnTo>
                        <a:lnTo>
                          <a:pt x="51" y="362"/>
                        </a:lnTo>
                        <a:lnTo>
                          <a:pt x="64" y="378"/>
                        </a:lnTo>
                        <a:lnTo>
                          <a:pt x="81" y="392"/>
                        </a:lnTo>
                        <a:lnTo>
                          <a:pt x="98" y="405"/>
                        </a:lnTo>
                        <a:lnTo>
                          <a:pt x="115" y="416"/>
                        </a:lnTo>
                        <a:lnTo>
                          <a:pt x="135" y="425"/>
                        </a:lnTo>
                        <a:lnTo>
                          <a:pt x="156" y="432"/>
                        </a:lnTo>
                        <a:lnTo>
                          <a:pt x="176" y="438"/>
                        </a:lnTo>
                        <a:lnTo>
                          <a:pt x="198" y="441"/>
                        </a:lnTo>
                        <a:lnTo>
                          <a:pt x="221" y="443"/>
                        </a:lnTo>
                        <a:lnTo>
                          <a:pt x="247" y="441"/>
                        </a:lnTo>
                        <a:lnTo>
                          <a:pt x="272" y="437"/>
                        </a:lnTo>
                        <a:lnTo>
                          <a:pt x="295" y="430"/>
                        </a:lnTo>
                        <a:lnTo>
                          <a:pt x="317" y="421"/>
                        </a:lnTo>
                        <a:lnTo>
                          <a:pt x="339" y="409"/>
                        </a:lnTo>
                        <a:lnTo>
                          <a:pt x="358" y="395"/>
                        </a:lnTo>
                        <a:lnTo>
                          <a:pt x="376" y="380"/>
                        </a:lnTo>
                        <a:lnTo>
                          <a:pt x="392" y="363"/>
                        </a:lnTo>
                        <a:lnTo>
                          <a:pt x="380" y="371"/>
                        </a:lnTo>
                        <a:lnTo>
                          <a:pt x="368" y="378"/>
                        </a:lnTo>
                        <a:lnTo>
                          <a:pt x="354" y="385"/>
                        </a:lnTo>
                        <a:lnTo>
                          <a:pt x="340" y="390"/>
                        </a:lnTo>
                        <a:lnTo>
                          <a:pt x="326" y="394"/>
                        </a:lnTo>
                        <a:lnTo>
                          <a:pt x="311" y="398"/>
                        </a:lnTo>
                        <a:lnTo>
                          <a:pt x="296" y="399"/>
                        </a:lnTo>
                        <a:lnTo>
                          <a:pt x="281" y="400"/>
                        </a:lnTo>
                        <a:lnTo>
                          <a:pt x="262" y="399"/>
                        </a:lnTo>
                        <a:lnTo>
                          <a:pt x="243" y="397"/>
                        </a:lnTo>
                        <a:lnTo>
                          <a:pt x="226" y="392"/>
                        </a:lnTo>
                        <a:lnTo>
                          <a:pt x="209" y="385"/>
                        </a:lnTo>
                        <a:lnTo>
                          <a:pt x="191" y="377"/>
                        </a:lnTo>
                        <a:lnTo>
                          <a:pt x="176" y="368"/>
                        </a:lnTo>
                        <a:lnTo>
                          <a:pt x="161" y="357"/>
                        </a:lnTo>
                        <a:lnTo>
                          <a:pt x="149" y="345"/>
                        </a:lnTo>
                        <a:lnTo>
                          <a:pt x="136" y="332"/>
                        </a:lnTo>
                        <a:lnTo>
                          <a:pt x="126" y="318"/>
                        </a:lnTo>
                        <a:lnTo>
                          <a:pt x="116" y="302"/>
                        </a:lnTo>
                        <a:lnTo>
                          <a:pt x="108" y="286"/>
                        </a:lnTo>
                        <a:lnTo>
                          <a:pt x="101" y="270"/>
                        </a:lnTo>
                        <a:lnTo>
                          <a:pt x="97" y="251"/>
                        </a:lnTo>
                        <a:lnTo>
                          <a:pt x="94" y="233"/>
                        </a:lnTo>
                        <a:lnTo>
                          <a:pt x="93" y="214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4" name="Freeform 53"/>
                  <p:cNvSpPr>
                    <a:spLocks/>
                  </p:cNvSpPr>
                  <p:nvPr/>
                </p:nvSpPr>
                <p:spPr bwMode="auto">
                  <a:xfrm>
                    <a:off x="3178" y="2476"/>
                    <a:ext cx="195" cy="222"/>
                  </a:xfrm>
                  <a:custGeom>
                    <a:avLst/>
                    <a:gdLst>
                      <a:gd name="T0" fmla="*/ 11 w 391"/>
                      <a:gd name="T1" fmla="*/ 25 h 444"/>
                      <a:gd name="T2" fmla="*/ 12 w 391"/>
                      <a:gd name="T3" fmla="*/ 20 h 444"/>
                      <a:gd name="T4" fmla="*/ 14 w 391"/>
                      <a:gd name="T5" fmla="*/ 15 h 444"/>
                      <a:gd name="T6" fmla="*/ 17 w 391"/>
                      <a:gd name="T7" fmla="*/ 12 h 444"/>
                      <a:gd name="T8" fmla="*/ 20 w 391"/>
                      <a:gd name="T9" fmla="*/ 9 h 444"/>
                      <a:gd name="T10" fmla="*/ 24 w 391"/>
                      <a:gd name="T11" fmla="*/ 7 h 444"/>
                      <a:gd name="T12" fmla="*/ 28 w 391"/>
                      <a:gd name="T13" fmla="*/ 5 h 444"/>
                      <a:gd name="T14" fmla="*/ 32 w 391"/>
                      <a:gd name="T15" fmla="*/ 3 h 444"/>
                      <a:gd name="T16" fmla="*/ 36 w 391"/>
                      <a:gd name="T17" fmla="*/ 3 h 444"/>
                      <a:gd name="T18" fmla="*/ 38 w 391"/>
                      <a:gd name="T19" fmla="*/ 3 h 444"/>
                      <a:gd name="T20" fmla="*/ 40 w 391"/>
                      <a:gd name="T21" fmla="*/ 5 h 444"/>
                      <a:gd name="T22" fmla="*/ 42 w 391"/>
                      <a:gd name="T23" fmla="*/ 5 h 444"/>
                      <a:gd name="T24" fmla="*/ 41 w 391"/>
                      <a:gd name="T25" fmla="*/ 3 h 444"/>
                      <a:gd name="T26" fmla="*/ 38 w 391"/>
                      <a:gd name="T27" fmla="*/ 2 h 444"/>
                      <a:gd name="T28" fmla="*/ 34 w 391"/>
                      <a:gd name="T29" fmla="*/ 1 h 444"/>
                      <a:gd name="T30" fmla="*/ 29 w 391"/>
                      <a:gd name="T31" fmla="*/ 1 h 444"/>
                      <a:gd name="T32" fmla="*/ 24 w 391"/>
                      <a:gd name="T33" fmla="*/ 1 h 444"/>
                      <a:gd name="T34" fmla="*/ 19 w 391"/>
                      <a:gd name="T35" fmla="*/ 2 h 444"/>
                      <a:gd name="T36" fmla="*/ 14 w 391"/>
                      <a:gd name="T37" fmla="*/ 3 h 444"/>
                      <a:gd name="T38" fmla="*/ 10 w 391"/>
                      <a:gd name="T39" fmla="*/ 7 h 444"/>
                      <a:gd name="T40" fmla="*/ 6 w 391"/>
                      <a:gd name="T41" fmla="*/ 11 h 444"/>
                      <a:gd name="T42" fmla="*/ 3 w 391"/>
                      <a:gd name="T43" fmla="*/ 14 h 444"/>
                      <a:gd name="T44" fmla="*/ 1 w 391"/>
                      <a:gd name="T45" fmla="*/ 20 h 444"/>
                      <a:gd name="T46" fmla="*/ 0 w 391"/>
                      <a:gd name="T47" fmla="*/ 25 h 444"/>
                      <a:gd name="T48" fmla="*/ 0 w 391"/>
                      <a:gd name="T49" fmla="*/ 30 h 444"/>
                      <a:gd name="T50" fmla="*/ 1 w 391"/>
                      <a:gd name="T51" fmla="*/ 36 h 444"/>
                      <a:gd name="T52" fmla="*/ 3 w 391"/>
                      <a:gd name="T53" fmla="*/ 42 h 444"/>
                      <a:gd name="T54" fmla="*/ 6 w 391"/>
                      <a:gd name="T55" fmla="*/ 46 h 444"/>
                      <a:gd name="T56" fmla="*/ 10 w 391"/>
                      <a:gd name="T57" fmla="*/ 50 h 444"/>
                      <a:gd name="T58" fmla="*/ 14 w 391"/>
                      <a:gd name="T59" fmla="*/ 53 h 444"/>
                      <a:gd name="T60" fmla="*/ 19 w 391"/>
                      <a:gd name="T61" fmla="*/ 55 h 444"/>
                      <a:gd name="T62" fmla="*/ 24 w 391"/>
                      <a:gd name="T63" fmla="*/ 56 h 444"/>
                      <a:gd name="T64" fmla="*/ 30 w 391"/>
                      <a:gd name="T65" fmla="*/ 56 h 444"/>
                      <a:gd name="T66" fmla="*/ 36 w 391"/>
                      <a:gd name="T67" fmla="*/ 54 h 444"/>
                      <a:gd name="T68" fmla="*/ 42 w 391"/>
                      <a:gd name="T69" fmla="*/ 52 h 444"/>
                      <a:gd name="T70" fmla="*/ 46 w 391"/>
                      <a:gd name="T71" fmla="*/ 48 h 444"/>
                      <a:gd name="T72" fmla="*/ 47 w 391"/>
                      <a:gd name="T73" fmla="*/ 47 h 444"/>
                      <a:gd name="T74" fmla="*/ 44 w 391"/>
                      <a:gd name="T75" fmla="*/ 49 h 444"/>
                      <a:gd name="T76" fmla="*/ 40 w 391"/>
                      <a:gd name="T77" fmla="*/ 50 h 444"/>
                      <a:gd name="T78" fmla="*/ 36 w 391"/>
                      <a:gd name="T79" fmla="*/ 50 h 444"/>
                      <a:gd name="T80" fmla="*/ 32 w 391"/>
                      <a:gd name="T81" fmla="*/ 50 h 444"/>
                      <a:gd name="T82" fmla="*/ 28 w 391"/>
                      <a:gd name="T83" fmla="*/ 50 h 444"/>
                      <a:gd name="T84" fmla="*/ 24 w 391"/>
                      <a:gd name="T85" fmla="*/ 48 h 444"/>
                      <a:gd name="T86" fmla="*/ 20 w 391"/>
                      <a:gd name="T87" fmla="*/ 45 h 444"/>
                      <a:gd name="T88" fmla="*/ 17 w 391"/>
                      <a:gd name="T89" fmla="*/ 42 h 444"/>
                      <a:gd name="T90" fmla="*/ 14 w 391"/>
                      <a:gd name="T91" fmla="*/ 38 h 444"/>
                      <a:gd name="T92" fmla="*/ 12 w 391"/>
                      <a:gd name="T93" fmla="*/ 34 h 444"/>
                      <a:gd name="T94" fmla="*/ 11 w 391"/>
                      <a:gd name="T95" fmla="*/ 29 h 444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391"/>
                      <a:gd name="T145" fmla="*/ 0 h 444"/>
                      <a:gd name="T146" fmla="*/ 391 w 391"/>
                      <a:gd name="T147" fmla="*/ 444 h 444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391" h="444">
                        <a:moveTo>
                          <a:pt x="94" y="215"/>
                        </a:moveTo>
                        <a:lnTo>
                          <a:pt x="95" y="195"/>
                        </a:lnTo>
                        <a:lnTo>
                          <a:pt x="97" y="177"/>
                        </a:lnTo>
                        <a:lnTo>
                          <a:pt x="102" y="159"/>
                        </a:lnTo>
                        <a:lnTo>
                          <a:pt x="109" y="142"/>
                        </a:lnTo>
                        <a:lnTo>
                          <a:pt x="116" y="126"/>
                        </a:lnTo>
                        <a:lnTo>
                          <a:pt x="126" y="110"/>
                        </a:lnTo>
                        <a:lnTo>
                          <a:pt x="136" y="96"/>
                        </a:lnTo>
                        <a:lnTo>
                          <a:pt x="148" y="82"/>
                        </a:lnTo>
                        <a:lnTo>
                          <a:pt x="162" y="71"/>
                        </a:lnTo>
                        <a:lnTo>
                          <a:pt x="176" y="60"/>
                        </a:lnTo>
                        <a:lnTo>
                          <a:pt x="192" y="50"/>
                        </a:lnTo>
                        <a:lnTo>
                          <a:pt x="208" y="43"/>
                        </a:lnTo>
                        <a:lnTo>
                          <a:pt x="225" y="36"/>
                        </a:lnTo>
                        <a:lnTo>
                          <a:pt x="242" y="31"/>
                        </a:lnTo>
                        <a:lnTo>
                          <a:pt x="261" y="29"/>
                        </a:lnTo>
                        <a:lnTo>
                          <a:pt x="280" y="28"/>
                        </a:lnTo>
                        <a:lnTo>
                          <a:pt x="289" y="28"/>
                        </a:lnTo>
                        <a:lnTo>
                          <a:pt x="298" y="29"/>
                        </a:lnTo>
                        <a:lnTo>
                          <a:pt x="306" y="30"/>
                        </a:lnTo>
                        <a:lnTo>
                          <a:pt x="315" y="31"/>
                        </a:lnTo>
                        <a:lnTo>
                          <a:pt x="323" y="33"/>
                        </a:lnTo>
                        <a:lnTo>
                          <a:pt x="332" y="35"/>
                        </a:lnTo>
                        <a:lnTo>
                          <a:pt x="340" y="38"/>
                        </a:lnTo>
                        <a:lnTo>
                          <a:pt x="348" y="41"/>
                        </a:lnTo>
                        <a:lnTo>
                          <a:pt x="335" y="31"/>
                        </a:lnTo>
                        <a:lnTo>
                          <a:pt x="320" y="23"/>
                        </a:lnTo>
                        <a:lnTo>
                          <a:pt x="305" y="16"/>
                        </a:lnTo>
                        <a:lnTo>
                          <a:pt x="289" y="11"/>
                        </a:lnTo>
                        <a:lnTo>
                          <a:pt x="272" y="6"/>
                        </a:lnTo>
                        <a:lnTo>
                          <a:pt x="255" y="3"/>
                        </a:lnTo>
                        <a:lnTo>
                          <a:pt x="238" y="1"/>
                        </a:lnTo>
                        <a:lnTo>
                          <a:pt x="221" y="0"/>
                        </a:lnTo>
                        <a:lnTo>
                          <a:pt x="199" y="1"/>
                        </a:lnTo>
                        <a:lnTo>
                          <a:pt x="177" y="5"/>
                        </a:lnTo>
                        <a:lnTo>
                          <a:pt x="155" y="11"/>
                        </a:lnTo>
                        <a:lnTo>
                          <a:pt x="135" y="18"/>
                        </a:lnTo>
                        <a:lnTo>
                          <a:pt x="116" y="27"/>
                        </a:lnTo>
                        <a:lnTo>
                          <a:pt x="97" y="38"/>
                        </a:lnTo>
                        <a:lnTo>
                          <a:pt x="81" y="51"/>
                        </a:lnTo>
                        <a:lnTo>
                          <a:pt x="65" y="65"/>
                        </a:lnTo>
                        <a:lnTo>
                          <a:pt x="51" y="81"/>
                        </a:lnTo>
                        <a:lnTo>
                          <a:pt x="38" y="98"/>
                        </a:lnTo>
                        <a:lnTo>
                          <a:pt x="27" y="117"/>
                        </a:lnTo>
                        <a:lnTo>
                          <a:pt x="18" y="136"/>
                        </a:lnTo>
                        <a:lnTo>
                          <a:pt x="11" y="156"/>
                        </a:lnTo>
                        <a:lnTo>
                          <a:pt x="5" y="178"/>
                        </a:lnTo>
                        <a:lnTo>
                          <a:pt x="2" y="200"/>
                        </a:lnTo>
                        <a:lnTo>
                          <a:pt x="0" y="223"/>
                        </a:lnTo>
                        <a:lnTo>
                          <a:pt x="2" y="246"/>
                        </a:lnTo>
                        <a:lnTo>
                          <a:pt x="5" y="268"/>
                        </a:lnTo>
                        <a:lnTo>
                          <a:pt x="11" y="288"/>
                        </a:lnTo>
                        <a:lnTo>
                          <a:pt x="18" y="309"/>
                        </a:lnTo>
                        <a:lnTo>
                          <a:pt x="27" y="329"/>
                        </a:lnTo>
                        <a:lnTo>
                          <a:pt x="38" y="346"/>
                        </a:lnTo>
                        <a:lnTo>
                          <a:pt x="51" y="363"/>
                        </a:lnTo>
                        <a:lnTo>
                          <a:pt x="65" y="379"/>
                        </a:lnTo>
                        <a:lnTo>
                          <a:pt x="81" y="393"/>
                        </a:lnTo>
                        <a:lnTo>
                          <a:pt x="97" y="406"/>
                        </a:lnTo>
                        <a:lnTo>
                          <a:pt x="116" y="417"/>
                        </a:lnTo>
                        <a:lnTo>
                          <a:pt x="135" y="427"/>
                        </a:lnTo>
                        <a:lnTo>
                          <a:pt x="155" y="433"/>
                        </a:lnTo>
                        <a:lnTo>
                          <a:pt x="177" y="439"/>
                        </a:lnTo>
                        <a:lnTo>
                          <a:pt x="199" y="443"/>
                        </a:lnTo>
                        <a:lnTo>
                          <a:pt x="221" y="444"/>
                        </a:lnTo>
                        <a:lnTo>
                          <a:pt x="246" y="443"/>
                        </a:lnTo>
                        <a:lnTo>
                          <a:pt x="271" y="438"/>
                        </a:lnTo>
                        <a:lnTo>
                          <a:pt x="294" y="431"/>
                        </a:lnTo>
                        <a:lnTo>
                          <a:pt x="316" y="422"/>
                        </a:lnTo>
                        <a:lnTo>
                          <a:pt x="338" y="410"/>
                        </a:lnTo>
                        <a:lnTo>
                          <a:pt x="358" y="397"/>
                        </a:lnTo>
                        <a:lnTo>
                          <a:pt x="375" y="382"/>
                        </a:lnTo>
                        <a:lnTo>
                          <a:pt x="391" y="364"/>
                        </a:lnTo>
                        <a:lnTo>
                          <a:pt x="380" y="372"/>
                        </a:lnTo>
                        <a:lnTo>
                          <a:pt x="367" y="379"/>
                        </a:lnTo>
                        <a:lnTo>
                          <a:pt x="353" y="386"/>
                        </a:lnTo>
                        <a:lnTo>
                          <a:pt x="339" y="391"/>
                        </a:lnTo>
                        <a:lnTo>
                          <a:pt x="325" y="395"/>
                        </a:lnTo>
                        <a:lnTo>
                          <a:pt x="310" y="399"/>
                        </a:lnTo>
                        <a:lnTo>
                          <a:pt x="295" y="400"/>
                        </a:lnTo>
                        <a:lnTo>
                          <a:pt x="280" y="401"/>
                        </a:lnTo>
                        <a:lnTo>
                          <a:pt x="261" y="400"/>
                        </a:lnTo>
                        <a:lnTo>
                          <a:pt x="242" y="398"/>
                        </a:lnTo>
                        <a:lnTo>
                          <a:pt x="225" y="393"/>
                        </a:lnTo>
                        <a:lnTo>
                          <a:pt x="208" y="386"/>
                        </a:lnTo>
                        <a:lnTo>
                          <a:pt x="192" y="379"/>
                        </a:lnTo>
                        <a:lnTo>
                          <a:pt x="176" y="369"/>
                        </a:lnTo>
                        <a:lnTo>
                          <a:pt x="162" y="359"/>
                        </a:lnTo>
                        <a:lnTo>
                          <a:pt x="148" y="347"/>
                        </a:lnTo>
                        <a:lnTo>
                          <a:pt x="136" y="333"/>
                        </a:lnTo>
                        <a:lnTo>
                          <a:pt x="126" y="319"/>
                        </a:lnTo>
                        <a:lnTo>
                          <a:pt x="116" y="303"/>
                        </a:lnTo>
                        <a:lnTo>
                          <a:pt x="109" y="287"/>
                        </a:lnTo>
                        <a:lnTo>
                          <a:pt x="102" y="270"/>
                        </a:lnTo>
                        <a:lnTo>
                          <a:pt x="97" y="253"/>
                        </a:lnTo>
                        <a:lnTo>
                          <a:pt x="95" y="234"/>
                        </a:lnTo>
                        <a:lnTo>
                          <a:pt x="94" y="215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5" name="Freeform 54"/>
                  <p:cNvSpPr>
                    <a:spLocks/>
                  </p:cNvSpPr>
                  <p:nvPr/>
                </p:nvSpPr>
                <p:spPr bwMode="auto">
                  <a:xfrm>
                    <a:off x="3681" y="2488"/>
                    <a:ext cx="223" cy="191"/>
                  </a:xfrm>
                  <a:custGeom>
                    <a:avLst/>
                    <a:gdLst>
                      <a:gd name="T0" fmla="*/ 19 w 445"/>
                      <a:gd name="T1" fmla="*/ 34 h 384"/>
                      <a:gd name="T2" fmla="*/ 12 w 445"/>
                      <a:gd name="T3" fmla="*/ 29 h 384"/>
                      <a:gd name="T4" fmla="*/ 7 w 445"/>
                      <a:gd name="T5" fmla="*/ 21 h 384"/>
                      <a:gd name="T6" fmla="*/ 5 w 445"/>
                      <a:gd name="T7" fmla="*/ 12 h 384"/>
                      <a:gd name="T8" fmla="*/ 6 w 445"/>
                      <a:gd name="T9" fmla="*/ 6 h 384"/>
                      <a:gd name="T10" fmla="*/ 8 w 445"/>
                      <a:gd name="T11" fmla="*/ 1 h 384"/>
                      <a:gd name="T12" fmla="*/ 8 w 445"/>
                      <a:gd name="T13" fmla="*/ 1 h 384"/>
                      <a:gd name="T14" fmla="*/ 5 w 445"/>
                      <a:gd name="T15" fmla="*/ 4 h 384"/>
                      <a:gd name="T16" fmla="*/ 3 w 445"/>
                      <a:gd name="T17" fmla="*/ 8 h 384"/>
                      <a:gd name="T18" fmla="*/ 2 w 445"/>
                      <a:gd name="T19" fmla="*/ 12 h 384"/>
                      <a:gd name="T20" fmla="*/ 1 w 445"/>
                      <a:gd name="T21" fmla="*/ 17 h 384"/>
                      <a:gd name="T22" fmla="*/ 1 w 445"/>
                      <a:gd name="T23" fmla="*/ 23 h 384"/>
                      <a:gd name="T24" fmla="*/ 2 w 445"/>
                      <a:gd name="T25" fmla="*/ 28 h 384"/>
                      <a:gd name="T26" fmla="*/ 4 w 445"/>
                      <a:gd name="T27" fmla="*/ 33 h 384"/>
                      <a:gd name="T28" fmla="*/ 6 w 445"/>
                      <a:gd name="T29" fmla="*/ 37 h 384"/>
                      <a:gd name="T30" fmla="*/ 10 w 445"/>
                      <a:gd name="T31" fmla="*/ 41 h 384"/>
                      <a:gd name="T32" fmla="*/ 15 w 445"/>
                      <a:gd name="T33" fmla="*/ 44 h 384"/>
                      <a:gd name="T34" fmla="*/ 20 w 445"/>
                      <a:gd name="T35" fmla="*/ 46 h 384"/>
                      <a:gd name="T36" fmla="*/ 25 w 445"/>
                      <a:gd name="T37" fmla="*/ 47 h 384"/>
                      <a:gd name="T38" fmla="*/ 31 w 445"/>
                      <a:gd name="T39" fmla="*/ 47 h 384"/>
                      <a:gd name="T40" fmla="*/ 36 w 445"/>
                      <a:gd name="T41" fmla="*/ 46 h 384"/>
                      <a:gd name="T42" fmla="*/ 41 w 445"/>
                      <a:gd name="T43" fmla="*/ 44 h 384"/>
                      <a:gd name="T44" fmla="*/ 45 w 445"/>
                      <a:gd name="T45" fmla="*/ 41 h 384"/>
                      <a:gd name="T46" fmla="*/ 49 w 445"/>
                      <a:gd name="T47" fmla="*/ 38 h 384"/>
                      <a:gd name="T48" fmla="*/ 53 w 445"/>
                      <a:gd name="T49" fmla="*/ 33 h 384"/>
                      <a:gd name="T50" fmla="*/ 55 w 445"/>
                      <a:gd name="T51" fmla="*/ 28 h 384"/>
                      <a:gd name="T52" fmla="*/ 56 w 445"/>
                      <a:gd name="T53" fmla="*/ 23 h 384"/>
                      <a:gd name="T54" fmla="*/ 56 w 445"/>
                      <a:gd name="T55" fmla="*/ 16 h 384"/>
                      <a:gd name="T56" fmla="*/ 54 w 445"/>
                      <a:gd name="T57" fmla="*/ 11 h 384"/>
                      <a:gd name="T58" fmla="*/ 52 w 445"/>
                      <a:gd name="T59" fmla="*/ 5 h 384"/>
                      <a:gd name="T60" fmla="*/ 51 w 445"/>
                      <a:gd name="T61" fmla="*/ 6 h 384"/>
                      <a:gd name="T62" fmla="*/ 52 w 445"/>
                      <a:gd name="T63" fmla="*/ 13 h 384"/>
                      <a:gd name="T64" fmla="*/ 51 w 445"/>
                      <a:gd name="T65" fmla="*/ 20 h 384"/>
                      <a:gd name="T66" fmla="*/ 49 w 445"/>
                      <a:gd name="T67" fmla="*/ 24 h 384"/>
                      <a:gd name="T68" fmla="*/ 47 w 445"/>
                      <a:gd name="T69" fmla="*/ 28 h 384"/>
                      <a:gd name="T70" fmla="*/ 43 w 445"/>
                      <a:gd name="T71" fmla="*/ 31 h 384"/>
                      <a:gd name="T72" fmla="*/ 40 w 445"/>
                      <a:gd name="T73" fmla="*/ 33 h 384"/>
                      <a:gd name="T74" fmla="*/ 35 w 445"/>
                      <a:gd name="T75" fmla="*/ 35 h 384"/>
                      <a:gd name="T76" fmla="*/ 31 w 445"/>
                      <a:gd name="T77" fmla="*/ 36 h 384"/>
                      <a:gd name="T78" fmla="*/ 26 w 445"/>
                      <a:gd name="T79" fmla="*/ 36 h 384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445"/>
                      <a:gd name="T121" fmla="*/ 0 h 384"/>
                      <a:gd name="T122" fmla="*/ 445 w 445"/>
                      <a:gd name="T123" fmla="*/ 384 h 384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445" h="384">
                        <a:moveTo>
                          <a:pt x="188" y="286"/>
                        </a:moveTo>
                        <a:lnTo>
                          <a:pt x="152" y="275"/>
                        </a:lnTo>
                        <a:lnTo>
                          <a:pt x="120" y="257"/>
                        </a:lnTo>
                        <a:lnTo>
                          <a:pt x="92" y="234"/>
                        </a:lnTo>
                        <a:lnTo>
                          <a:pt x="70" y="205"/>
                        </a:lnTo>
                        <a:lnTo>
                          <a:pt x="54" y="174"/>
                        </a:lnTo>
                        <a:lnTo>
                          <a:pt x="43" y="140"/>
                        </a:lnTo>
                        <a:lnTo>
                          <a:pt x="40" y="103"/>
                        </a:lnTo>
                        <a:lnTo>
                          <a:pt x="43" y="65"/>
                        </a:lnTo>
                        <a:lnTo>
                          <a:pt x="48" y="48"/>
                        </a:lnTo>
                        <a:lnTo>
                          <a:pt x="54" y="30"/>
                        </a:lnTo>
                        <a:lnTo>
                          <a:pt x="62" y="15"/>
                        </a:lnTo>
                        <a:lnTo>
                          <a:pt x="70" y="0"/>
                        </a:lnTo>
                        <a:lnTo>
                          <a:pt x="58" y="12"/>
                        </a:lnTo>
                        <a:lnTo>
                          <a:pt x="48" y="25"/>
                        </a:lnTo>
                        <a:lnTo>
                          <a:pt x="38" y="38"/>
                        </a:lnTo>
                        <a:lnTo>
                          <a:pt x="28" y="52"/>
                        </a:lnTo>
                        <a:lnTo>
                          <a:pt x="22" y="67"/>
                        </a:lnTo>
                        <a:lnTo>
                          <a:pt x="15" y="83"/>
                        </a:lnTo>
                        <a:lnTo>
                          <a:pt x="9" y="99"/>
                        </a:lnTo>
                        <a:lnTo>
                          <a:pt x="4" y="117"/>
                        </a:lnTo>
                        <a:lnTo>
                          <a:pt x="1" y="139"/>
                        </a:lnTo>
                        <a:lnTo>
                          <a:pt x="0" y="162"/>
                        </a:lnTo>
                        <a:lnTo>
                          <a:pt x="1" y="184"/>
                        </a:lnTo>
                        <a:lnTo>
                          <a:pt x="3" y="204"/>
                        </a:lnTo>
                        <a:lnTo>
                          <a:pt x="9" y="226"/>
                        </a:lnTo>
                        <a:lnTo>
                          <a:pt x="16" y="246"/>
                        </a:lnTo>
                        <a:lnTo>
                          <a:pt x="25" y="265"/>
                        </a:lnTo>
                        <a:lnTo>
                          <a:pt x="35" y="284"/>
                        </a:lnTo>
                        <a:lnTo>
                          <a:pt x="48" y="301"/>
                        </a:lnTo>
                        <a:lnTo>
                          <a:pt x="62" y="317"/>
                        </a:lnTo>
                        <a:lnTo>
                          <a:pt x="78" y="331"/>
                        </a:lnTo>
                        <a:lnTo>
                          <a:pt x="95" y="345"/>
                        </a:lnTo>
                        <a:lnTo>
                          <a:pt x="114" y="356"/>
                        </a:lnTo>
                        <a:lnTo>
                          <a:pt x="133" y="366"/>
                        </a:lnTo>
                        <a:lnTo>
                          <a:pt x="154" y="374"/>
                        </a:lnTo>
                        <a:lnTo>
                          <a:pt x="176" y="379"/>
                        </a:lnTo>
                        <a:lnTo>
                          <a:pt x="198" y="383"/>
                        </a:lnTo>
                        <a:lnTo>
                          <a:pt x="221" y="384"/>
                        </a:lnTo>
                        <a:lnTo>
                          <a:pt x="243" y="383"/>
                        </a:lnTo>
                        <a:lnTo>
                          <a:pt x="265" y="381"/>
                        </a:lnTo>
                        <a:lnTo>
                          <a:pt x="285" y="375"/>
                        </a:lnTo>
                        <a:lnTo>
                          <a:pt x="305" y="368"/>
                        </a:lnTo>
                        <a:lnTo>
                          <a:pt x="325" y="360"/>
                        </a:lnTo>
                        <a:lnTo>
                          <a:pt x="343" y="348"/>
                        </a:lnTo>
                        <a:lnTo>
                          <a:pt x="360" y="336"/>
                        </a:lnTo>
                        <a:lnTo>
                          <a:pt x="377" y="322"/>
                        </a:lnTo>
                        <a:lnTo>
                          <a:pt x="391" y="307"/>
                        </a:lnTo>
                        <a:lnTo>
                          <a:pt x="405" y="290"/>
                        </a:lnTo>
                        <a:lnTo>
                          <a:pt x="417" y="271"/>
                        </a:lnTo>
                        <a:lnTo>
                          <a:pt x="426" y="251"/>
                        </a:lnTo>
                        <a:lnTo>
                          <a:pt x="434" y="231"/>
                        </a:lnTo>
                        <a:lnTo>
                          <a:pt x="440" y="209"/>
                        </a:lnTo>
                        <a:lnTo>
                          <a:pt x="443" y="184"/>
                        </a:lnTo>
                        <a:lnTo>
                          <a:pt x="445" y="159"/>
                        </a:lnTo>
                        <a:lnTo>
                          <a:pt x="442" y="135"/>
                        </a:lnTo>
                        <a:lnTo>
                          <a:pt x="438" y="111"/>
                        </a:lnTo>
                        <a:lnTo>
                          <a:pt x="431" y="88"/>
                        </a:lnTo>
                        <a:lnTo>
                          <a:pt x="421" y="66"/>
                        </a:lnTo>
                        <a:lnTo>
                          <a:pt x="410" y="45"/>
                        </a:lnTo>
                        <a:lnTo>
                          <a:pt x="396" y="26"/>
                        </a:lnTo>
                        <a:lnTo>
                          <a:pt x="406" y="52"/>
                        </a:lnTo>
                        <a:lnTo>
                          <a:pt x="412" y="81"/>
                        </a:lnTo>
                        <a:lnTo>
                          <a:pt x="413" y="111"/>
                        </a:lnTo>
                        <a:lnTo>
                          <a:pt x="410" y="142"/>
                        </a:lnTo>
                        <a:lnTo>
                          <a:pt x="405" y="160"/>
                        </a:lnTo>
                        <a:lnTo>
                          <a:pt x="398" y="178"/>
                        </a:lnTo>
                        <a:lnTo>
                          <a:pt x="390" y="195"/>
                        </a:lnTo>
                        <a:lnTo>
                          <a:pt x="380" y="210"/>
                        </a:lnTo>
                        <a:lnTo>
                          <a:pt x="370" y="225"/>
                        </a:lnTo>
                        <a:lnTo>
                          <a:pt x="357" y="238"/>
                        </a:lnTo>
                        <a:lnTo>
                          <a:pt x="343" y="250"/>
                        </a:lnTo>
                        <a:lnTo>
                          <a:pt x="328" y="261"/>
                        </a:lnTo>
                        <a:lnTo>
                          <a:pt x="313" y="269"/>
                        </a:lnTo>
                        <a:lnTo>
                          <a:pt x="297" y="277"/>
                        </a:lnTo>
                        <a:lnTo>
                          <a:pt x="280" y="283"/>
                        </a:lnTo>
                        <a:lnTo>
                          <a:pt x="262" y="287"/>
                        </a:lnTo>
                        <a:lnTo>
                          <a:pt x="244" y="290"/>
                        </a:lnTo>
                        <a:lnTo>
                          <a:pt x="226" y="291"/>
                        </a:lnTo>
                        <a:lnTo>
                          <a:pt x="206" y="290"/>
                        </a:lnTo>
                        <a:lnTo>
                          <a:pt x="188" y="286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6" name="Freeform 55"/>
                  <p:cNvSpPr>
                    <a:spLocks/>
                  </p:cNvSpPr>
                  <p:nvPr/>
                </p:nvSpPr>
                <p:spPr bwMode="auto">
                  <a:xfrm>
                    <a:off x="3419" y="2379"/>
                    <a:ext cx="205" cy="222"/>
                  </a:xfrm>
                  <a:custGeom>
                    <a:avLst/>
                    <a:gdLst>
                      <a:gd name="T0" fmla="*/ 36 w 412"/>
                      <a:gd name="T1" fmla="*/ 38 h 443"/>
                      <a:gd name="T2" fmla="*/ 34 w 412"/>
                      <a:gd name="T3" fmla="*/ 41 h 443"/>
                      <a:gd name="T4" fmla="*/ 30 w 412"/>
                      <a:gd name="T5" fmla="*/ 45 h 443"/>
                      <a:gd name="T6" fmla="*/ 26 w 412"/>
                      <a:gd name="T7" fmla="*/ 47 h 443"/>
                      <a:gd name="T8" fmla="*/ 22 w 412"/>
                      <a:gd name="T9" fmla="*/ 49 h 443"/>
                      <a:gd name="T10" fmla="*/ 18 w 412"/>
                      <a:gd name="T11" fmla="*/ 49 h 443"/>
                      <a:gd name="T12" fmla="*/ 13 w 412"/>
                      <a:gd name="T13" fmla="*/ 49 h 443"/>
                      <a:gd name="T14" fmla="*/ 9 w 412"/>
                      <a:gd name="T15" fmla="*/ 48 h 443"/>
                      <a:gd name="T16" fmla="*/ 6 w 412"/>
                      <a:gd name="T17" fmla="*/ 47 h 443"/>
                      <a:gd name="T18" fmla="*/ 4 w 412"/>
                      <a:gd name="T19" fmla="*/ 46 h 443"/>
                      <a:gd name="T20" fmla="*/ 2 w 412"/>
                      <a:gd name="T21" fmla="*/ 45 h 443"/>
                      <a:gd name="T22" fmla="*/ 0 w 412"/>
                      <a:gd name="T23" fmla="*/ 43 h 443"/>
                      <a:gd name="T24" fmla="*/ 1 w 412"/>
                      <a:gd name="T25" fmla="*/ 44 h 443"/>
                      <a:gd name="T26" fmla="*/ 3 w 412"/>
                      <a:gd name="T27" fmla="*/ 47 h 443"/>
                      <a:gd name="T28" fmla="*/ 6 w 412"/>
                      <a:gd name="T29" fmla="*/ 50 h 443"/>
                      <a:gd name="T30" fmla="*/ 10 w 412"/>
                      <a:gd name="T31" fmla="*/ 53 h 443"/>
                      <a:gd name="T32" fmla="*/ 15 w 412"/>
                      <a:gd name="T33" fmla="*/ 55 h 443"/>
                      <a:gd name="T34" fmla="*/ 20 w 412"/>
                      <a:gd name="T35" fmla="*/ 56 h 443"/>
                      <a:gd name="T36" fmla="*/ 25 w 412"/>
                      <a:gd name="T37" fmla="*/ 56 h 443"/>
                      <a:gd name="T38" fmla="*/ 31 w 412"/>
                      <a:gd name="T39" fmla="*/ 55 h 443"/>
                      <a:gd name="T40" fmla="*/ 36 w 412"/>
                      <a:gd name="T41" fmla="*/ 53 h 443"/>
                      <a:gd name="T42" fmla="*/ 40 w 412"/>
                      <a:gd name="T43" fmla="*/ 50 h 443"/>
                      <a:gd name="T44" fmla="*/ 44 w 412"/>
                      <a:gd name="T45" fmla="*/ 46 h 443"/>
                      <a:gd name="T46" fmla="*/ 47 w 412"/>
                      <a:gd name="T47" fmla="*/ 42 h 443"/>
                      <a:gd name="T48" fmla="*/ 50 w 412"/>
                      <a:gd name="T49" fmla="*/ 34 h 443"/>
                      <a:gd name="T50" fmla="*/ 50 w 412"/>
                      <a:gd name="T51" fmla="*/ 23 h 443"/>
                      <a:gd name="T52" fmla="*/ 47 w 412"/>
                      <a:gd name="T53" fmla="*/ 13 h 443"/>
                      <a:gd name="T54" fmla="*/ 39 w 412"/>
                      <a:gd name="T55" fmla="*/ 5 h 443"/>
                      <a:gd name="T56" fmla="*/ 33 w 412"/>
                      <a:gd name="T57" fmla="*/ 2 h 443"/>
                      <a:gd name="T58" fmla="*/ 30 w 412"/>
                      <a:gd name="T59" fmla="*/ 1 h 443"/>
                      <a:gd name="T60" fmla="*/ 27 w 412"/>
                      <a:gd name="T61" fmla="*/ 1 h 443"/>
                      <a:gd name="T62" fmla="*/ 24 w 412"/>
                      <a:gd name="T63" fmla="*/ 0 h 443"/>
                      <a:gd name="T64" fmla="*/ 21 w 412"/>
                      <a:gd name="T65" fmla="*/ 1 h 443"/>
                      <a:gd name="T66" fmla="*/ 18 w 412"/>
                      <a:gd name="T67" fmla="*/ 1 h 443"/>
                      <a:gd name="T68" fmla="*/ 15 w 412"/>
                      <a:gd name="T69" fmla="*/ 2 h 443"/>
                      <a:gd name="T70" fmla="*/ 12 w 412"/>
                      <a:gd name="T71" fmla="*/ 3 h 443"/>
                      <a:gd name="T72" fmla="*/ 13 w 412"/>
                      <a:gd name="T73" fmla="*/ 3 h 443"/>
                      <a:gd name="T74" fmla="*/ 16 w 412"/>
                      <a:gd name="T75" fmla="*/ 3 h 443"/>
                      <a:gd name="T76" fmla="*/ 20 w 412"/>
                      <a:gd name="T77" fmla="*/ 3 h 443"/>
                      <a:gd name="T78" fmla="*/ 24 w 412"/>
                      <a:gd name="T79" fmla="*/ 4 h 443"/>
                      <a:gd name="T80" fmla="*/ 30 w 412"/>
                      <a:gd name="T81" fmla="*/ 7 h 443"/>
                      <a:gd name="T82" fmla="*/ 36 w 412"/>
                      <a:gd name="T83" fmla="*/ 14 h 443"/>
                      <a:gd name="T84" fmla="*/ 39 w 412"/>
                      <a:gd name="T85" fmla="*/ 22 h 443"/>
                      <a:gd name="T86" fmla="*/ 39 w 412"/>
                      <a:gd name="T87" fmla="*/ 31 h 443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412"/>
                      <a:gd name="T133" fmla="*/ 0 h 443"/>
                      <a:gd name="T134" fmla="*/ 412 w 412"/>
                      <a:gd name="T135" fmla="*/ 443 h 443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412" h="443">
                        <a:moveTo>
                          <a:pt x="303" y="281"/>
                        </a:moveTo>
                        <a:lnTo>
                          <a:pt x="295" y="298"/>
                        </a:lnTo>
                        <a:lnTo>
                          <a:pt x="285" y="314"/>
                        </a:lnTo>
                        <a:lnTo>
                          <a:pt x="273" y="328"/>
                        </a:lnTo>
                        <a:lnTo>
                          <a:pt x="261" y="342"/>
                        </a:lnTo>
                        <a:lnTo>
                          <a:pt x="247" y="353"/>
                        </a:lnTo>
                        <a:lnTo>
                          <a:pt x="232" y="364"/>
                        </a:lnTo>
                        <a:lnTo>
                          <a:pt x="216" y="372"/>
                        </a:lnTo>
                        <a:lnTo>
                          <a:pt x="200" y="380"/>
                        </a:lnTo>
                        <a:lnTo>
                          <a:pt x="182" y="386"/>
                        </a:lnTo>
                        <a:lnTo>
                          <a:pt x="165" y="389"/>
                        </a:lnTo>
                        <a:lnTo>
                          <a:pt x="148" y="391"/>
                        </a:lnTo>
                        <a:lnTo>
                          <a:pt x="129" y="392"/>
                        </a:lnTo>
                        <a:lnTo>
                          <a:pt x="111" y="391"/>
                        </a:lnTo>
                        <a:lnTo>
                          <a:pt x="92" y="388"/>
                        </a:lnTo>
                        <a:lnTo>
                          <a:pt x="75" y="383"/>
                        </a:lnTo>
                        <a:lnTo>
                          <a:pt x="57" y="376"/>
                        </a:lnTo>
                        <a:lnTo>
                          <a:pt x="49" y="373"/>
                        </a:lnTo>
                        <a:lnTo>
                          <a:pt x="40" y="368"/>
                        </a:lnTo>
                        <a:lnTo>
                          <a:pt x="34" y="364"/>
                        </a:lnTo>
                        <a:lnTo>
                          <a:pt x="27" y="359"/>
                        </a:lnTo>
                        <a:lnTo>
                          <a:pt x="20" y="354"/>
                        </a:lnTo>
                        <a:lnTo>
                          <a:pt x="13" y="349"/>
                        </a:lnTo>
                        <a:lnTo>
                          <a:pt x="6" y="343"/>
                        </a:lnTo>
                        <a:lnTo>
                          <a:pt x="0" y="337"/>
                        </a:lnTo>
                        <a:lnTo>
                          <a:pt x="9" y="351"/>
                        </a:lnTo>
                        <a:lnTo>
                          <a:pt x="19" y="364"/>
                        </a:lnTo>
                        <a:lnTo>
                          <a:pt x="30" y="376"/>
                        </a:lnTo>
                        <a:lnTo>
                          <a:pt x="42" y="388"/>
                        </a:lnTo>
                        <a:lnTo>
                          <a:pt x="55" y="398"/>
                        </a:lnTo>
                        <a:lnTo>
                          <a:pt x="69" y="409"/>
                        </a:lnTo>
                        <a:lnTo>
                          <a:pt x="84" y="417"/>
                        </a:lnTo>
                        <a:lnTo>
                          <a:pt x="100" y="425"/>
                        </a:lnTo>
                        <a:lnTo>
                          <a:pt x="121" y="433"/>
                        </a:lnTo>
                        <a:lnTo>
                          <a:pt x="143" y="439"/>
                        </a:lnTo>
                        <a:lnTo>
                          <a:pt x="165" y="442"/>
                        </a:lnTo>
                        <a:lnTo>
                          <a:pt x="187" y="443"/>
                        </a:lnTo>
                        <a:lnTo>
                          <a:pt x="208" y="443"/>
                        </a:lnTo>
                        <a:lnTo>
                          <a:pt x="229" y="440"/>
                        </a:lnTo>
                        <a:lnTo>
                          <a:pt x="250" y="435"/>
                        </a:lnTo>
                        <a:lnTo>
                          <a:pt x="270" y="428"/>
                        </a:lnTo>
                        <a:lnTo>
                          <a:pt x="289" y="420"/>
                        </a:lnTo>
                        <a:lnTo>
                          <a:pt x="308" y="410"/>
                        </a:lnTo>
                        <a:lnTo>
                          <a:pt x="326" y="397"/>
                        </a:lnTo>
                        <a:lnTo>
                          <a:pt x="342" y="383"/>
                        </a:lnTo>
                        <a:lnTo>
                          <a:pt x="357" y="368"/>
                        </a:lnTo>
                        <a:lnTo>
                          <a:pt x="371" y="351"/>
                        </a:lnTo>
                        <a:lnTo>
                          <a:pt x="383" y="333"/>
                        </a:lnTo>
                        <a:lnTo>
                          <a:pt x="393" y="312"/>
                        </a:lnTo>
                        <a:lnTo>
                          <a:pt x="407" y="269"/>
                        </a:lnTo>
                        <a:lnTo>
                          <a:pt x="412" y="225"/>
                        </a:lnTo>
                        <a:lnTo>
                          <a:pt x="408" y="183"/>
                        </a:lnTo>
                        <a:lnTo>
                          <a:pt x="397" y="141"/>
                        </a:lnTo>
                        <a:lnTo>
                          <a:pt x="378" y="103"/>
                        </a:lnTo>
                        <a:lnTo>
                          <a:pt x="352" y="69"/>
                        </a:lnTo>
                        <a:lnTo>
                          <a:pt x="318" y="40"/>
                        </a:lnTo>
                        <a:lnTo>
                          <a:pt x="279" y="18"/>
                        </a:lnTo>
                        <a:lnTo>
                          <a:pt x="268" y="13"/>
                        </a:lnTo>
                        <a:lnTo>
                          <a:pt x="256" y="9"/>
                        </a:lnTo>
                        <a:lnTo>
                          <a:pt x="243" y="5"/>
                        </a:lnTo>
                        <a:lnTo>
                          <a:pt x="232" y="3"/>
                        </a:lnTo>
                        <a:lnTo>
                          <a:pt x="219" y="1"/>
                        </a:lnTo>
                        <a:lnTo>
                          <a:pt x="208" y="0"/>
                        </a:lnTo>
                        <a:lnTo>
                          <a:pt x="195" y="0"/>
                        </a:lnTo>
                        <a:lnTo>
                          <a:pt x="183" y="0"/>
                        </a:lnTo>
                        <a:lnTo>
                          <a:pt x="171" y="1"/>
                        </a:lnTo>
                        <a:lnTo>
                          <a:pt x="159" y="2"/>
                        </a:lnTo>
                        <a:lnTo>
                          <a:pt x="148" y="4"/>
                        </a:lnTo>
                        <a:lnTo>
                          <a:pt x="136" y="6"/>
                        </a:lnTo>
                        <a:lnTo>
                          <a:pt x="125" y="10"/>
                        </a:lnTo>
                        <a:lnTo>
                          <a:pt x="113" y="13"/>
                        </a:lnTo>
                        <a:lnTo>
                          <a:pt x="102" y="18"/>
                        </a:lnTo>
                        <a:lnTo>
                          <a:pt x="91" y="23"/>
                        </a:lnTo>
                        <a:lnTo>
                          <a:pt x="105" y="20"/>
                        </a:lnTo>
                        <a:lnTo>
                          <a:pt x="120" y="18"/>
                        </a:lnTo>
                        <a:lnTo>
                          <a:pt x="135" y="18"/>
                        </a:lnTo>
                        <a:lnTo>
                          <a:pt x="150" y="19"/>
                        </a:lnTo>
                        <a:lnTo>
                          <a:pt x="164" y="20"/>
                        </a:lnTo>
                        <a:lnTo>
                          <a:pt x="179" y="24"/>
                        </a:lnTo>
                        <a:lnTo>
                          <a:pt x="194" y="28"/>
                        </a:lnTo>
                        <a:lnTo>
                          <a:pt x="208" y="34"/>
                        </a:lnTo>
                        <a:lnTo>
                          <a:pt x="241" y="53"/>
                        </a:lnTo>
                        <a:lnTo>
                          <a:pt x="269" y="77"/>
                        </a:lnTo>
                        <a:lnTo>
                          <a:pt x="291" y="106"/>
                        </a:lnTo>
                        <a:lnTo>
                          <a:pt x="307" y="138"/>
                        </a:lnTo>
                        <a:lnTo>
                          <a:pt x="317" y="172"/>
                        </a:lnTo>
                        <a:lnTo>
                          <a:pt x="319" y="208"/>
                        </a:lnTo>
                        <a:lnTo>
                          <a:pt x="315" y="245"/>
                        </a:lnTo>
                        <a:lnTo>
                          <a:pt x="303" y="281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7" name="Freeform 56"/>
                  <p:cNvSpPr>
                    <a:spLocks/>
                  </p:cNvSpPr>
                  <p:nvPr/>
                </p:nvSpPr>
                <p:spPr bwMode="auto">
                  <a:xfrm>
                    <a:off x="3118" y="2046"/>
                    <a:ext cx="136" cy="147"/>
                  </a:xfrm>
                  <a:custGeom>
                    <a:avLst/>
                    <a:gdLst>
                      <a:gd name="T0" fmla="*/ 0 w 272"/>
                      <a:gd name="T1" fmla="*/ 27 h 292"/>
                      <a:gd name="T2" fmla="*/ 5 w 272"/>
                      <a:gd name="T3" fmla="*/ 37 h 292"/>
                      <a:gd name="T4" fmla="*/ 34 w 272"/>
                      <a:gd name="T5" fmla="*/ 0 h 292"/>
                      <a:gd name="T6" fmla="*/ 0 w 272"/>
                      <a:gd name="T7" fmla="*/ 27 h 29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72"/>
                      <a:gd name="T13" fmla="*/ 0 h 292"/>
                      <a:gd name="T14" fmla="*/ 272 w 272"/>
                      <a:gd name="T15" fmla="*/ 292 h 29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72" h="292">
                        <a:moveTo>
                          <a:pt x="0" y="213"/>
                        </a:moveTo>
                        <a:lnTo>
                          <a:pt x="40" y="292"/>
                        </a:lnTo>
                        <a:lnTo>
                          <a:pt x="272" y="0"/>
                        </a:lnTo>
                        <a:lnTo>
                          <a:pt x="0" y="213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8" name="Freeform 57"/>
                  <p:cNvSpPr>
                    <a:spLocks/>
                  </p:cNvSpPr>
                  <p:nvPr/>
                </p:nvSpPr>
                <p:spPr bwMode="auto">
                  <a:xfrm>
                    <a:off x="3326" y="1924"/>
                    <a:ext cx="110" cy="121"/>
                  </a:xfrm>
                  <a:custGeom>
                    <a:avLst/>
                    <a:gdLst>
                      <a:gd name="T0" fmla="*/ 0 w 220"/>
                      <a:gd name="T1" fmla="*/ 14 h 241"/>
                      <a:gd name="T2" fmla="*/ 0 w 220"/>
                      <a:gd name="T3" fmla="*/ 0 h 241"/>
                      <a:gd name="T4" fmla="*/ 28 w 220"/>
                      <a:gd name="T5" fmla="*/ 31 h 241"/>
                      <a:gd name="T6" fmla="*/ 0 w 220"/>
                      <a:gd name="T7" fmla="*/ 14 h 2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0"/>
                      <a:gd name="T13" fmla="*/ 0 h 241"/>
                      <a:gd name="T14" fmla="*/ 220 w 220"/>
                      <a:gd name="T15" fmla="*/ 241 h 24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0" h="241">
                        <a:moveTo>
                          <a:pt x="0" y="110"/>
                        </a:moveTo>
                        <a:lnTo>
                          <a:pt x="0" y="0"/>
                        </a:lnTo>
                        <a:lnTo>
                          <a:pt x="220" y="241"/>
                        </a:lnTo>
                        <a:lnTo>
                          <a:pt x="0" y="110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99" name="Freeform 58"/>
                  <p:cNvSpPr>
                    <a:spLocks/>
                  </p:cNvSpPr>
                  <p:nvPr/>
                </p:nvSpPr>
                <p:spPr bwMode="auto">
                  <a:xfrm>
                    <a:off x="3525" y="1999"/>
                    <a:ext cx="155" cy="94"/>
                  </a:xfrm>
                  <a:custGeom>
                    <a:avLst/>
                    <a:gdLst>
                      <a:gd name="T0" fmla="*/ 0 w 309"/>
                      <a:gd name="T1" fmla="*/ 23 h 189"/>
                      <a:gd name="T2" fmla="*/ 39 w 309"/>
                      <a:gd name="T3" fmla="*/ 0 h 189"/>
                      <a:gd name="T4" fmla="*/ 2 w 309"/>
                      <a:gd name="T5" fmla="*/ 13 h 189"/>
                      <a:gd name="T6" fmla="*/ 0 w 309"/>
                      <a:gd name="T7" fmla="*/ 23 h 1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09"/>
                      <a:gd name="T13" fmla="*/ 0 h 189"/>
                      <a:gd name="T14" fmla="*/ 309 w 309"/>
                      <a:gd name="T15" fmla="*/ 189 h 1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09" h="189">
                        <a:moveTo>
                          <a:pt x="0" y="189"/>
                        </a:moveTo>
                        <a:lnTo>
                          <a:pt x="309" y="0"/>
                        </a:lnTo>
                        <a:lnTo>
                          <a:pt x="11" y="106"/>
                        </a:lnTo>
                        <a:lnTo>
                          <a:pt x="0" y="189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0" name="Freeform 59"/>
                  <p:cNvSpPr>
                    <a:spLocks/>
                  </p:cNvSpPr>
                  <p:nvPr/>
                </p:nvSpPr>
                <p:spPr bwMode="auto">
                  <a:xfrm>
                    <a:off x="3512" y="2116"/>
                    <a:ext cx="123" cy="139"/>
                  </a:xfrm>
                  <a:custGeom>
                    <a:avLst/>
                    <a:gdLst>
                      <a:gd name="T0" fmla="*/ 0 w 246"/>
                      <a:gd name="T1" fmla="*/ 7 h 280"/>
                      <a:gd name="T2" fmla="*/ 6 w 246"/>
                      <a:gd name="T3" fmla="*/ 0 h 280"/>
                      <a:gd name="T4" fmla="*/ 31 w 246"/>
                      <a:gd name="T5" fmla="*/ 34 h 280"/>
                      <a:gd name="T6" fmla="*/ 0 w 246"/>
                      <a:gd name="T7" fmla="*/ 7 h 28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46"/>
                      <a:gd name="T13" fmla="*/ 0 h 280"/>
                      <a:gd name="T14" fmla="*/ 246 w 246"/>
                      <a:gd name="T15" fmla="*/ 280 h 28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46" h="280">
                        <a:moveTo>
                          <a:pt x="0" y="62"/>
                        </a:moveTo>
                        <a:lnTo>
                          <a:pt x="44" y="0"/>
                        </a:lnTo>
                        <a:lnTo>
                          <a:pt x="246" y="280"/>
                        </a:lnTo>
                        <a:lnTo>
                          <a:pt x="0" y="62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1" name="Freeform 60"/>
                  <p:cNvSpPr>
                    <a:spLocks/>
                  </p:cNvSpPr>
                  <p:nvPr/>
                </p:nvSpPr>
                <p:spPr bwMode="auto">
                  <a:xfrm>
                    <a:off x="3322" y="2197"/>
                    <a:ext cx="117" cy="122"/>
                  </a:xfrm>
                  <a:custGeom>
                    <a:avLst/>
                    <a:gdLst>
                      <a:gd name="T0" fmla="*/ 0 w 234"/>
                      <a:gd name="T1" fmla="*/ 22 h 244"/>
                      <a:gd name="T2" fmla="*/ 29 w 234"/>
                      <a:gd name="T3" fmla="*/ 0 h 244"/>
                      <a:gd name="T4" fmla="*/ 6 w 234"/>
                      <a:gd name="T5" fmla="*/ 31 h 244"/>
                      <a:gd name="T6" fmla="*/ 0 w 234"/>
                      <a:gd name="T7" fmla="*/ 22 h 24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34"/>
                      <a:gd name="T13" fmla="*/ 0 h 244"/>
                      <a:gd name="T14" fmla="*/ 234 w 234"/>
                      <a:gd name="T15" fmla="*/ 244 h 24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34" h="244">
                        <a:moveTo>
                          <a:pt x="0" y="174"/>
                        </a:moveTo>
                        <a:lnTo>
                          <a:pt x="234" y="0"/>
                        </a:lnTo>
                        <a:lnTo>
                          <a:pt x="42" y="244"/>
                        </a:lnTo>
                        <a:lnTo>
                          <a:pt x="0" y="174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2" name="Freeform 61"/>
                  <p:cNvSpPr>
                    <a:spLocks/>
                  </p:cNvSpPr>
                  <p:nvPr/>
                </p:nvSpPr>
                <p:spPr bwMode="auto">
                  <a:xfrm>
                    <a:off x="3296" y="2503"/>
                    <a:ext cx="201" cy="106"/>
                  </a:xfrm>
                  <a:custGeom>
                    <a:avLst/>
                    <a:gdLst>
                      <a:gd name="T0" fmla="*/ 1 w 402"/>
                      <a:gd name="T1" fmla="*/ 13 h 211"/>
                      <a:gd name="T2" fmla="*/ 0 w 402"/>
                      <a:gd name="T3" fmla="*/ 27 h 211"/>
                      <a:gd name="T4" fmla="*/ 50 w 402"/>
                      <a:gd name="T5" fmla="*/ 0 h 211"/>
                      <a:gd name="T6" fmla="*/ 1 w 402"/>
                      <a:gd name="T7" fmla="*/ 13 h 21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02"/>
                      <a:gd name="T13" fmla="*/ 0 h 211"/>
                      <a:gd name="T14" fmla="*/ 402 w 402"/>
                      <a:gd name="T15" fmla="*/ 211 h 21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02" h="211">
                        <a:moveTo>
                          <a:pt x="2" y="103"/>
                        </a:moveTo>
                        <a:lnTo>
                          <a:pt x="0" y="211"/>
                        </a:lnTo>
                        <a:lnTo>
                          <a:pt x="402" y="0"/>
                        </a:lnTo>
                        <a:lnTo>
                          <a:pt x="2" y="103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3" name="Freeform 62"/>
                  <p:cNvSpPr>
                    <a:spLocks/>
                  </p:cNvSpPr>
                  <p:nvPr/>
                </p:nvSpPr>
                <p:spPr bwMode="auto">
                  <a:xfrm>
                    <a:off x="3575" y="2514"/>
                    <a:ext cx="210" cy="54"/>
                  </a:xfrm>
                  <a:custGeom>
                    <a:avLst/>
                    <a:gdLst>
                      <a:gd name="T0" fmla="*/ 7 w 419"/>
                      <a:gd name="T1" fmla="*/ 0 h 107"/>
                      <a:gd name="T2" fmla="*/ 53 w 419"/>
                      <a:gd name="T3" fmla="*/ 11 h 107"/>
                      <a:gd name="T4" fmla="*/ 0 w 419"/>
                      <a:gd name="T5" fmla="*/ 14 h 107"/>
                      <a:gd name="T6" fmla="*/ 7 w 419"/>
                      <a:gd name="T7" fmla="*/ 0 h 10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19"/>
                      <a:gd name="T13" fmla="*/ 0 h 107"/>
                      <a:gd name="T14" fmla="*/ 419 w 419"/>
                      <a:gd name="T15" fmla="*/ 107 h 10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19" h="107">
                        <a:moveTo>
                          <a:pt x="55" y="0"/>
                        </a:moveTo>
                        <a:lnTo>
                          <a:pt x="419" y="87"/>
                        </a:lnTo>
                        <a:lnTo>
                          <a:pt x="0" y="107"/>
                        </a:lnTo>
                        <a:lnTo>
                          <a:pt x="55" y="0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4" name="Freeform 63"/>
                  <p:cNvSpPr>
                    <a:spLocks/>
                  </p:cNvSpPr>
                  <p:nvPr/>
                </p:nvSpPr>
                <p:spPr bwMode="auto">
                  <a:xfrm>
                    <a:off x="3557" y="2313"/>
                    <a:ext cx="159" cy="123"/>
                  </a:xfrm>
                  <a:custGeom>
                    <a:avLst/>
                    <a:gdLst>
                      <a:gd name="T0" fmla="*/ 7 w 319"/>
                      <a:gd name="T1" fmla="*/ 30 h 248"/>
                      <a:gd name="T2" fmla="*/ 39 w 319"/>
                      <a:gd name="T3" fmla="*/ 0 h 248"/>
                      <a:gd name="T4" fmla="*/ 0 w 319"/>
                      <a:gd name="T5" fmla="*/ 21 h 248"/>
                      <a:gd name="T6" fmla="*/ 7 w 319"/>
                      <a:gd name="T7" fmla="*/ 30 h 24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9"/>
                      <a:gd name="T13" fmla="*/ 0 h 248"/>
                      <a:gd name="T14" fmla="*/ 319 w 319"/>
                      <a:gd name="T15" fmla="*/ 248 h 24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9" h="248">
                        <a:moveTo>
                          <a:pt x="61" y="248"/>
                        </a:moveTo>
                        <a:lnTo>
                          <a:pt x="319" y="0"/>
                        </a:lnTo>
                        <a:lnTo>
                          <a:pt x="0" y="175"/>
                        </a:lnTo>
                        <a:lnTo>
                          <a:pt x="61" y="248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5" name="Freeform 64"/>
                  <p:cNvSpPr>
                    <a:spLocks/>
                  </p:cNvSpPr>
                  <p:nvPr/>
                </p:nvSpPr>
                <p:spPr bwMode="auto">
                  <a:xfrm>
                    <a:off x="3344" y="2325"/>
                    <a:ext cx="133" cy="152"/>
                  </a:xfrm>
                  <a:custGeom>
                    <a:avLst/>
                    <a:gdLst>
                      <a:gd name="T0" fmla="*/ 0 w 265"/>
                      <a:gd name="T1" fmla="*/ 8 h 305"/>
                      <a:gd name="T2" fmla="*/ 6 w 265"/>
                      <a:gd name="T3" fmla="*/ 0 h 305"/>
                      <a:gd name="T4" fmla="*/ 34 w 265"/>
                      <a:gd name="T5" fmla="*/ 38 h 305"/>
                      <a:gd name="T6" fmla="*/ 0 w 265"/>
                      <a:gd name="T7" fmla="*/ 8 h 30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65"/>
                      <a:gd name="T13" fmla="*/ 0 h 305"/>
                      <a:gd name="T14" fmla="*/ 265 w 265"/>
                      <a:gd name="T15" fmla="*/ 305 h 30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65" h="305">
                        <a:moveTo>
                          <a:pt x="0" y="70"/>
                        </a:moveTo>
                        <a:lnTo>
                          <a:pt x="44" y="0"/>
                        </a:lnTo>
                        <a:lnTo>
                          <a:pt x="265" y="305"/>
                        </a:lnTo>
                        <a:lnTo>
                          <a:pt x="0" y="70"/>
                        </a:lnTo>
                        <a:close/>
                      </a:path>
                    </a:pathLst>
                  </a:custGeom>
                  <a:solidFill>
                    <a:srgbClr val="6600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184" name="TextBox 188"/>
              <p:cNvSpPr txBox="1">
                <a:spLocks noChangeArrowheads="1"/>
              </p:cNvSpPr>
              <p:nvPr/>
            </p:nvSpPr>
            <p:spPr bwMode="auto">
              <a:xfrm>
                <a:off x="3813230" y="2357429"/>
                <a:ext cx="813668" cy="521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a-IR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Titr" pitchFamily="2" charset="-78"/>
                  </a:rPr>
                  <a:t>فرهنگ و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a-IR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Titr" pitchFamily="2" charset="-78"/>
                  </a:rPr>
                  <a:t>رفتار فردي</a:t>
                </a:r>
              </a:p>
            </p:txBody>
          </p:sp>
          <p:sp>
            <p:nvSpPr>
              <p:cNvPr id="185" name="Rectangle 646"/>
              <p:cNvSpPr>
                <a:spLocks noChangeArrowheads="1"/>
              </p:cNvSpPr>
              <p:nvPr/>
            </p:nvSpPr>
            <p:spPr bwMode="auto">
              <a:xfrm>
                <a:off x="3997381" y="1857364"/>
                <a:ext cx="500066" cy="500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800" b="0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pitchFamily="18" charset="0"/>
                  <a:cs typeface="Zar" pitchFamily="2" charset="-78"/>
                </a:endParaRPr>
              </a:p>
            </p:txBody>
          </p:sp>
        </p:grpSp>
      </p:grpSp>
      <p:grpSp>
        <p:nvGrpSpPr>
          <p:cNvPr id="223" name="Group 715"/>
          <p:cNvGrpSpPr>
            <a:grpSpLocks/>
          </p:cNvGrpSpPr>
          <p:nvPr/>
        </p:nvGrpSpPr>
        <p:grpSpPr bwMode="auto">
          <a:xfrm>
            <a:off x="4334556" y="3497739"/>
            <a:ext cx="1600118" cy="1165998"/>
            <a:chOff x="1294318" y="4000504"/>
            <a:chExt cx="1298930" cy="1040857"/>
          </a:xfrm>
        </p:grpSpPr>
        <p:grpSp>
          <p:nvGrpSpPr>
            <p:cNvPr id="224" name="Group 682"/>
            <p:cNvGrpSpPr>
              <a:grpSpLocks/>
            </p:cNvGrpSpPr>
            <p:nvPr/>
          </p:nvGrpSpPr>
          <p:grpSpPr bwMode="auto">
            <a:xfrm>
              <a:off x="1294318" y="4071356"/>
              <a:ext cx="1298930" cy="970005"/>
              <a:chOff x="1367637" y="4071195"/>
              <a:chExt cx="1734816" cy="1239048"/>
            </a:xfrm>
          </p:grpSpPr>
          <p:sp>
            <p:nvSpPr>
              <p:cNvPr id="226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1928772" y="4071195"/>
                <a:ext cx="929413" cy="615459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424456">
                  <a:lumMod val="20000"/>
                  <a:lumOff val="80000"/>
                </a:srgbClr>
              </a:solidFill>
              <a:ln w="9525">
                <a:solidFill>
                  <a:srgbClr val="424456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24456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grpSp>
            <p:nvGrpSpPr>
              <p:cNvPr id="227" name="Group 149"/>
              <p:cNvGrpSpPr>
                <a:grpSpLocks/>
              </p:cNvGrpSpPr>
              <p:nvPr/>
            </p:nvGrpSpPr>
            <p:grpSpPr bwMode="auto">
              <a:xfrm>
                <a:off x="1367637" y="4071942"/>
                <a:ext cx="1734816" cy="1238301"/>
                <a:chOff x="156677" y="4000504"/>
                <a:chExt cx="1734816" cy="1238301"/>
              </a:xfrm>
            </p:grpSpPr>
            <p:grpSp>
              <p:nvGrpSpPr>
                <p:cNvPr id="228" name="Group 148"/>
                <p:cNvGrpSpPr>
                  <a:grpSpLocks/>
                </p:cNvGrpSpPr>
                <p:nvPr/>
              </p:nvGrpSpPr>
              <p:grpSpPr bwMode="auto">
                <a:xfrm>
                  <a:off x="916766" y="4000504"/>
                  <a:ext cx="556242" cy="606694"/>
                  <a:chOff x="888654" y="4000504"/>
                  <a:chExt cx="556242" cy="606694"/>
                </a:xfrm>
              </p:grpSpPr>
              <p:sp>
                <p:nvSpPr>
                  <p:cNvPr id="230" name="Freeform 163"/>
                  <p:cNvSpPr>
                    <a:spLocks/>
                  </p:cNvSpPr>
                  <p:nvPr/>
                </p:nvSpPr>
                <p:spPr bwMode="auto">
                  <a:xfrm>
                    <a:off x="1109994" y="4314026"/>
                    <a:ext cx="21420" cy="34034"/>
                  </a:xfrm>
                  <a:custGeom>
                    <a:avLst/>
                    <a:gdLst>
                      <a:gd name="T0" fmla="*/ 1661645 w 47"/>
                      <a:gd name="T1" fmla="*/ 17034017 h 68"/>
                      <a:gd name="T2" fmla="*/ 2492468 w 47"/>
                      <a:gd name="T3" fmla="*/ 6262255 h 68"/>
                      <a:gd name="T4" fmla="*/ 0 w 47"/>
                      <a:gd name="T5" fmla="*/ 6262255 h 68"/>
                      <a:gd name="T6" fmla="*/ 2700287 w 47"/>
                      <a:gd name="T7" fmla="*/ 5010005 h 68"/>
                      <a:gd name="T8" fmla="*/ 0 w 47"/>
                      <a:gd name="T9" fmla="*/ 5010005 h 68"/>
                      <a:gd name="T10" fmla="*/ 207820 w 47"/>
                      <a:gd name="T11" fmla="*/ 4258755 h 68"/>
                      <a:gd name="T12" fmla="*/ 830823 w 47"/>
                      <a:gd name="T13" fmla="*/ 4008003 h 68"/>
                      <a:gd name="T14" fmla="*/ 1661645 w 47"/>
                      <a:gd name="T15" fmla="*/ 3256253 h 68"/>
                      <a:gd name="T16" fmla="*/ 2700287 w 47"/>
                      <a:gd name="T17" fmla="*/ 3006003 h 68"/>
                      <a:gd name="T18" fmla="*/ 0 w 47"/>
                      <a:gd name="T19" fmla="*/ 3006003 h 68"/>
                      <a:gd name="T20" fmla="*/ 623003 w 47"/>
                      <a:gd name="T21" fmla="*/ 2004002 h 68"/>
                      <a:gd name="T22" fmla="*/ 1661645 w 47"/>
                      <a:gd name="T23" fmla="*/ 1002001 h 68"/>
                      <a:gd name="T24" fmla="*/ 2700287 w 47"/>
                      <a:gd name="T25" fmla="*/ 501000 h 68"/>
                      <a:gd name="T26" fmla="*/ 4361933 w 47"/>
                      <a:gd name="T27" fmla="*/ 751250 h 68"/>
                      <a:gd name="T28" fmla="*/ 4777116 w 47"/>
                      <a:gd name="T29" fmla="*/ 0 h 68"/>
                      <a:gd name="T30" fmla="*/ 6023577 w 47"/>
                      <a:gd name="T31" fmla="*/ 0 h 68"/>
                      <a:gd name="T32" fmla="*/ 6854400 w 47"/>
                      <a:gd name="T33" fmla="*/ 501000 h 68"/>
                      <a:gd name="T34" fmla="*/ 7892587 w 47"/>
                      <a:gd name="T35" fmla="*/ 1252251 h 68"/>
                      <a:gd name="T36" fmla="*/ 7061763 w 47"/>
                      <a:gd name="T37" fmla="*/ 2004002 h 68"/>
                      <a:gd name="T38" fmla="*/ 7477404 w 47"/>
                      <a:gd name="T39" fmla="*/ 6012005 h 68"/>
                      <a:gd name="T40" fmla="*/ 6854400 w 47"/>
                      <a:gd name="T41" fmla="*/ 6012005 h 68"/>
                      <a:gd name="T42" fmla="*/ 6854400 w 47"/>
                      <a:gd name="T43" fmla="*/ 8016006 h 68"/>
                      <a:gd name="T44" fmla="*/ 5607938 w 47"/>
                      <a:gd name="T45" fmla="*/ 8016006 h 68"/>
                      <a:gd name="T46" fmla="*/ 9762051 w 47"/>
                      <a:gd name="T47" fmla="*/ 16282763 h 68"/>
                      <a:gd name="T48" fmla="*/ 1661645 w 47"/>
                      <a:gd name="T49" fmla="*/ 17034017 h 68"/>
                      <a:gd name="T50" fmla="*/ 1661645 w 47"/>
                      <a:gd name="T51" fmla="*/ 17034017 h 68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47"/>
                      <a:gd name="T79" fmla="*/ 0 h 68"/>
                      <a:gd name="T80" fmla="*/ 47 w 47"/>
                      <a:gd name="T81" fmla="*/ 68 h 68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47" h="68">
                        <a:moveTo>
                          <a:pt x="8" y="68"/>
                        </a:moveTo>
                        <a:lnTo>
                          <a:pt x="12" y="25"/>
                        </a:lnTo>
                        <a:lnTo>
                          <a:pt x="0" y="25"/>
                        </a:lnTo>
                        <a:lnTo>
                          <a:pt x="13" y="20"/>
                        </a:lnTo>
                        <a:lnTo>
                          <a:pt x="0" y="20"/>
                        </a:lnTo>
                        <a:lnTo>
                          <a:pt x="1" y="17"/>
                        </a:lnTo>
                        <a:lnTo>
                          <a:pt x="4" y="16"/>
                        </a:lnTo>
                        <a:lnTo>
                          <a:pt x="8" y="13"/>
                        </a:lnTo>
                        <a:lnTo>
                          <a:pt x="13" y="12"/>
                        </a:lnTo>
                        <a:lnTo>
                          <a:pt x="0" y="12"/>
                        </a:lnTo>
                        <a:lnTo>
                          <a:pt x="3" y="8"/>
                        </a:lnTo>
                        <a:lnTo>
                          <a:pt x="8" y="4"/>
                        </a:lnTo>
                        <a:lnTo>
                          <a:pt x="13" y="2"/>
                        </a:lnTo>
                        <a:lnTo>
                          <a:pt x="21" y="3"/>
                        </a:lnTo>
                        <a:lnTo>
                          <a:pt x="23" y="0"/>
                        </a:lnTo>
                        <a:lnTo>
                          <a:pt x="29" y="0"/>
                        </a:lnTo>
                        <a:lnTo>
                          <a:pt x="33" y="2"/>
                        </a:lnTo>
                        <a:lnTo>
                          <a:pt x="38" y="5"/>
                        </a:lnTo>
                        <a:lnTo>
                          <a:pt x="34" y="8"/>
                        </a:lnTo>
                        <a:lnTo>
                          <a:pt x="36" y="24"/>
                        </a:lnTo>
                        <a:lnTo>
                          <a:pt x="33" y="24"/>
                        </a:lnTo>
                        <a:lnTo>
                          <a:pt x="33" y="32"/>
                        </a:lnTo>
                        <a:lnTo>
                          <a:pt x="27" y="32"/>
                        </a:lnTo>
                        <a:lnTo>
                          <a:pt x="47" y="65"/>
                        </a:lnTo>
                        <a:lnTo>
                          <a:pt x="8" y="6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1" name="Freeform 164"/>
                  <p:cNvSpPr>
                    <a:spLocks/>
                  </p:cNvSpPr>
                  <p:nvPr/>
                </p:nvSpPr>
                <p:spPr bwMode="auto">
                  <a:xfrm>
                    <a:off x="1091634" y="4398594"/>
                    <a:ext cx="6120" cy="8251"/>
                  </a:xfrm>
                  <a:custGeom>
                    <a:avLst/>
                    <a:gdLst>
                      <a:gd name="T0" fmla="*/ 573094 w 14"/>
                      <a:gd name="T1" fmla="*/ 0 h 18"/>
                      <a:gd name="T2" fmla="*/ 2675314 w 14"/>
                      <a:gd name="T3" fmla="*/ 2521597 h 18"/>
                      <a:gd name="T4" fmla="*/ 2293252 w 14"/>
                      <a:gd name="T5" fmla="*/ 3782167 h 18"/>
                      <a:gd name="T6" fmla="*/ 0 w 14"/>
                      <a:gd name="T7" fmla="*/ 3782167 h 18"/>
                      <a:gd name="T8" fmla="*/ 191031 w 14"/>
                      <a:gd name="T9" fmla="*/ 1891313 h 18"/>
                      <a:gd name="T10" fmla="*/ 573094 w 14"/>
                      <a:gd name="T11" fmla="*/ 0 h 18"/>
                      <a:gd name="T12" fmla="*/ 573094 w 14"/>
                      <a:gd name="T13" fmla="*/ 0 h 1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"/>
                      <a:gd name="T22" fmla="*/ 0 h 18"/>
                      <a:gd name="T23" fmla="*/ 14 w 14"/>
                      <a:gd name="T24" fmla="*/ 18 h 1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" h="18">
                        <a:moveTo>
                          <a:pt x="3" y="0"/>
                        </a:moveTo>
                        <a:lnTo>
                          <a:pt x="14" y="12"/>
                        </a:lnTo>
                        <a:lnTo>
                          <a:pt x="12" y="18"/>
                        </a:lnTo>
                        <a:lnTo>
                          <a:pt x="0" y="18"/>
                        </a:lnTo>
                        <a:lnTo>
                          <a:pt x="1" y="9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2" name="Freeform 165"/>
                  <p:cNvSpPr>
                    <a:spLocks/>
                  </p:cNvSpPr>
                  <p:nvPr/>
                </p:nvSpPr>
                <p:spPr bwMode="auto">
                  <a:xfrm>
                    <a:off x="1073274" y="4330527"/>
                    <a:ext cx="110160" cy="168106"/>
                  </a:xfrm>
                  <a:custGeom>
                    <a:avLst/>
                    <a:gdLst>
                      <a:gd name="T0" fmla="*/ 10461386 w 231"/>
                      <a:gd name="T1" fmla="*/ 4700005 h 338"/>
                      <a:gd name="T2" fmla="*/ 6822290 w 231"/>
                      <a:gd name="T3" fmla="*/ 7668219 h 338"/>
                      <a:gd name="T4" fmla="*/ 3866091 w 231"/>
                      <a:gd name="T5" fmla="*/ 11131303 h 338"/>
                      <a:gd name="T6" fmla="*/ 2046783 w 231"/>
                      <a:gd name="T7" fmla="*/ 14594385 h 338"/>
                      <a:gd name="T8" fmla="*/ 682420 w 231"/>
                      <a:gd name="T9" fmla="*/ 19541577 h 338"/>
                      <a:gd name="T10" fmla="*/ 682420 w 231"/>
                      <a:gd name="T11" fmla="*/ 24736449 h 338"/>
                      <a:gd name="T12" fmla="*/ 2729202 w 231"/>
                      <a:gd name="T13" fmla="*/ 29435955 h 338"/>
                      <a:gd name="T14" fmla="*/ 5685401 w 231"/>
                      <a:gd name="T15" fmla="*/ 33641098 h 338"/>
                      <a:gd name="T16" fmla="*/ 8642077 w 231"/>
                      <a:gd name="T17" fmla="*/ 36609809 h 338"/>
                      <a:gd name="T18" fmla="*/ 5912874 w 231"/>
                      <a:gd name="T19" fmla="*/ 21767737 h 338"/>
                      <a:gd name="T20" fmla="*/ 14781946 w 231"/>
                      <a:gd name="T21" fmla="*/ 31662115 h 338"/>
                      <a:gd name="T22" fmla="*/ 8642077 w 231"/>
                      <a:gd name="T23" fmla="*/ 80640152 h 338"/>
                      <a:gd name="T24" fmla="*/ 10915855 w 231"/>
                      <a:gd name="T25" fmla="*/ 77424255 h 338"/>
                      <a:gd name="T26" fmla="*/ 14327476 w 231"/>
                      <a:gd name="T27" fmla="*/ 72971935 h 338"/>
                      <a:gd name="T28" fmla="*/ 17511151 w 231"/>
                      <a:gd name="T29" fmla="*/ 68271931 h 338"/>
                      <a:gd name="T30" fmla="*/ 20467349 w 231"/>
                      <a:gd name="T31" fmla="*/ 62087806 h 338"/>
                      <a:gd name="T32" fmla="*/ 22059661 w 231"/>
                      <a:gd name="T33" fmla="*/ 57882670 h 338"/>
                      <a:gd name="T34" fmla="*/ 23196550 w 231"/>
                      <a:gd name="T35" fmla="*/ 54419589 h 338"/>
                      <a:gd name="T36" fmla="*/ 24560912 w 231"/>
                      <a:gd name="T37" fmla="*/ 50214453 h 338"/>
                      <a:gd name="T38" fmla="*/ 25243332 w 231"/>
                      <a:gd name="T39" fmla="*/ 46998557 h 338"/>
                      <a:gd name="T40" fmla="*/ 25698278 w 231"/>
                      <a:gd name="T41" fmla="*/ 44772396 h 338"/>
                      <a:gd name="T42" fmla="*/ 29564368 w 231"/>
                      <a:gd name="T43" fmla="*/ 54419589 h 338"/>
                      <a:gd name="T44" fmla="*/ 36159191 w 231"/>
                      <a:gd name="T45" fmla="*/ 82619127 h 338"/>
                      <a:gd name="T46" fmla="*/ 36386664 w 231"/>
                      <a:gd name="T47" fmla="*/ 79156045 h 338"/>
                      <a:gd name="T48" fmla="*/ 37069084 w 231"/>
                      <a:gd name="T49" fmla="*/ 73961173 h 338"/>
                      <a:gd name="T50" fmla="*/ 37296557 w 231"/>
                      <a:gd name="T51" fmla="*/ 70498092 h 338"/>
                      <a:gd name="T52" fmla="*/ 37978499 w 231"/>
                      <a:gd name="T53" fmla="*/ 65550903 h 338"/>
                      <a:gd name="T54" fmla="*/ 37978499 w 231"/>
                      <a:gd name="T55" fmla="*/ 60108831 h 338"/>
                      <a:gd name="T56" fmla="*/ 37978499 w 231"/>
                      <a:gd name="T57" fmla="*/ 55656510 h 338"/>
                      <a:gd name="T58" fmla="*/ 37296557 w 231"/>
                      <a:gd name="T59" fmla="*/ 52688296 h 338"/>
                      <a:gd name="T60" fmla="*/ 36841610 w 231"/>
                      <a:gd name="T61" fmla="*/ 49225214 h 338"/>
                      <a:gd name="T62" fmla="*/ 36159191 w 231"/>
                      <a:gd name="T63" fmla="*/ 45514450 h 338"/>
                      <a:gd name="T64" fmla="*/ 35932194 w 231"/>
                      <a:gd name="T65" fmla="*/ 42299051 h 338"/>
                      <a:gd name="T66" fmla="*/ 35022302 w 231"/>
                      <a:gd name="T67" fmla="*/ 38835969 h 338"/>
                      <a:gd name="T68" fmla="*/ 34112409 w 231"/>
                      <a:gd name="T69" fmla="*/ 34383151 h 338"/>
                      <a:gd name="T70" fmla="*/ 33430466 w 231"/>
                      <a:gd name="T71" fmla="*/ 31167744 h 338"/>
                      <a:gd name="T72" fmla="*/ 33202993 w 231"/>
                      <a:gd name="T73" fmla="*/ 15336438 h 338"/>
                      <a:gd name="T74" fmla="*/ 37069084 w 231"/>
                      <a:gd name="T75" fmla="*/ 21025684 h 338"/>
                      <a:gd name="T76" fmla="*/ 41844590 w 231"/>
                      <a:gd name="T77" fmla="*/ 24241581 h 338"/>
                      <a:gd name="T78" fmla="*/ 46620573 w 231"/>
                      <a:gd name="T79" fmla="*/ 25725687 h 338"/>
                      <a:gd name="T80" fmla="*/ 52533445 w 231"/>
                      <a:gd name="T81" fmla="*/ 25230819 h 338"/>
                      <a:gd name="T82" fmla="*/ 47757462 w 231"/>
                      <a:gd name="T83" fmla="*/ 22509791 h 338"/>
                      <a:gd name="T84" fmla="*/ 44801264 w 231"/>
                      <a:gd name="T85" fmla="*/ 20530816 h 338"/>
                      <a:gd name="T86" fmla="*/ 40252754 w 231"/>
                      <a:gd name="T87" fmla="*/ 15336438 h 338"/>
                      <a:gd name="T88" fmla="*/ 38205973 w 231"/>
                      <a:gd name="T89" fmla="*/ 11131303 h 338"/>
                      <a:gd name="T90" fmla="*/ 35249775 w 231"/>
                      <a:gd name="T91" fmla="*/ 6926166 h 338"/>
                      <a:gd name="T92" fmla="*/ 32975520 w 231"/>
                      <a:gd name="T93" fmla="*/ 4452323 h 338"/>
                      <a:gd name="T94" fmla="*/ 29564368 w 231"/>
                      <a:gd name="T95" fmla="*/ 1484107 h 338"/>
                      <a:gd name="T96" fmla="*/ 25698278 w 231"/>
                      <a:gd name="T97" fmla="*/ 247185 h 338"/>
                      <a:gd name="T98" fmla="*/ 21604714 w 231"/>
                      <a:gd name="T99" fmla="*/ 0 h 338"/>
                      <a:gd name="T100" fmla="*/ 17738624 w 231"/>
                      <a:gd name="T101" fmla="*/ 742054 h 338"/>
                      <a:gd name="T102" fmla="*/ 13645057 w 231"/>
                      <a:gd name="T103" fmla="*/ 2721029 h 338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231"/>
                      <a:gd name="T157" fmla="*/ 0 h 338"/>
                      <a:gd name="T158" fmla="*/ 231 w 231"/>
                      <a:gd name="T159" fmla="*/ 338 h 338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231" h="338">
                        <a:moveTo>
                          <a:pt x="56" y="14"/>
                        </a:moveTo>
                        <a:lnTo>
                          <a:pt x="51" y="16"/>
                        </a:lnTo>
                        <a:lnTo>
                          <a:pt x="46" y="19"/>
                        </a:lnTo>
                        <a:lnTo>
                          <a:pt x="42" y="22"/>
                        </a:lnTo>
                        <a:lnTo>
                          <a:pt x="38" y="24"/>
                        </a:lnTo>
                        <a:lnTo>
                          <a:pt x="30" y="31"/>
                        </a:lnTo>
                        <a:lnTo>
                          <a:pt x="24" y="37"/>
                        </a:lnTo>
                        <a:lnTo>
                          <a:pt x="20" y="41"/>
                        </a:lnTo>
                        <a:lnTo>
                          <a:pt x="17" y="45"/>
                        </a:lnTo>
                        <a:lnTo>
                          <a:pt x="15" y="50"/>
                        </a:lnTo>
                        <a:lnTo>
                          <a:pt x="12" y="56"/>
                        </a:lnTo>
                        <a:lnTo>
                          <a:pt x="9" y="59"/>
                        </a:lnTo>
                        <a:lnTo>
                          <a:pt x="7" y="66"/>
                        </a:lnTo>
                        <a:lnTo>
                          <a:pt x="4" y="71"/>
                        </a:lnTo>
                        <a:lnTo>
                          <a:pt x="3" y="79"/>
                        </a:lnTo>
                        <a:lnTo>
                          <a:pt x="0" y="85"/>
                        </a:lnTo>
                        <a:lnTo>
                          <a:pt x="2" y="93"/>
                        </a:lnTo>
                        <a:lnTo>
                          <a:pt x="3" y="100"/>
                        </a:lnTo>
                        <a:lnTo>
                          <a:pt x="4" y="108"/>
                        </a:lnTo>
                        <a:lnTo>
                          <a:pt x="7" y="113"/>
                        </a:lnTo>
                        <a:lnTo>
                          <a:pt x="12" y="119"/>
                        </a:lnTo>
                        <a:lnTo>
                          <a:pt x="16" y="125"/>
                        </a:lnTo>
                        <a:lnTo>
                          <a:pt x="20" y="131"/>
                        </a:lnTo>
                        <a:lnTo>
                          <a:pt x="25" y="136"/>
                        </a:lnTo>
                        <a:lnTo>
                          <a:pt x="29" y="140"/>
                        </a:lnTo>
                        <a:lnTo>
                          <a:pt x="33" y="144"/>
                        </a:lnTo>
                        <a:lnTo>
                          <a:pt x="38" y="148"/>
                        </a:lnTo>
                        <a:lnTo>
                          <a:pt x="43" y="152"/>
                        </a:lnTo>
                        <a:lnTo>
                          <a:pt x="47" y="154"/>
                        </a:lnTo>
                        <a:lnTo>
                          <a:pt x="26" y="88"/>
                        </a:lnTo>
                        <a:lnTo>
                          <a:pt x="56" y="59"/>
                        </a:lnTo>
                        <a:lnTo>
                          <a:pt x="59" y="127"/>
                        </a:lnTo>
                        <a:lnTo>
                          <a:pt x="65" y="128"/>
                        </a:lnTo>
                        <a:lnTo>
                          <a:pt x="69" y="221"/>
                        </a:lnTo>
                        <a:lnTo>
                          <a:pt x="37" y="329"/>
                        </a:lnTo>
                        <a:lnTo>
                          <a:pt x="38" y="326"/>
                        </a:lnTo>
                        <a:lnTo>
                          <a:pt x="42" y="321"/>
                        </a:lnTo>
                        <a:lnTo>
                          <a:pt x="46" y="317"/>
                        </a:lnTo>
                        <a:lnTo>
                          <a:pt x="48" y="313"/>
                        </a:lnTo>
                        <a:lnTo>
                          <a:pt x="54" y="307"/>
                        </a:lnTo>
                        <a:lnTo>
                          <a:pt x="59" y="302"/>
                        </a:lnTo>
                        <a:lnTo>
                          <a:pt x="63" y="295"/>
                        </a:lnTo>
                        <a:lnTo>
                          <a:pt x="68" y="289"/>
                        </a:lnTo>
                        <a:lnTo>
                          <a:pt x="72" y="282"/>
                        </a:lnTo>
                        <a:lnTo>
                          <a:pt x="77" y="276"/>
                        </a:lnTo>
                        <a:lnTo>
                          <a:pt x="82" y="266"/>
                        </a:lnTo>
                        <a:lnTo>
                          <a:pt x="86" y="259"/>
                        </a:lnTo>
                        <a:lnTo>
                          <a:pt x="90" y="251"/>
                        </a:lnTo>
                        <a:lnTo>
                          <a:pt x="95" y="243"/>
                        </a:lnTo>
                        <a:lnTo>
                          <a:pt x="95" y="239"/>
                        </a:lnTo>
                        <a:lnTo>
                          <a:pt x="97" y="234"/>
                        </a:lnTo>
                        <a:lnTo>
                          <a:pt x="98" y="230"/>
                        </a:lnTo>
                        <a:lnTo>
                          <a:pt x="99" y="227"/>
                        </a:lnTo>
                        <a:lnTo>
                          <a:pt x="102" y="220"/>
                        </a:lnTo>
                        <a:lnTo>
                          <a:pt x="104" y="214"/>
                        </a:lnTo>
                        <a:lnTo>
                          <a:pt x="106" y="207"/>
                        </a:lnTo>
                        <a:lnTo>
                          <a:pt x="108" y="203"/>
                        </a:lnTo>
                        <a:lnTo>
                          <a:pt x="110" y="197"/>
                        </a:lnTo>
                        <a:lnTo>
                          <a:pt x="111" y="194"/>
                        </a:lnTo>
                        <a:lnTo>
                          <a:pt x="111" y="190"/>
                        </a:lnTo>
                        <a:lnTo>
                          <a:pt x="112" y="186"/>
                        </a:lnTo>
                        <a:lnTo>
                          <a:pt x="113" y="183"/>
                        </a:lnTo>
                        <a:lnTo>
                          <a:pt x="113" y="181"/>
                        </a:lnTo>
                        <a:lnTo>
                          <a:pt x="115" y="178"/>
                        </a:lnTo>
                        <a:lnTo>
                          <a:pt x="115" y="177"/>
                        </a:lnTo>
                        <a:lnTo>
                          <a:pt x="130" y="220"/>
                        </a:lnTo>
                        <a:lnTo>
                          <a:pt x="159" y="338"/>
                        </a:lnTo>
                        <a:lnTo>
                          <a:pt x="159" y="335"/>
                        </a:lnTo>
                        <a:lnTo>
                          <a:pt x="159" y="334"/>
                        </a:lnTo>
                        <a:lnTo>
                          <a:pt x="159" y="330"/>
                        </a:lnTo>
                        <a:lnTo>
                          <a:pt x="159" y="325"/>
                        </a:lnTo>
                        <a:lnTo>
                          <a:pt x="160" y="320"/>
                        </a:lnTo>
                        <a:lnTo>
                          <a:pt x="162" y="313"/>
                        </a:lnTo>
                        <a:lnTo>
                          <a:pt x="162" y="306"/>
                        </a:lnTo>
                        <a:lnTo>
                          <a:pt x="163" y="299"/>
                        </a:lnTo>
                        <a:lnTo>
                          <a:pt x="163" y="294"/>
                        </a:lnTo>
                        <a:lnTo>
                          <a:pt x="163" y="290"/>
                        </a:lnTo>
                        <a:lnTo>
                          <a:pt x="164" y="285"/>
                        </a:lnTo>
                        <a:lnTo>
                          <a:pt x="164" y="281"/>
                        </a:lnTo>
                        <a:lnTo>
                          <a:pt x="164" y="273"/>
                        </a:lnTo>
                        <a:lnTo>
                          <a:pt x="167" y="265"/>
                        </a:lnTo>
                        <a:lnTo>
                          <a:pt x="167" y="257"/>
                        </a:lnTo>
                        <a:lnTo>
                          <a:pt x="167" y="251"/>
                        </a:lnTo>
                        <a:lnTo>
                          <a:pt x="167" y="243"/>
                        </a:lnTo>
                        <a:lnTo>
                          <a:pt x="168" y="239"/>
                        </a:lnTo>
                        <a:lnTo>
                          <a:pt x="167" y="233"/>
                        </a:lnTo>
                        <a:lnTo>
                          <a:pt x="167" y="225"/>
                        </a:lnTo>
                        <a:lnTo>
                          <a:pt x="166" y="221"/>
                        </a:lnTo>
                        <a:lnTo>
                          <a:pt x="164" y="217"/>
                        </a:lnTo>
                        <a:lnTo>
                          <a:pt x="164" y="213"/>
                        </a:lnTo>
                        <a:lnTo>
                          <a:pt x="164" y="209"/>
                        </a:lnTo>
                        <a:lnTo>
                          <a:pt x="163" y="204"/>
                        </a:lnTo>
                        <a:lnTo>
                          <a:pt x="162" y="199"/>
                        </a:lnTo>
                        <a:lnTo>
                          <a:pt x="162" y="195"/>
                        </a:lnTo>
                        <a:lnTo>
                          <a:pt x="160" y="190"/>
                        </a:lnTo>
                        <a:lnTo>
                          <a:pt x="159" y="184"/>
                        </a:lnTo>
                        <a:lnTo>
                          <a:pt x="159" y="181"/>
                        </a:lnTo>
                        <a:lnTo>
                          <a:pt x="158" y="175"/>
                        </a:lnTo>
                        <a:lnTo>
                          <a:pt x="158" y="171"/>
                        </a:lnTo>
                        <a:lnTo>
                          <a:pt x="155" y="166"/>
                        </a:lnTo>
                        <a:lnTo>
                          <a:pt x="155" y="162"/>
                        </a:lnTo>
                        <a:lnTo>
                          <a:pt x="154" y="157"/>
                        </a:lnTo>
                        <a:lnTo>
                          <a:pt x="153" y="153"/>
                        </a:lnTo>
                        <a:lnTo>
                          <a:pt x="151" y="145"/>
                        </a:lnTo>
                        <a:lnTo>
                          <a:pt x="150" y="139"/>
                        </a:lnTo>
                        <a:lnTo>
                          <a:pt x="147" y="134"/>
                        </a:lnTo>
                        <a:lnTo>
                          <a:pt x="147" y="128"/>
                        </a:lnTo>
                        <a:lnTo>
                          <a:pt x="147" y="126"/>
                        </a:lnTo>
                        <a:lnTo>
                          <a:pt x="154" y="126"/>
                        </a:lnTo>
                        <a:lnTo>
                          <a:pt x="140" y="52"/>
                        </a:lnTo>
                        <a:lnTo>
                          <a:pt x="146" y="62"/>
                        </a:lnTo>
                        <a:lnTo>
                          <a:pt x="151" y="71"/>
                        </a:lnTo>
                        <a:lnTo>
                          <a:pt x="156" y="79"/>
                        </a:lnTo>
                        <a:lnTo>
                          <a:pt x="163" y="85"/>
                        </a:lnTo>
                        <a:lnTo>
                          <a:pt x="171" y="93"/>
                        </a:lnTo>
                        <a:lnTo>
                          <a:pt x="177" y="97"/>
                        </a:lnTo>
                        <a:lnTo>
                          <a:pt x="184" y="98"/>
                        </a:lnTo>
                        <a:lnTo>
                          <a:pt x="190" y="101"/>
                        </a:lnTo>
                        <a:lnTo>
                          <a:pt x="197" y="102"/>
                        </a:lnTo>
                        <a:lnTo>
                          <a:pt x="205" y="104"/>
                        </a:lnTo>
                        <a:lnTo>
                          <a:pt x="211" y="104"/>
                        </a:lnTo>
                        <a:lnTo>
                          <a:pt x="219" y="104"/>
                        </a:lnTo>
                        <a:lnTo>
                          <a:pt x="231" y="102"/>
                        </a:lnTo>
                        <a:lnTo>
                          <a:pt x="221" y="97"/>
                        </a:lnTo>
                        <a:lnTo>
                          <a:pt x="214" y="93"/>
                        </a:lnTo>
                        <a:lnTo>
                          <a:pt x="210" y="91"/>
                        </a:lnTo>
                        <a:lnTo>
                          <a:pt x="205" y="88"/>
                        </a:lnTo>
                        <a:lnTo>
                          <a:pt x="201" y="85"/>
                        </a:lnTo>
                        <a:lnTo>
                          <a:pt x="197" y="83"/>
                        </a:lnTo>
                        <a:lnTo>
                          <a:pt x="188" y="75"/>
                        </a:lnTo>
                        <a:lnTo>
                          <a:pt x="181" y="69"/>
                        </a:lnTo>
                        <a:lnTo>
                          <a:pt x="177" y="62"/>
                        </a:lnTo>
                        <a:lnTo>
                          <a:pt x="175" y="56"/>
                        </a:lnTo>
                        <a:lnTo>
                          <a:pt x="172" y="50"/>
                        </a:lnTo>
                        <a:lnTo>
                          <a:pt x="168" y="45"/>
                        </a:lnTo>
                        <a:lnTo>
                          <a:pt x="164" y="39"/>
                        </a:lnTo>
                        <a:lnTo>
                          <a:pt x="159" y="32"/>
                        </a:lnTo>
                        <a:lnTo>
                          <a:pt x="155" y="28"/>
                        </a:lnTo>
                        <a:lnTo>
                          <a:pt x="153" y="24"/>
                        </a:lnTo>
                        <a:lnTo>
                          <a:pt x="149" y="22"/>
                        </a:lnTo>
                        <a:lnTo>
                          <a:pt x="145" y="18"/>
                        </a:lnTo>
                        <a:lnTo>
                          <a:pt x="140" y="13"/>
                        </a:lnTo>
                        <a:lnTo>
                          <a:pt x="136" y="9"/>
                        </a:lnTo>
                        <a:lnTo>
                          <a:pt x="130" y="6"/>
                        </a:lnTo>
                        <a:lnTo>
                          <a:pt x="125" y="3"/>
                        </a:lnTo>
                        <a:lnTo>
                          <a:pt x="119" y="2"/>
                        </a:lnTo>
                        <a:lnTo>
                          <a:pt x="113" y="1"/>
                        </a:lnTo>
                        <a:lnTo>
                          <a:pt x="108" y="0"/>
                        </a:lnTo>
                        <a:lnTo>
                          <a:pt x="102" y="0"/>
                        </a:lnTo>
                        <a:lnTo>
                          <a:pt x="95" y="0"/>
                        </a:lnTo>
                        <a:lnTo>
                          <a:pt x="90" y="1"/>
                        </a:lnTo>
                        <a:lnTo>
                          <a:pt x="84" y="2"/>
                        </a:lnTo>
                        <a:lnTo>
                          <a:pt x="78" y="3"/>
                        </a:lnTo>
                        <a:lnTo>
                          <a:pt x="72" y="6"/>
                        </a:lnTo>
                        <a:lnTo>
                          <a:pt x="67" y="9"/>
                        </a:lnTo>
                        <a:lnTo>
                          <a:pt x="60" y="11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3" name="Freeform 166"/>
                  <p:cNvSpPr>
                    <a:spLocks/>
                  </p:cNvSpPr>
                  <p:nvPr/>
                </p:nvSpPr>
                <p:spPr bwMode="auto">
                  <a:xfrm>
                    <a:off x="1176294" y="4377968"/>
                    <a:ext cx="10200" cy="9282"/>
                  </a:xfrm>
                  <a:custGeom>
                    <a:avLst/>
                    <a:gdLst>
                      <a:gd name="T0" fmla="*/ 0 w 20"/>
                      <a:gd name="T1" fmla="*/ 0 h 18"/>
                      <a:gd name="T2" fmla="*/ 5202000 w 20"/>
                      <a:gd name="T3" fmla="*/ 2127125 h 18"/>
                      <a:gd name="T4" fmla="*/ 4681800 w 20"/>
                      <a:gd name="T5" fmla="*/ 4786418 h 18"/>
                      <a:gd name="T6" fmla="*/ 780300 w 20"/>
                      <a:gd name="T7" fmla="*/ 4786418 h 18"/>
                      <a:gd name="T8" fmla="*/ 780300 w 20"/>
                      <a:gd name="T9" fmla="*/ 2393209 h 18"/>
                      <a:gd name="T10" fmla="*/ 0 w 20"/>
                      <a:gd name="T11" fmla="*/ 0 h 18"/>
                      <a:gd name="T12" fmla="*/ 0 w 20"/>
                      <a:gd name="T13" fmla="*/ 0 h 1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"/>
                      <a:gd name="T22" fmla="*/ 0 h 18"/>
                      <a:gd name="T23" fmla="*/ 20 w 20"/>
                      <a:gd name="T24" fmla="*/ 18 h 1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" h="18">
                        <a:moveTo>
                          <a:pt x="0" y="0"/>
                        </a:moveTo>
                        <a:lnTo>
                          <a:pt x="20" y="8"/>
                        </a:lnTo>
                        <a:lnTo>
                          <a:pt x="18" y="18"/>
                        </a:lnTo>
                        <a:lnTo>
                          <a:pt x="3" y="18"/>
                        </a:lnTo>
                        <a:lnTo>
                          <a:pt x="3" y="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4" name="Freeform 167"/>
                  <p:cNvSpPr>
                    <a:spLocks/>
                  </p:cNvSpPr>
                  <p:nvPr/>
                </p:nvSpPr>
                <p:spPr bwMode="auto">
                  <a:xfrm>
                    <a:off x="1089594" y="4492445"/>
                    <a:ext cx="7140" cy="5157"/>
                  </a:xfrm>
                  <a:custGeom>
                    <a:avLst/>
                    <a:gdLst>
                      <a:gd name="T0" fmla="*/ 995584 w 16"/>
                      <a:gd name="T1" fmla="*/ 0 h 10"/>
                      <a:gd name="T2" fmla="*/ 995584 w 16"/>
                      <a:gd name="T3" fmla="*/ 0 h 10"/>
                      <a:gd name="T4" fmla="*/ 1593112 w 16"/>
                      <a:gd name="T5" fmla="*/ 0 h 10"/>
                      <a:gd name="T6" fmla="*/ 1792140 w 16"/>
                      <a:gd name="T7" fmla="*/ 266101 h 10"/>
                      <a:gd name="T8" fmla="*/ 2389668 w 16"/>
                      <a:gd name="T9" fmla="*/ 1063889 h 10"/>
                      <a:gd name="T10" fmla="*/ 2588696 w 16"/>
                      <a:gd name="T11" fmla="*/ 1861677 h 10"/>
                      <a:gd name="T12" fmla="*/ 3186224 w 16"/>
                      <a:gd name="T13" fmla="*/ 2659465 h 10"/>
                      <a:gd name="T14" fmla="*/ 0 w 16"/>
                      <a:gd name="T15" fmla="*/ 2127778 h 10"/>
                      <a:gd name="T16" fmla="*/ 995584 w 16"/>
                      <a:gd name="T17" fmla="*/ 0 h 10"/>
                      <a:gd name="T18" fmla="*/ 995584 w 16"/>
                      <a:gd name="T19" fmla="*/ 0 h 1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6"/>
                      <a:gd name="T31" fmla="*/ 0 h 10"/>
                      <a:gd name="T32" fmla="*/ 16 w 16"/>
                      <a:gd name="T33" fmla="*/ 10 h 1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6" h="10">
                        <a:moveTo>
                          <a:pt x="5" y="0"/>
                        </a:move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9" y="1"/>
                        </a:lnTo>
                        <a:lnTo>
                          <a:pt x="12" y="4"/>
                        </a:lnTo>
                        <a:lnTo>
                          <a:pt x="13" y="7"/>
                        </a:lnTo>
                        <a:lnTo>
                          <a:pt x="16" y="10"/>
                        </a:lnTo>
                        <a:lnTo>
                          <a:pt x="0" y="8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5" name="Freeform 169"/>
                  <p:cNvSpPr>
                    <a:spLocks/>
                  </p:cNvSpPr>
                  <p:nvPr/>
                </p:nvSpPr>
                <p:spPr bwMode="auto">
                  <a:xfrm>
                    <a:off x="1113054" y="4334652"/>
                    <a:ext cx="13260" cy="22689"/>
                  </a:xfrm>
                  <a:custGeom>
                    <a:avLst/>
                    <a:gdLst>
                      <a:gd name="T0" fmla="*/ 0 w 26"/>
                      <a:gd name="T1" fmla="*/ 0 h 45"/>
                      <a:gd name="T2" fmla="*/ 3381300 w 26"/>
                      <a:gd name="T3" fmla="*/ 254117 h 45"/>
                      <a:gd name="T4" fmla="*/ 5462100 w 26"/>
                      <a:gd name="T5" fmla="*/ 0 h 45"/>
                      <a:gd name="T6" fmla="*/ 6762600 w 26"/>
                      <a:gd name="T7" fmla="*/ 10422823 h 45"/>
                      <a:gd name="T8" fmla="*/ 5462100 w 26"/>
                      <a:gd name="T9" fmla="*/ 11439794 h 45"/>
                      <a:gd name="T10" fmla="*/ 2601000 w 26"/>
                      <a:gd name="T11" fmla="*/ 10422823 h 45"/>
                      <a:gd name="T12" fmla="*/ 0 w 26"/>
                      <a:gd name="T13" fmla="*/ 0 h 45"/>
                      <a:gd name="T14" fmla="*/ 0 w 26"/>
                      <a:gd name="T15" fmla="*/ 0 h 4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6"/>
                      <a:gd name="T25" fmla="*/ 0 h 45"/>
                      <a:gd name="T26" fmla="*/ 26 w 26"/>
                      <a:gd name="T27" fmla="*/ 45 h 4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6" h="45">
                        <a:moveTo>
                          <a:pt x="0" y="0"/>
                        </a:moveTo>
                        <a:lnTo>
                          <a:pt x="13" y="1"/>
                        </a:lnTo>
                        <a:lnTo>
                          <a:pt x="21" y="0"/>
                        </a:lnTo>
                        <a:lnTo>
                          <a:pt x="26" y="41"/>
                        </a:lnTo>
                        <a:lnTo>
                          <a:pt x="21" y="45"/>
                        </a:lnTo>
                        <a:lnTo>
                          <a:pt x="10" y="4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6" name="Freeform 170"/>
                  <p:cNvSpPr>
                    <a:spLocks/>
                  </p:cNvSpPr>
                  <p:nvPr/>
                </p:nvSpPr>
                <p:spPr bwMode="auto">
                  <a:xfrm>
                    <a:off x="1118154" y="4337746"/>
                    <a:ext cx="8160" cy="39190"/>
                  </a:xfrm>
                  <a:custGeom>
                    <a:avLst/>
                    <a:gdLst>
                      <a:gd name="T0" fmla="*/ 520200 w 16"/>
                      <a:gd name="T1" fmla="*/ 0 h 79"/>
                      <a:gd name="T2" fmla="*/ 520200 w 16"/>
                      <a:gd name="T3" fmla="*/ 1476322 h 79"/>
                      <a:gd name="T4" fmla="*/ 780300 w 16"/>
                      <a:gd name="T5" fmla="*/ 2214979 h 79"/>
                      <a:gd name="T6" fmla="*/ 0 w 16"/>
                      <a:gd name="T7" fmla="*/ 8859421 h 79"/>
                      <a:gd name="T8" fmla="*/ 3901499 w 16"/>
                      <a:gd name="T9" fmla="*/ 19441217 h 79"/>
                      <a:gd name="T10" fmla="*/ 4161599 w 16"/>
                      <a:gd name="T11" fmla="*/ 8859421 h 79"/>
                      <a:gd name="T12" fmla="*/ 1300500 w 16"/>
                      <a:gd name="T13" fmla="*/ 2214979 h 79"/>
                      <a:gd name="T14" fmla="*/ 1300500 w 16"/>
                      <a:gd name="T15" fmla="*/ 1476322 h 79"/>
                      <a:gd name="T16" fmla="*/ 1040400 w 16"/>
                      <a:gd name="T17" fmla="*/ 0 h 79"/>
                      <a:gd name="T18" fmla="*/ 520200 w 16"/>
                      <a:gd name="T19" fmla="*/ 0 h 79"/>
                      <a:gd name="T20" fmla="*/ 520200 w 16"/>
                      <a:gd name="T21" fmla="*/ 0 h 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6"/>
                      <a:gd name="T34" fmla="*/ 0 h 79"/>
                      <a:gd name="T35" fmla="*/ 16 w 16"/>
                      <a:gd name="T36" fmla="*/ 79 h 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6" h="79">
                        <a:moveTo>
                          <a:pt x="2" y="0"/>
                        </a:moveTo>
                        <a:lnTo>
                          <a:pt x="2" y="6"/>
                        </a:lnTo>
                        <a:lnTo>
                          <a:pt x="3" y="9"/>
                        </a:lnTo>
                        <a:lnTo>
                          <a:pt x="0" y="36"/>
                        </a:lnTo>
                        <a:lnTo>
                          <a:pt x="15" y="79"/>
                        </a:lnTo>
                        <a:lnTo>
                          <a:pt x="16" y="36"/>
                        </a:lnTo>
                        <a:lnTo>
                          <a:pt x="5" y="9"/>
                        </a:lnTo>
                        <a:lnTo>
                          <a:pt x="5" y="6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0099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7" name="Freeform 171"/>
                  <p:cNvSpPr>
                    <a:spLocks/>
                  </p:cNvSpPr>
                  <p:nvPr/>
                </p:nvSpPr>
                <p:spPr bwMode="auto">
                  <a:xfrm>
                    <a:off x="1145694" y="4493476"/>
                    <a:ext cx="9180" cy="6188"/>
                  </a:xfrm>
                  <a:custGeom>
                    <a:avLst/>
                    <a:gdLst>
                      <a:gd name="T0" fmla="*/ 3381300 w 18"/>
                      <a:gd name="T1" fmla="*/ 1329389 h 12"/>
                      <a:gd name="T2" fmla="*/ 4681800 w 18"/>
                      <a:gd name="T3" fmla="*/ 3190945 h 12"/>
                      <a:gd name="T4" fmla="*/ 0 w 18"/>
                      <a:gd name="T5" fmla="*/ 2393209 h 12"/>
                      <a:gd name="T6" fmla="*/ 1300500 w 18"/>
                      <a:gd name="T7" fmla="*/ 0 h 12"/>
                      <a:gd name="T8" fmla="*/ 3381300 w 18"/>
                      <a:gd name="T9" fmla="*/ 1329389 h 12"/>
                      <a:gd name="T10" fmla="*/ 3381300 w 18"/>
                      <a:gd name="T11" fmla="*/ 1329389 h 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8"/>
                      <a:gd name="T19" fmla="*/ 0 h 12"/>
                      <a:gd name="T20" fmla="*/ 18 w 18"/>
                      <a:gd name="T21" fmla="*/ 12 h 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8" h="12">
                        <a:moveTo>
                          <a:pt x="13" y="5"/>
                        </a:moveTo>
                        <a:lnTo>
                          <a:pt x="18" y="12"/>
                        </a:lnTo>
                        <a:lnTo>
                          <a:pt x="0" y="9"/>
                        </a:lnTo>
                        <a:lnTo>
                          <a:pt x="5" y="0"/>
                        </a:lnTo>
                        <a:lnTo>
                          <a:pt x="13" y="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8" name="Freeform 174"/>
                  <p:cNvSpPr>
                    <a:spLocks/>
                  </p:cNvSpPr>
                  <p:nvPr/>
                </p:nvSpPr>
                <p:spPr bwMode="auto">
                  <a:xfrm>
                    <a:off x="1200774" y="4000504"/>
                    <a:ext cx="22440" cy="42284"/>
                  </a:xfrm>
                  <a:custGeom>
                    <a:avLst/>
                    <a:gdLst>
                      <a:gd name="T0" fmla="*/ 8662318 w 47"/>
                      <a:gd name="T1" fmla="*/ 20044606 h 85"/>
                      <a:gd name="T2" fmla="*/ 7750393 w 47"/>
                      <a:gd name="T3" fmla="*/ 7424075 h 85"/>
                      <a:gd name="T4" fmla="*/ 10713907 w 47"/>
                      <a:gd name="T5" fmla="*/ 7424075 h 85"/>
                      <a:gd name="T6" fmla="*/ 6838470 w 47"/>
                      <a:gd name="T7" fmla="*/ 5444189 h 85"/>
                      <a:gd name="T8" fmla="*/ 10713907 w 47"/>
                      <a:gd name="T9" fmla="*/ 5444189 h 85"/>
                      <a:gd name="T10" fmla="*/ 10257945 w 47"/>
                      <a:gd name="T11" fmla="*/ 5196952 h 85"/>
                      <a:gd name="T12" fmla="*/ 9346022 w 47"/>
                      <a:gd name="T13" fmla="*/ 4454247 h 85"/>
                      <a:gd name="T14" fmla="*/ 7978615 w 47"/>
                      <a:gd name="T15" fmla="*/ 3959274 h 85"/>
                      <a:gd name="T16" fmla="*/ 6838470 w 47"/>
                      <a:gd name="T17" fmla="*/ 3217066 h 85"/>
                      <a:gd name="T18" fmla="*/ 10713907 w 47"/>
                      <a:gd name="T19" fmla="*/ 3217066 h 85"/>
                      <a:gd name="T20" fmla="*/ 9801984 w 47"/>
                      <a:gd name="T21" fmla="*/ 1979886 h 85"/>
                      <a:gd name="T22" fmla="*/ 8662318 w 47"/>
                      <a:gd name="T23" fmla="*/ 989943 h 85"/>
                      <a:gd name="T24" fmla="*/ 7750393 w 47"/>
                      <a:gd name="T25" fmla="*/ 247237 h 85"/>
                      <a:gd name="T26" fmla="*/ 6838470 w 47"/>
                      <a:gd name="T27" fmla="*/ 247237 h 85"/>
                      <a:gd name="T28" fmla="*/ 5927025 w 47"/>
                      <a:gd name="T29" fmla="*/ 247237 h 85"/>
                      <a:gd name="T30" fmla="*/ 4786882 w 47"/>
                      <a:gd name="T31" fmla="*/ 742209 h 85"/>
                      <a:gd name="T32" fmla="*/ 3647216 w 47"/>
                      <a:gd name="T33" fmla="*/ 0 h 85"/>
                      <a:gd name="T34" fmla="*/ 2507551 w 47"/>
                      <a:gd name="T35" fmla="*/ 0 h 85"/>
                      <a:gd name="T36" fmla="*/ 1367885 w 47"/>
                      <a:gd name="T37" fmla="*/ 247237 h 85"/>
                      <a:gd name="T38" fmla="*/ 0 w 47"/>
                      <a:gd name="T39" fmla="*/ 1732151 h 85"/>
                      <a:gd name="T40" fmla="*/ 1367885 w 47"/>
                      <a:gd name="T41" fmla="*/ 2227123 h 85"/>
                      <a:gd name="T42" fmla="*/ 683704 w 47"/>
                      <a:gd name="T43" fmla="*/ 7176340 h 85"/>
                      <a:gd name="T44" fmla="*/ 1595627 w 47"/>
                      <a:gd name="T45" fmla="*/ 7176340 h 85"/>
                      <a:gd name="T46" fmla="*/ 1595627 w 47"/>
                      <a:gd name="T47" fmla="*/ 9403465 h 85"/>
                      <a:gd name="T48" fmla="*/ 2735293 w 47"/>
                      <a:gd name="T49" fmla="*/ 9403465 h 85"/>
                      <a:gd name="T50" fmla="*/ 1595627 w 47"/>
                      <a:gd name="T51" fmla="*/ 21034549 h 85"/>
                      <a:gd name="T52" fmla="*/ 8662318 w 47"/>
                      <a:gd name="T53" fmla="*/ 20044606 h 85"/>
                      <a:gd name="T54" fmla="*/ 8662318 w 47"/>
                      <a:gd name="T55" fmla="*/ 20044606 h 85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47"/>
                      <a:gd name="T85" fmla="*/ 0 h 85"/>
                      <a:gd name="T86" fmla="*/ 47 w 47"/>
                      <a:gd name="T87" fmla="*/ 85 h 85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47" h="85">
                        <a:moveTo>
                          <a:pt x="38" y="81"/>
                        </a:moveTo>
                        <a:lnTo>
                          <a:pt x="34" y="30"/>
                        </a:lnTo>
                        <a:lnTo>
                          <a:pt x="47" y="30"/>
                        </a:lnTo>
                        <a:lnTo>
                          <a:pt x="30" y="22"/>
                        </a:lnTo>
                        <a:lnTo>
                          <a:pt x="47" y="22"/>
                        </a:lnTo>
                        <a:lnTo>
                          <a:pt x="45" y="21"/>
                        </a:lnTo>
                        <a:lnTo>
                          <a:pt x="41" y="18"/>
                        </a:lnTo>
                        <a:lnTo>
                          <a:pt x="35" y="16"/>
                        </a:lnTo>
                        <a:lnTo>
                          <a:pt x="30" y="13"/>
                        </a:lnTo>
                        <a:lnTo>
                          <a:pt x="47" y="13"/>
                        </a:lnTo>
                        <a:lnTo>
                          <a:pt x="43" y="8"/>
                        </a:lnTo>
                        <a:lnTo>
                          <a:pt x="38" y="4"/>
                        </a:lnTo>
                        <a:lnTo>
                          <a:pt x="34" y="1"/>
                        </a:lnTo>
                        <a:lnTo>
                          <a:pt x="30" y="1"/>
                        </a:lnTo>
                        <a:lnTo>
                          <a:pt x="26" y="1"/>
                        </a:lnTo>
                        <a:lnTo>
                          <a:pt x="21" y="3"/>
                        </a:lnTo>
                        <a:lnTo>
                          <a:pt x="16" y="0"/>
                        </a:lnTo>
                        <a:lnTo>
                          <a:pt x="11" y="0"/>
                        </a:lnTo>
                        <a:lnTo>
                          <a:pt x="6" y="1"/>
                        </a:lnTo>
                        <a:lnTo>
                          <a:pt x="0" y="7"/>
                        </a:lnTo>
                        <a:lnTo>
                          <a:pt x="6" y="9"/>
                        </a:lnTo>
                        <a:lnTo>
                          <a:pt x="3" y="29"/>
                        </a:lnTo>
                        <a:lnTo>
                          <a:pt x="7" y="29"/>
                        </a:lnTo>
                        <a:lnTo>
                          <a:pt x="7" y="38"/>
                        </a:lnTo>
                        <a:lnTo>
                          <a:pt x="12" y="38"/>
                        </a:lnTo>
                        <a:lnTo>
                          <a:pt x="7" y="85"/>
                        </a:lnTo>
                        <a:lnTo>
                          <a:pt x="38" y="8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9" name="Freeform 175"/>
                  <p:cNvSpPr>
                    <a:spLocks/>
                  </p:cNvSpPr>
                  <p:nvPr/>
                </p:nvSpPr>
                <p:spPr bwMode="auto">
                  <a:xfrm>
                    <a:off x="1116114" y="4081978"/>
                    <a:ext cx="14280" cy="9282"/>
                  </a:xfrm>
                  <a:custGeom>
                    <a:avLst/>
                    <a:gdLst>
                      <a:gd name="T0" fmla="*/ 6578013 w 31"/>
                      <a:gd name="T1" fmla="*/ 0 h 18"/>
                      <a:gd name="T2" fmla="*/ 3819671 w 31"/>
                      <a:gd name="T3" fmla="*/ 3190945 h 18"/>
                      <a:gd name="T4" fmla="*/ 3819671 w 31"/>
                      <a:gd name="T5" fmla="*/ 4786418 h 18"/>
                      <a:gd name="T6" fmla="*/ 0 w 31"/>
                      <a:gd name="T7" fmla="*/ 4520334 h 18"/>
                      <a:gd name="T8" fmla="*/ 1485581 w 31"/>
                      <a:gd name="T9" fmla="*/ 266084 h 18"/>
                      <a:gd name="T10" fmla="*/ 6578013 w 31"/>
                      <a:gd name="T11" fmla="*/ 0 h 18"/>
                      <a:gd name="T12" fmla="*/ 6578013 w 31"/>
                      <a:gd name="T13" fmla="*/ 0 h 1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"/>
                      <a:gd name="T22" fmla="*/ 0 h 18"/>
                      <a:gd name="T23" fmla="*/ 31 w 31"/>
                      <a:gd name="T24" fmla="*/ 18 h 1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" h="18">
                        <a:moveTo>
                          <a:pt x="31" y="0"/>
                        </a:moveTo>
                        <a:lnTo>
                          <a:pt x="18" y="12"/>
                        </a:lnTo>
                        <a:lnTo>
                          <a:pt x="18" y="18"/>
                        </a:lnTo>
                        <a:lnTo>
                          <a:pt x="0" y="17"/>
                        </a:lnTo>
                        <a:lnTo>
                          <a:pt x="7" y="1"/>
                        </a:lnTo>
                        <a:lnTo>
                          <a:pt x="3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40" name="Freeform 176"/>
                  <p:cNvSpPr>
                    <a:spLocks/>
                  </p:cNvSpPr>
                  <p:nvPr/>
                </p:nvSpPr>
                <p:spPr bwMode="auto">
                  <a:xfrm>
                    <a:off x="1236474" y="4096417"/>
                    <a:ext cx="12240" cy="16501"/>
                  </a:xfrm>
                  <a:custGeom>
                    <a:avLst/>
                    <a:gdLst>
                      <a:gd name="T0" fmla="*/ 5762216 w 26"/>
                      <a:gd name="T1" fmla="*/ 0 h 32"/>
                      <a:gd name="T2" fmla="*/ 4654025 w 26"/>
                      <a:gd name="T3" fmla="*/ 6647324 h 32"/>
                      <a:gd name="T4" fmla="*/ 4654025 w 26"/>
                      <a:gd name="T5" fmla="*/ 8508844 h 32"/>
                      <a:gd name="T6" fmla="*/ 0 w 26"/>
                      <a:gd name="T7" fmla="*/ 7977200 h 32"/>
                      <a:gd name="T8" fmla="*/ 1772917 w 26"/>
                      <a:gd name="T9" fmla="*/ 3456959 h 32"/>
                      <a:gd name="T10" fmla="*/ 5762216 w 26"/>
                      <a:gd name="T11" fmla="*/ 0 h 32"/>
                      <a:gd name="T12" fmla="*/ 5762216 w 26"/>
                      <a:gd name="T13" fmla="*/ 0 h 3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6"/>
                      <a:gd name="T22" fmla="*/ 0 h 32"/>
                      <a:gd name="T23" fmla="*/ 26 w 26"/>
                      <a:gd name="T24" fmla="*/ 32 h 3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6" h="32">
                        <a:moveTo>
                          <a:pt x="26" y="0"/>
                        </a:moveTo>
                        <a:lnTo>
                          <a:pt x="21" y="25"/>
                        </a:lnTo>
                        <a:lnTo>
                          <a:pt x="21" y="32"/>
                        </a:lnTo>
                        <a:lnTo>
                          <a:pt x="0" y="30"/>
                        </a:lnTo>
                        <a:lnTo>
                          <a:pt x="8" y="13"/>
                        </a:lnTo>
                        <a:lnTo>
                          <a:pt x="26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41" name="Freeform 177"/>
                  <p:cNvSpPr>
                    <a:spLocks/>
                  </p:cNvSpPr>
                  <p:nvPr/>
                </p:nvSpPr>
                <p:spPr bwMode="auto">
                  <a:xfrm>
                    <a:off x="1117134" y="4020099"/>
                    <a:ext cx="138720" cy="222766"/>
                  </a:xfrm>
                  <a:custGeom>
                    <a:avLst/>
                    <a:gdLst>
                      <a:gd name="T0" fmla="*/ 29059444 w 290"/>
                      <a:gd name="T1" fmla="*/ 6985163 h 446"/>
                      <a:gd name="T2" fmla="*/ 24025345 w 290"/>
                      <a:gd name="T3" fmla="*/ 12723136 h 446"/>
                      <a:gd name="T4" fmla="*/ 20135446 w 290"/>
                      <a:gd name="T5" fmla="*/ 18211873 h 446"/>
                      <a:gd name="T6" fmla="*/ 0 w 290"/>
                      <a:gd name="T7" fmla="*/ 33180153 h 446"/>
                      <a:gd name="T8" fmla="*/ 8694874 w 290"/>
                      <a:gd name="T9" fmla="*/ 31683218 h 446"/>
                      <a:gd name="T10" fmla="*/ 13957622 w 290"/>
                      <a:gd name="T11" fmla="*/ 29937053 h 446"/>
                      <a:gd name="T12" fmla="*/ 18991724 w 290"/>
                      <a:gd name="T13" fmla="*/ 28440126 h 446"/>
                      <a:gd name="T14" fmla="*/ 24025345 w 290"/>
                      <a:gd name="T15" fmla="*/ 25696009 h 446"/>
                      <a:gd name="T16" fmla="*/ 28373019 w 290"/>
                      <a:gd name="T17" fmla="*/ 21454965 h 446"/>
                      <a:gd name="T18" fmla="*/ 30432293 w 290"/>
                      <a:gd name="T19" fmla="*/ 18211873 h 446"/>
                      <a:gd name="T20" fmla="*/ 27915243 w 290"/>
                      <a:gd name="T21" fmla="*/ 40415051 h 446"/>
                      <a:gd name="T22" fmla="*/ 24711769 w 290"/>
                      <a:gd name="T23" fmla="*/ 45654047 h 446"/>
                      <a:gd name="T24" fmla="*/ 22423847 w 290"/>
                      <a:gd name="T25" fmla="*/ 49895091 h 446"/>
                      <a:gd name="T26" fmla="*/ 20135446 w 290"/>
                      <a:gd name="T27" fmla="*/ 54635110 h 446"/>
                      <a:gd name="T28" fmla="*/ 18076173 w 290"/>
                      <a:gd name="T29" fmla="*/ 60123843 h 446"/>
                      <a:gd name="T30" fmla="*/ 16932451 w 290"/>
                      <a:gd name="T31" fmla="*/ 66111068 h 446"/>
                      <a:gd name="T32" fmla="*/ 19906797 w 290"/>
                      <a:gd name="T33" fmla="*/ 111266124 h 446"/>
                      <a:gd name="T34" fmla="*/ 22881144 w 290"/>
                      <a:gd name="T35" fmla="*/ 105777890 h 446"/>
                      <a:gd name="T36" fmla="*/ 25627321 w 290"/>
                      <a:gd name="T37" fmla="*/ 100039919 h 446"/>
                      <a:gd name="T38" fmla="*/ 27000170 w 290"/>
                      <a:gd name="T39" fmla="*/ 94301948 h 446"/>
                      <a:gd name="T40" fmla="*/ 28373019 w 290"/>
                      <a:gd name="T41" fmla="*/ 88813215 h 446"/>
                      <a:gd name="T42" fmla="*/ 28830316 w 290"/>
                      <a:gd name="T43" fmla="*/ 82826006 h 446"/>
                      <a:gd name="T44" fmla="*/ 28601668 w 290"/>
                      <a:gd name="T45" fmla="*/ 78085986 h 446"/>
                      <a:gd name="T46" fmla="*/ 27686594 w 290"/>
                      <a:gd name="T47" fmla="*/ 73595205 h 446"/>
                      <a:gd name="T48" fmla="*/ 38669395 w 290"/>
                      <a:gd name="T49" fmla="*/ 52639207 h 446"/>
                      <a:gd name="T50" fmla="*/ 38898522 w 290"/>
                      <a:gd name="T51" fmla="*/ 57878203 h 446"/>
                      <a:gd name="T52" fmla="*/ 39813595 w 290"/>
                      <a:gd name="T53" fmla="*/ 63865911 h 446"/>
                      <a:gd name="T54" fmla="*/ 42330644 w 290"/>
                      <a:gd name="T55" fmla="*/ 70352112 h 446"/>
                      <a:gd name="T56" fmla="*/ 44618567 w 290"/>
                      <a:gd name="T57" fmla="*/ 74842894 h 446"/>
                      <a:gd name="T58" fmla="*/ 48508465 w 290"/>
                      <a:gd name="T59" fmla="*/ 79582913 h 446"/>
                      <a:gd name="T60" fmla="*/ 53084788 w 290"/>
                      <a:gd name="T61" fmla="*/ 84572171 h 446"/>
                      <a:gd name="T62" fmla="*/ 56516911 w 290"/>
                      <a:gd name="T63" fmla="*/ 88563977 h 446"/>
                      <a:gd name="T64" fmla="*/ 57432462 w 290"/>
                      <a:gd name="T65" fmla="*/ 84322933 h 446"/>
                      <a:gd name="T66" fmla="*/ 56516911 w 290"/>
                      <a:gd name="T67" fmla="*/ 79582913 h 446"/>
                      <a:gd name="T68" fmla="*/ 54686286 w 290"/>
                      <a:gd name="T69" fmla="*/ 74593156 h 446"/>
                      <a:gd name="T70" fmla="*/ 52398364 w 290"/>
                      <a:gd name="T71" fmla="*/ 68605947 h 446"/>
                      <a:gd name="T72" fmla="*/ 52627012 w 290"/>
                      <a:gd name="T73" fmla="*/ 38668886 h 446"/>
                      <a:gd name="T74" fmla="*/ 61093234 w 290"/>
                      <a:gd name="T75" fmla="*/ 44406857 h 446"/>
                      <a:gd name="T76" fmla="*/ 62466083 w 290"/>
                      <a:gd name="T77" fmla="*/ 40165813 h 446"/>
                      <a:gd name="T78" fmla="*/ 64525372 w 290"/>
                      <a:gd name="T79" fmla="*/ 34926818 h 446"/>
                      <a:gd name="T80" fmla="*/ 66355996 w 290"/>
                      <a:gd name="T81" fmla="*/ 28440126 h 446"/>
                      <a:gd name="T82" fmla="*/ 66127348 w 290"/>
                      <a:gd name="T83" fmla="*/ 22203179 h 446"/>
                      <a:gd name="T84" fmla="*/ 64525372 w 290"/>
                      <a:gd name="T85" fmla="*/ 16714945 h 446"/>
                      <a:gd name="T86" fmla="*/ 62466083 w 290"/>
                      <a:gd name="T87" fmla="*/ 11475946 h 446"/>
                      <a:gd name="T88" fmla="*/ 59033960 w 290"/>
                      <a:gd name="T89" fmla="*/ 6486187 h 446"/>
                      <a:gd name="T90" fmla="*/ 54457637 w 290"/>
                      <a:gd name="T91" fmla="*/ 2744118 h 446"/>
                      <a:gd name="T92" fmla="*/ 48508465 w 290"/>
                      <a:gd name="T93" fmla="*/ 498976 h 446"/>
                      <a:gd name="T94" fmla="*/ 41872868 w 290"/>
                      <a:gd name="T95" fmla="*/ 498976 h 446"/>
                      <a:gd name="T96" fmla="*/ 35695048 w 290"/>
                      <a:gd name="T97" fmla="*/ 2494880 h 44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290"/>
                      <a:gd name="T148" fmla="*/ 0 h 446"/>
                      <a:gd name="T149" fmla="*/ 290 w 290"/>
                      <a:gd name="T150" fmla="*/ 446 h 44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290" h="446">
                        <a:moveTo>
                          <a:pt x="144" y="16"/>
                        </a:moveTo>
                        <a:lnTo>
                          <a:pt x="138" y="19"/>
                        </a:lnTo>
                        <a:lnTo>
                          <a:pt x="133" y="23"/>
                        </a:lnTo>
                        <a:lnTo>
                          <a:pt x="127" y="28"/>
                        </a:lnTo>
                        <a:lnTo>
                          <a:pt x="122" y="34"/>
                        </a:lnTo>
                        <a:lnTo>
                          <a:pt x="116" y="39"/>
                        </a:lnTo>
                        <a:lnTo>
                          <a:pt x="111" y="45"/>
                        </a:lnTo>
                        <a:lnTo>
                          <a:pt x="105" y="51"/>
                        </a:lnTo>
                        <a:lnTo>
                          <a:pt x="100" y="58"/>
                        </a:lnTo>
                        <a:lnTo>
                          <a:pt x="96" y="63"/>
                        </a:lnTo>
                        <a:lnTo>
                          <a:pt x="92" y="68"/>
                        </a:lnTo>
                        <a:lnTo>
                          <a:pt x="88" y="73"/>
                        </a:lnTo>
                        <a:lnTo>
                          <a:pt x="86" y="77"/>
                        </a:lnTo>
                        <a:lnTo>
                          <a:pt x="81" y="84"/>
                        </a:lnTo>
                        <a:lnTo>
                          <a:pt x="79" y="86"/>
                        </a:lnTo>
                        <a:lnTo>
                          <a:pt x="0" y="133"/>
                        </a:lnTo>
                        <a:lnTo>
                          <a:pt x="16" y="131"/>
                        </a:lnTo>
                        <a:lnTo>
                          <a:pt x="22" y="129"/>
                        </a:lnTo>
                        <a:lnTo>
                          <a:pt x="30" y="128"/>
                        </a:lnTo>
                        <a:lnTo>
                          <a:pt x="38" y="127"/>
                        </a:lnTo>
                        <a:lnTo>
                          <a:pt x="44" y="124"/>
                        </a:lnTo>
                        <a:lnTo>
                          <a:pt x="53" y="122"/>
                        </a:lnTo>
                        <a:lnTo>
                          <a:pt x="56" y="120"/>
                        </a:lnTo>
                        <a:lnTo>
                          <a:pt x="61" y="120"/>
                        </a:lnTo>
                        <a:lnTo>
                          <a:pt x="65" y="119"/>
                        </a:lnTo>
                        <a:lnTo>
                          <a:pt x="69" y="118"/>
                        </a:lnTo>
                        <a:lnTo>
                          <a:pt x="77" y="116"/>
                        </a:lnTo>
                        <a:lnTo>
                          <a:pt x="83" y="114"/>
                        </a:lnTo>
                        <a:lnTo>
                          <a:pt x="90" y="111"/>
                        </a:lnTo>
                        <a:lnTo>
                          <a:pt x="96" y="108"/>
                        </a:lnTo>
                        <a:lnTo>
                          <a:pt x="100" y="106"/>
                        </a:lnTo>
                        <a:lnTo>
                          <a:pt x="105" y="103"/>
                        </a:lnTo>
                        <a:lnTo>
                          <a:pt x="109" y="99"/>
                        </a:lnTo>
                        <a:lnTo>
                          <a:pt x="113" y="97"/>
                        </a:lnTo>
                        <a:lnTo>
                          <a:pt x="118" y="92"/>
                        </a:lnTo>
                        <a:lnTo>
                          <a:pt x="124" y="86"/>
                        </a:lnTo>
                        <a:lnTo>
                          <a:pt x="127" y="80"/>
                        </a:lnTo>
                        <a:lnTo>
                          <a:pt x="130" y="76"/>
                        </a:lnTo>
                        <a:lnTo>
                          <a:pt x="131" y="73"/>
                        </a:lnTo>
                        <a:lnTo>
                          <a:pt x="133" y="73"/>
                        </a:lnTo>
                        <a:lnTo>
                          <a:pt x="127" y="158"/>
                        </a:lnTo>
                        <a:lnTo>
                          <a:pt x="126" y="158"/>
                        </a:lnTo>
                        <a:lnTo>
                          <a:pt x="125" y="159"/>
                        </a:lnTo>
                        <a:lnTo>
                          <a:pt x="122" y="162"/>
                        </a:lnTo>
                        <a:lnTo>
                          <a:pt x="118" y="168"/>
                        </a:lnTo>
                        <a:lnTo>
                          <a:pt x="114" y="174"/>
                        </a:lnTo>
                        <a:lnTo>
                          <a:pt x="111" y="180"/>
                        </a:lnTo>
                        <a:lnTo>
                          <a:pt x="108" y="183"/>
                        </a:lnTo>
                        <a:lnTo>
                          <a:pt x="105" y="188"/>
                        </a:lnTo>
                        <a:lnTo>
                          <a:pt x="103" y="192"/>
                        </a:lnTo>
                        <a:lnTo>
                          <a:pt x="100" y="197"/>
                        </a:lnTo>
                        <a:lnTo>
                          <a:pt x="98" y="200"/>
                        </a:lnTo>
                        <a:lnTo>
                          <a:pt x="96" y="205"/>
                        </a:lnTo>
                        <a:lnTo>
                          <a:pt x="92" y="209"/>
                        </a:lnTo>
                        <a:lnTo>
                          <a:pt x="90" y="214"/>
                        </a:lnTo>
                        <a:lnTo>
                          <a:pt x="88" y="219"/>
                        </a:lnTo>
                        <a:lnTo>
                          <a:pt x="86" y="226"/>
                        </a:lnTo>
                        <a:lnTo>
                          <a:pt x="83" y="231"/>
                        </a:lnTo>
                        <a:lnTo>
                          <a:pt x="82" y="236"/>
                        </a:lnTo>
                        <a:lnTo>
                          <a:pt x="79" y="241"/>
                        </a:lnTo>
                        <a:lnTo>
                          <a:pt x="78" y="248"/>
                        </a:lnTo>
                        <a:lnTo>
                          <a:pt x="77" y="253"/>
                        </a:lnTo>
                        <a:lnTo>
                          <a:pt x="75" y="260"/>
                        </a:lnTo>
                        <a:lnTo>
                          <a:pt x="74" y="265"/>
                        </a:lnTo>
                        <a:lnTo>
                          <a:pt x="74" y="271"/>
                        </a:lnTo>
                        <a:lnTo>
                          <a:pt x="74" y="276"/>
                        </a:lnTo>
                        <a:lnTo>
                          <a:pt x="74" y="283"/>
                        </a:lnTo>
                        <a:lnTo>
                          <a:pt x="87" y="446"/>
                        </a:lnTo>
                        <a:lnTo>
                          <a:pt x="90" y="439"/>
                        </a:lnTo>
                        <a:lnTo>
                          <a:pt x="94" y="434"/>
                        </a:lnTo>
                        <a:lnTo>
                          <a:pt x="98" y="429"/>
                        </a:lnTo>
                        <a:lnTo>
                          <a:pt x="100" y="424"/>
                        </a:lnTo>
                        <a:lnTo>
                          <a:pt x="104" y="418"/>
                        </a:lnTo>
                        <a:lnTo>
                          <a:pt x="107" y="413"/>
                        </a:lnTo>
                        <a:lnTo>
                          <a:pt x="109" y="408"/>
                        </a:lnTo>
                        <a:lnTo>
                          <a:pt x="112" y="401"/>
                        </a:lnTo>
                        <a:lnTo>
                          <a:pt x="113" y="395"/>
                        </a:lnTo>
                        <a:lnTo>
                          <a:pt x="116" y="390"/>
                        </a:lnTo>
                        <a:lnTo>
                          <a:pt x="117" y="383"/>
                        </a:lnTo>
                        <a:lnTo>
                          <a:pt x="118" y="378"/>
                        </a:lnTo>
                        <a:lnTo>
                          <a:pt x="120" y="372"/>
                        </a:lnTo>
                        <a:lnTo>
                          <a:pt x="121" y="366"/>
                        </a:lnTo>
                        <a:lnTo>
                          <a:pt x="122" y="361"/>
                        </a:lnTo>
                        <a:lnTo>
                          <a:pt x="124" y="356"/>
                        </a:lnTo>
                        <a:lnTo>
                          <a:pt x="124" y="349"/>
                        </a:lnTo>
                        <a:lnTo>
                          <a:pt x="125" y="344"/>
                        </a:lnTo>
                        <a:lnTo>
                          <a:pt x="125" y="338"/>
                        </a:lnTo>
                        <a:lnTo>
                          <a:pt x="126" y="332"/>
                        </a:lnTo>
                        <a:lnTo>
                          <a:pt x="125" y="327"/>
                        </a:lnTo>
                        <a:lnTo>
                          <a:pt x="125" y="322"/>
                        </a:lnTo>
                        <a:lnTo>
                          <a:pt x="125" y="317"/>
                        </a:lnTo>
                        <a:lnTo>
                          <a:pt x="125" y="313"/>
                        </a:lnTo>
                        <a:lnTo>
                          <a:pt x="124" y="308"/>
                        </a:lnTo>
                        <a:lnTo>
                          <a:pt x="122" y="304"/>
                        </a:lnTo>
                        <a:lnTo>
                          <a:pt x="122" y="299"/>
                        </a:lnTo>
                        <a:lnTo>
                          <a:pt x="121" y="295"/>
                        </a:lnTo>
                        <a:lnTo>
                          <a:pt x="118" y="288"/>
                        </a:lnTo>
                        <a:lnTo>
                          <a:pt x="116" y="282"/>
                        </a:lnTo>
                        <a:lnTo>
                          <a:pt x="169" y="207"/>
                        </a:lnTo>
                        <a:lnTo>
                          <a:pt x="169" y="211"/>
                        </a:lnTo>
                        <a:lnTo>
                          <a:pt x="169" y="218"/>
                        </a:lnTo>
                        <a:lnTo>
                          <a:pt x="169" y="223"/>
                        </a:lnTo>
                        <a:lnTo>
                          <a:pt x="169" y="227"/>
                        </a:lnTo>
                        <a:lnTo>
                          <a:pt x="170" y="232"/>
                        </a:lnTo>
                        <a:lnTo>
                          <a:pt x="172" y="239"/>
                        </a:lnTo>
                        <a:lnTo>
                          <a:pt x="172" y="244"/>
                        </a:lnTo>
                        <a:lnTo>
                          <a:pt x="173" y="250"/>
                        </a:lnTo>
                        <a:lnTo>
                          <a:pt x="174" y="256"/>
                        </a:lnTo>
                        <a:lnTo>
                          <a:pt x="177" y="262"/>
                        </a:lnTo>
                        <a:lnTo>
                          <a:pt x="180" y="269"/>
                        </a:lnTo>
                        <a:lnTo>
                          <a:pt x="181" y="275"/>
                        </a:lnTo>
                        <a:lnTo>
                          <a:pt x="185" y="282"/>
                        </a:lnTo>
                        <a:lnTo>
                          <a:pt x="189" y="289"/>
                        </a:lnTo>
                        <a:lnTo>
                          <a:pt x="190" y="292"/>
                        </a:lnTo>
                        <a:lnTo>
                          <a:pt x="193" y="296"/>
                        </a:lnTo>
                        <a:lnTo>
                          <a:pt x="195" y="300"/>
                        </a:lnTo>
                        <a:lnTo>
                          <a:pt x="199" y="305"/>
                        </a:lnTo>
                        <a:lnTo>
                          <a:pt x="203" y="309"/>
                        </a:lnTo>
                        <a:lnTo>
                          <a:pt x="208" y="314"/>
                        </a:lnTo>
                        <a:lnTo>
                          <a:pt x="212" y="319"/>
                        </a:lnTo>
                        <a:lnTo>
                          <a:pt x="217" y="325"/>
                        </a:lnTo>
                        <a:lnTo>
                          <a:pt x="222" y="330"/>
                        </a:lnTo>
                        <a:lnTo>
                          <a:pt x="228" y="334"/>
                        </a:lnTo>
                        <a:lnTo>
                          <a:pt x="232" y="339"/>
                        </a:lnTo>
                        <a:lnTo>
                          <a:pt x="237" y="344"/>
                        </a:lnTo>
                        <a:lnTo>
                          <a:pt x="239" y="348"/>
                        </a:lnTo>
                        <a:lnTo>
                          <a:pt x="245" y="352"/>
                        </a:lnTo>
                        <a:lnTo>
                          <a:pt x="247" y="355"/>
                        </a:lnTo>
                        <a:lnTo>
                          <a:pt x="251" y="359"/>
                        </a:lnTo>
                        <a:lnTo>
                          <a:pt x="251" y="351"/>
                        </a:lnTo>
                        <a:lnTo>
                          <a:pt x="251" y="345"/>
                        </a:lnTo>
                        <a:lnTo>
                          <a:pt x="251" y="338"/>
                        </a:lnTo>
                        <a:lnTo>
                          <a:pt x="251" y="334"/>
                        </a:lnTo>
                        <a:lnTo>
                          <a:pt x="250" y="329"/>
                        </a:lnTo>
                        <a:lnTo>
                          <a:pt x="248" y="323"/>
                        </a:lnTo>
                        <a:lnTo>
                          <a:pt x="247" y="319"/>
                        </a:lnTo>
                        <a:lnTo>
                          <a:pt x="247" y="314"/>
                        </a:lnTo>
                        <a:lnTo>
                          <a:pt x="245" y="309"/>
                        </a:lnTo>
                        <a:lnTo>
                          <a:pt x="242" y="304"/>
                        </a:lnTo>
                        <a:lnTo>
                          <a:pt x="239" y="299"/>
                        </a:lnTo>
                        <a:lnTo>
                          <a:pt x="238" y="293"/>
                        </a:lnTo>
                        <a:lnTo>
                          <a:pt x="234" y="286"/>
                        </a:lnTo>
                        <a:lnTo>
                          <a:pt x="232" y="279"/>
                        </a:lnTo>
                        <a:lnTo>
                          <a:pt x="229" y="275"/>
                        </a:lnTo>
                        <a:lnTo>
                          <a:pt x="228" y="271"/>
                        </a:lnTo>
                        <a:lnTo>
                          <a:pt x="225" y="267"/>
                        </a:lnTo>
                        <a:lnTo>
                          <a:pt x="224" y="263"/>
                        </a:lnTo>
                        <a:lnTo>
                          <a:pt x="230" y="155"/>
                        </a:lnTo>
                        <a:lnTo>
                          <a:pt x="238" y="155"/>
                        </a:lnTo>
                        <a:lnTo>
                          <a:pt x="234" y="76"/>
                        </a:lnTo>
                        <a:lnTo>
                          <a:pt x="259" y="98"/>
                        </a:lnTo>
                        <a:lnTo>
                          <a:pt x="267" y="178"/>
                        </a:lnTo>
                        <a:lnTo>
                          <a:pt x="267" y="175"/>
                        </a:lnTo>
                        <a:lnTo>
                          <a:pt x="271" y="170"/>
                        </a:lnTo>
                        <a:lnTo>
                          <a:pt x="272" y="164"/>
                        </a:lnTo>
                        <a:lnTo>
                          <a:pt x="273" y="161"/>
                        </a:lnTo>
                        <a:lnTo>
                          <a:pt x="276" y="155"/>
                        </a:lnTo>
                        <a:lnTo>
                          <a:pt x="278" y="151"/>
                        </a:lnTo>
                        <a:lnTo>
                          <a:pt x="281" y="145"/>
                        </a:lnTo>
                        <a:lnTo>
                          <a:pt x="282" y="140"/>
                        </a:lnTo>
                        <a:lnTo>
                          <a:pt x="285" y="133"/>
                        </a:lnTo>
                        <a:lnTo>
                          <a:pt x="288" y="127"/>
                        </a:lnTo>
                        <a:lnTo>
                          <a:pt x="288" y="120"/>
                        </a:lnTo>
                        <a:lnTo>
                          <a:pt x="290" y="114"/>
                        </a:lnTo>
                        <a:lnTo>
                          <a:pt x="290" y="107"/>
                        </a:lnTo>
                        <a:lnTo>
                          <a:pt x="290" y="102"/>
                        </a:lnTo>
                        <a:lnTo>
                          <a:pt x="290" y="94"/>
                        </a:lnTo>
                        <a:lnTo>
                          <a:pt x="289" y="89"/>
                        </a:lnTo>
                        <a:lnTo>
                          <a:pt x="288" y="84"/>
                        </a:lnTo>
                        <a:lnTo>
                          <a:pt x="286" y="79"/>
                        </a:lnTo>
                        <a:lnTo>
                          <a:pt x="285" y="72"/>
                        </a:lnTo>
                        <a:lnTo>
                          <a:pt x="282" y="67"/>
                        </a:lnTo>
                        <a:lnTo>
                          <a:pt x="281" y="60"/>
                        </a:lnTo>
                        <a:lnTo>
                          <a:pt x="278" y="56"/>
                        </a:lnTo>
                        <a:lnTo>
                          <a:pt x="276" y="51"/>
                        </a:lnTo>
                        <a:lnTo>
                          <a:pt x="273" y="46"/>
                        </a:lnTo>
                        <a:lnTo>
                          <a:pt x="269" y="41"/>
                        </a:lnTo>
                        <a:lnTo>
                          <a:pt x="267" y="36"/>
                        </a:lnTo>
                        <a:lnTo>
                          <a:pt x="262" y="32"/>
                        </a:lnTo>
                        <a:lnTo>
                          <a:pt x="258" y="26"/>
                        </a:lnTo>
                        <a:lnTo>
                          <a:pt x="254" y="23"/>
                        </a:lnTo>
                        <a:lnTo>
                          <a:pt x="250" y="19"/>
                        </a:lnTo>
                        <a:lnTo>
                          <a:pt x="243" y="15"/>
                        </a:lnTo>
                        <a:lnTo>
                          <a:pt x="238" y="11"/>
                        </a:lnTo>
                        <a:lnTo>
                          <a:pt x="232" y="7"/>
                        </a:lnTo>
                        <a:lnTo>
                          <a:pt x="225" y="6"/>
                        </a:lnTo>
                        <a:lnTo>
                          <a:pt x="219" y="3"/>
                        </a:lnTo>
                        <a:lnTo>
                          <a:pt x="212" y="2"/>
                        </a:lnTo>
                        <a:lnTo>
                          <a:pt x="206" y="2"/>
                        </a:lnTo>
                        <a:lnTo>
                          <a:pt x="199" y="2"/>
                        </a:lnTo>
                        <a:lnTo>
                          <a:pt x="191" y="0"/>
                        </a:lnTo>
                        <a:lnTo>
                          <a:pt x="183" y="2"/>
                        </a:lnTo>
                        <a:lnTo>
                          <a:pt x="177" y="2"/>
                        </a:lnTo>
                        <a:lnTo>
                          <a:pt x="170" y="4"/>
                        </a:lnTo>
                        <a:lnTo>
                          <a:pt x="163" y="6"/>
                        </a:lnTo>
                        <a:lnTo>
                          <a:pt x="156" y="10"/>
                        </a:lnTo>
                        <a:lnTo>
                          <a:pt x="150" y="11"/>
                        </a:lnTo>
                        <a:lnTo>
                          <a:pt x="144" y="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42" name="Freeform 178"/>
                  <p:cNvSpPr>
                    <a:spLocks/>
                  </p:cNvSpPr>
                  <p:nvPr/>
                </p:nvSpPr>
                <p:spPr bwMode="auto">
                  <a:xfrm>
                    <a:off x="1148754" y="4237708"/>
                    <a:ext cx="13260" cy="8251"/>
                  </a:xfrm>
                  <a:custGeom>
                    <a:avLst/>
                    <a:gdLst>
                      <a:gd name="T0" fmla="*/ 4808808 w 29"/>
                      <a:gd name="T1" fmla="*/ 0 h 15"/>
                      <a:gd name="T2" fmla="*/ 4599392 w 29"/>
                      <a:gd name="T3" fmla="*/ 0 h 15"/>
                      <a:gd name="T4" fmla="*/ 3345178 w 29"/>
                      <a:gd name="T5" fmla="*/ 605073 h 15"/>
                      <a:gd name="T6" fmla="*/ 2508884 w 29"/>
                      <a:gd name="T7" fmla="*/ 1512683 h 15"/>
                      <a:gd name="T8" fmla="*/ 1672589 w 29"/>
                      <a:gd name="T9" fmla="*/ 2117757 h 15"/>
                      <a:gd name="T10" fmla="*/ 836294 w 29"/>
                      <a:gd name="T11" fmla="*/ 3025917 h 15"/>
                      <a:gd name="T12" fmla="*/ 0 w 29"/>
                      <a:gd name="T13" fmla="*/ 4538601 h 15"/>
                      <a:gd name="T14" fmla="*/ 6063021 w 29"/>
                      <a:gd name="T15" fmla="*/ 3025917 h 15"/>
                      <a:gd name="T16" fmla="*/ 4808808 w 29"/>
                      <a:gd name="T17" fmla="*/ 0 h 15"/>
                      <a:gd name="T18" fmla="*/ 4808808 w 29"/>
                      <a:gd name="T19" fmla="*/ 0 h 15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9"/>
                      <a:gd name="T31" fmla="*/ 0 h 15"/>
                      <a:gd name="T32" fmla="*/ 29 w 29"/>
                      <a:gd name="T33" fmla="*/ 15 h 15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9" h="15">
                        <a:moveTo>
                          <a:pt x="23" y="0"/>
                        </a:moveTo>
                        <a:lnTo>
                          <a:pt x="22" y="0"/>
                        </a:lnTo>
                        <a:lnTo>
                          <a:pt x="16" y="2"/>
                        </a:lnTo>
                        <a:lnTo>
                          <a:pt x="12" y="5"/>
                        </a:lnTo>
                        <a:lnTo>
                          <a:pt x="8" y="7"/>
                        </a:lnTo>
                        <a:lnTo>
                          <a:pt x="4" y="10"/>
                        </a:lnTo>
                        <a:lnTo>
                          <a:pt x="0" y="15"/>
                        </a:lnTo>
                        <a:lnTo>
                          <a:pt x="29" y="10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43" name="Freeform 179"/>
                  <p:cNvSpPr>
                    <a:spLocks/>
                  </p:cNvSpPr>
                  <p:nvPr/>
                </p:nvSpPr>
                <p:spPr bwMode="auto">
                  <a:xfrm>
                    <a:off x="1142976" y="4071942"/>
                    <a:ext cx="4080" cy="11345"/>
                  </a:xfrm>
                  <a:custGeom>
                    <a:avLst/>
                    <a:gdLst>
                      <a:gd name="T0" fmla="*/ 0 w 9"/>
                      <a:gd name="T1" fmla="*/ 583457 h 21"/>
                      <a:gd name="T2" fmla="*/ 0 w 9"/>
                      <a:gd name="T3" fmla="*/ 1459183 h 21"/>
                      <a:gd name="T4" fmla="*/ 0 w 9"/>
                      <a:gd name="T5" fmla="*/ 2334909 h 21"/>
                      <a:gd name="T6" fmla="*/ 0 w 9"/>
                      <a:gd name="T7" fmla="*/ 4085820 h 21"/>
                      <a:gd name="T8" fmla="*/ 411173 w 9"/>
                      <a:gd name="T9" fmla="*/ 6129001 h 21"/>
                      <a:gd name="T10" fmla="*/ 1849600 w 9"/>
                      <a:gd name="T11" fmla="*/ 291729 h 21"/>
                      <a:gd name="T12" fmla="*/ 411173 w 9"/>
                      <a:gd name="T13" fmla="*/ 0 h 21"/>
                      <a:gd name="T14" fmla="*/ 0 w 9"/>
                      <a:gd name="T15" fmla="*/ 583457 h 21"/>
                      <a:gd name="T16" fmla="*/ 0 w 9"/>
                      <a:gd name="T17" fmla="*/ 583457 h 2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"/>
                      <a:gd name="T28" fmla="*/ 0 h 21"/>
                      <a:gd name="T29" fmla="*/ 9 w 9"/>
                      <a:gd name="T30" fmla="*/ 21 h 2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" h="21">
                        <a:moveTo>
                          <a:pt x="0" y="2"/>
                        </a:moveTo>
                        <a:lnTo>
                          <a:pt x="0" y="5"/>
                        </a:lnTo>
                        <a:lnTo>
                          <a:pt x="0" y="8"/>
                        </a:lnTo>
                        <a:lnTo>
                          <a:pt x="0" y="14"/>
                        </a:lnTo>
                        <a:lnTo>
                          <a:pt x="2" y="21"/>
                        </a:lnTo>
                        <a:lnTo>
                          <a:pt x="9" y="1"/>
                        </a:lnTo>
                        <a:lnTo>
                          <a:pt x="2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44" name="Freeform 180"/>
                  <p:cNvSpPr>
                    <a:spLocks/>
                  </p:cNvSpPr>
                  <p:nvPr/>
                </p:nvSpPr>
                <p:spPr bwMode="auto">
                  <a:xfrm>
                    <a:off x="1200774" y="4022162"/>
                    <a:ext cx="16320" cy="39190"/>
                  </a:xfrm>
                  <a:custGeom>
                    <a:avLst/>
                    <a:gdLst>
                      <a:gd name="T0" fmla="*/ 2601000 w 32"/>
                      <a:gd name="T1" fmla="*/ 0 h 79"/>
                      <a:gd name="T2" fmla="*/ 3901499 w 32"/>
                      <a:gd name="T3" fmla="*/ 984215 h 79"/>
                      <a:gd name="T4" fmla="*/ 8323198 w 32"/>
                      <a:gd name="T5" fmla="*/ 0 h 79"/>
                      <a:gd name="T6" fmla="*/ 2340900 w 32"/>
                      <a:gd name="T7" fmla="*/ 18703056 h 79"/>
                      <a:gd name="T8" fmla="*/ 0 w 32"/>
                      <a:gd name="T9" fmla="*/ 19441217 h 79"/>
                      <a:gd name="T10" fmla="*/ 2601000 w 32"/>
                      <a:gd name="T11" fmla="*/ 0 h 79"/>
                      <a:gd name="T12" fmla="*/ 2601000 w 32"/>
                      <a:gd name="T13" fmla="*/ 0 h 7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2"/>
                      <a:gd name="T22" fmla="*/ 0 h 79"/>
                      <a:gd name="T23" fmla="*/ 32 w 32"/>
                      <a:gd name="T24" fmla="*/ 79 h 7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2" h="79">
                        <a:moveTo>
                          <a:pt x="10" y="0"/>
                        </a:moveTo>
                        <a:lnTo>
                          <a:pt x="15" y="4"/>
                        </a:lnTo>
                        <a:lnTo>
                          <a:pt x="32" y="0"/>
                        </a:lnTo>
                        <a:lnTo>
                          <a:pt x="9" y="76"/>
                        </a:lnTo>
                        <a:lnTo>
                          <a:pt x="0" y="79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45" name="Freeform 181"/>
                  <p:cNvSpPr>
                    <a:spLocks/>
                  </p:cNvSpPr>
                  <p:nvPr/>
                </p:nvSpPr>
                <p:spPr bwMode="auto">
                  <a:xfrm>
                    <a:off x="1199754" y="4024224"/>
                    <a:ext cx="10200" cy="46410"/>
                  </a:xfrm>
                  <a:custGeom>
                    <a:avLst/>
                    <a:gdLst>
                      <a:gd name="T0" fmla="*/ 4246600 w 21"/>
                      <a:gd name="T1" fmla="*/ 0 h 91"/>
                      <a:gd name="T2" fmla="*/ 3774485 w 21"/>
                      <a:gd name="T3" fmla="*/ 2080800 h 91"/>
                      <a:gd name="T4" fmla="*/ 3774485 w 21"/>
                      <a:gd name="T5" fmla="*/ 2861100 h 91"/>
                      <a:gd name="T6" fmla="*/ 1651428 w 21"/>
                      <a:gd name="T7" fmla="*/ 13005000 h 91"/>
                      <a:gd name="T8" fmla="*/ 0 w 21"/>
                      <a:gd name="T9" fmla="*/ 23669100 h 91"/>
                      <a:gd name="T10" fmla="*/ 2831228 w 21"/>
                      <a:gd name="T11" fmla="*/ 18467102 h 91"/>
                      <a:gd name="T12" fmla="*/ 4718229 w 21"/>
                      <a:gd name="T13" fmla="*/ 13005000 h 91"/>
                      <a:gd name="T14" fmla="*/ 4010543 w 21"/>
                      <a:gd name="T15" fmla="*/ 2861100 h 91"/>
                      <a:gd name="T16" fmla="*/ 4954286 w 21"/>
                      <a:gd name="T17" fmla="*/ 1820700 h 91"/>
                      <a:gd name="T18" fmla="*/ 4954286 w 21"/>
                      <a:gd name="T19" fmla="*/ 0 h 91"/>
                      <a:gd name="T20" fmla="*/ 4246600 w 21"/>
                      <a:gd name="T21" fmla="*/ 0 h 91"/>
                      <a:gd name="T22" fmla="*/ 4246600 w 21"/>
                      <a:gd name="T23" fmla="*/ 0 h 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21"/>
                      <a:gd name="T37" fmla="*/ 0 h 91"/>
                      <a:gd name="T38" fmla="*/ 21 w 21"/>
                      <a:gd name="T39" fmla="*/ 91 h 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21" h="91">
                        <a:moveTo>
                          <a:pt x="18" y="0"/>
                        </a:moveTo>
                        <a:lnTo>
                          <a:pt x="16" y="8"/>
                        </a:lnTo>
                        <a:lnTo>
                          <a:pt x="16" y="11"/>
                        </a:lnTo>
                        <a:lnTo>
                          <a:pt x="7" y="50"/>
                        </a:lnTo>
                        <a:lnTo>
                          <a:pt x="0" y="91"/>
                        </a:lnTo>
                        <a:lnTo>
                          <a:pt x="12" y="71"/>
                        </a:lnTo>
                        <a:lnTo>
                          <a:pt x="20" y="50"/>
                        </a:lnTo>
                        <a:lnTo>
                          <a:pt x="17" y="11"/>
                        </a:lnTo>
                        <a:lnTo>
                          <a:pt x="21" y="7"/>
                        </a:lnTo>
                        <a:lnTo>
                          <a:pt x="21" y="0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46" name="Freeform 182"/>
                  <p:cNvSpPr>
                    <a:spLocks/>
                  </p:cNvSpPr>
                  <p:nvPr/>
                </p:nvSpPr>
                <p:spPr bwMode="auto">
                  <a:xfrm>
                    <a:off x="1156914" y="4114981"/>
                    <a:ext cx="18360" cy="82506"/>
                  </a:xfrm>
                  <a:custGeom>
                    <a:avLst/>
                    <a:gdLst>
                      <a:gd name="T0" fmla="*/ 8870779 w 38"/>
                      <a:gd name="T1" fmla="*/ 0 h 167"/>
                      <a:gd name="T2" fmla="*/ 8170684 w 38"/>
                      <a:gd name="T3" fmla="*/ 0 h 167"/>
                      <a:gd name="T4" fmla="*/ 7703468 w 38"/>
                      <a:gd name="T5" fmla="*/ 1220298 h 167"/>
                      <a:gd name="T6" fmla="*/ 7003373 w 38"/>
                      <a:gd name="T7" fmla="*/ 2196537 h 167"/>
                      <a:gd name="T8" fmla="*/ 6069429 w 38"/>
                      <a:gd name="T9" fmla="*/ 3173269 h 167"/>
                      <a:gd name="T10" fmla="*/ 5602699 w 38"/>
                      <a:gd name="T11" fmla="*/ 4393568 h 167"/>
                      <a:gd name="T12" fmla="*/ 4902120 w 38"/>
                      <a:gd name="T13" fmla="*/ 6101985 h 167"/>
                      <a:gd name="T14" fmla="*/ 3735293 w 38"/>
                      <a:gd name="T15" fmla="*/ 7566343 h 167"/>
                      <a:gd name="T16" fmla="*/ 3034714 w 38"/>
                      <a:gd name="T17" fmla="*/ 9275256 h 167"/>
                      <a:gd name="T18" fmla="*/ 2100771 w 38"/>
                      <a:gd name="T19" fmla="*/ 11227732 h 167"/>
                      <a:gd name="T20" fmla="*/ 1634040 w 38"/>
                      <a:gd name="T21" fmla="*/ 13180703 h 167"/>
                      <a:gd name="T22" fmla="*/ 933944 w 38"/>
                      <a:gd name="T23" fmla="*/ 14889120 h 167"/>
                      <a:gd name="T24" fmla="*/ 466730 w 38"/>
                      <a:gd name="T25" fmla="*/ 16597541 h 167"/>
                      <a:gd name="T26" fmla="*/ 0 w 38"/>
                      <a:gd name="T27" fmla="*/ 18550512 h 167"/>
                      <a:gd name="T28" fmla="*/ 0 w 38"/>
                      <a:gd name="T29" fmla="*/ 20014869 h 167"/>
                      <a:gd name="T30" fmla="*/ 1167309 w 38"/>
                      <a:gd name="T31" fmla="*/ 40761917 h 167"/>
                      <a:gd name="T32" fmla="*/ 1167309 w 38"/>
                      <a:gd name="T33" fmla="*/ 40029738 h 167"/>
                      <a:gd name="T34" fmla="*/ 1167309 w 38"/>
                      <a:gd name="T35" fmla="*/ 39785679 h 167"/>
                      <a:gd name="T36" fmla="*/ 1167309 w 38"/>
                      <a:gd name="T37" fmla="*/ 38565381 h 167"/>
                      <a:gd name="T38" fmla="*/ 1167309 w 38"/>
                      <a:gd name="T39" fmla="*/ 37344589 h 167"/>
                      <a:gd name="T40" fmla="*/ 1167309 w 38"/>
                      <a:gd name="T41" fmla="*/ 35392112 h 167"/>
                      <a:gd name="T42" fmla="*/ 1634040 w 38"/>
                      <a:gd name="T43" fmla="*/ 33683695 h 167"/>
                      <a:gd name="T44" fmla="*/ 1634040 w 38"/>
                      <a:gd name="T45" fmla="*/ 31730717 h 167"/>
                      <a:gd name="T46" fmla="*/ 1867405 w 38"/>
                      <a:gd name="T47" fmla="*/ 30266359 h 167"/>
                      <a:gd name="T48" fmla="*/ 1867405 w 38"/>
                      <a:gd name="T49" fmla="*/ 29046061 h 167"/>
                      <a:gd name="T50" fmla="*/ 1867405 w 38"/>
                      <a:gd name="T51" fmla="*/ 28069823 h 167"/>
                      <a:gd name="T52" fmla="*/ 1867405 w 38"/>
                      <a:gd name="T53" fmla="*/ 27093091 h 167"/>
                      <a:gd name="T54" fmla="*/ 1867405 w 38"/>
                      <a:gd name="T55" fmla="*/ 26116853 h 167"/>
                      <a:gd name="T56" fmla="*/ 1867405 w 38"/>
                      <a:gd name="T57" fmla="*/ 24164376 h 167"/>
                      <a:gd name="T58" fmla="*/ 2100771 w 38"/>
                      <a:gd name="T59" fmla="*/ 22699524 h 167"/>
                      <a:gd name="T60" fmla="*/ 2100771 w 38"/>
                      <a:gd name="T61" fmla="*/ 20991107 h 167"/>
                      <a:gd name="T62" fmla="*/ 2100771 w 38"/>
                      <a:gd name="T63" fmla="*/ 19770810 h 167"/>
                      <a:gd name="T64" fmla="*/ 2100771 w 38"/>
                      <a:gd name="T65" fmla="*/ 18794571 h 167"/>
                      <a:gd name="T66" fmla="*/ 2567984 w 38"/>
                      <a:gd name="T67" fmla="*/ 18550512 h 167"/>
                      <a:gd name="T68" fmla="*/ 2567984 w 38"/>
                      <a:gd name="T69" fmla="*/ 17817839 h 167"/>
                      <a:gd name="T70" fmla="*/ 2567984 w 38"/>
                      <a:gd name="T71" fmla="*/ 17573779 h 167"/>
                      <a:gd name="T72" fmla="*/ 2801349 w 38"/>
                      <a:gd name="T73" fmla="*/ 16597541 h 167"/>
                      <a:gd name="T74" fmla="*/ 3501445 w 38"/>
                      <a:gd name="T75" fmla="*/ 15621299 h 167"/>
                      <a:gd name="T76" fmla="*/ 3735293 w 38"/>
                      <a:gd name="T77" fmla="*/ 14156941 h 167"/>
                      <a:gd name="T78" fmla="*/ 3968659 w 38"/>
                      <a:gd name="T79" fmla="*/ 12692090 h 167"/>
                      <a:gd name="T80" fmla="*/ 4668755 w 38"/>
                      <a:gd name="T81" fmla="*/ 11471792 h 167"/>
                      <a:gd name="T82" fmla="*/ 5135485 w 38"/>
                      <a:gd name="T83" fmla="*/ 10251494 h 167"/>
                      <a:gd name="T84" fmla="*/ 5836064 w 38"/>
                      <a:gd name="T85" fmla="*/ 8299018 h 167"/>
                      <a:gd name="T86" fmla="*/ 6069429 w 38"/>
                      <a:gd name="T87" fmla="*/ 7078224 h 167"/>
                      <a:gd name="T88" fmla="*/ 6770008 w 38"/>
                      <a:gd name="T89" fmla="*/ 5369807 h 167"/>
                      <a:gd name="T90" fmla="*/ 7236738 w 38"/>
                      <a:gd name="T91" fmla="*/ 4149509 h 167"/>
                      <a:gd name="T92" fmla="*/ 7703468 w 38"/>
                      <a:gd name="T93" fmla="*/ 2685150 h 167"/>
                      <a:gd name="T94" fmla="*/ 8170684 w 38"/>
                      <a:gd name="T95" fmla="*/ 1708418 h 167"/>
                      <a:gd name="T96" fmla="*/ 8170684 w 38"/>
                      <a:gd name="T97" fmla="*/ 732179 h 167"/>
                      <a:gd name="T98" fmla="*/ 8870779 w 38"/>
                      <a:gd name="T99" fmla="*/ 0 h 167"/>
                      <a:gd name="T100" fmla="*/ 8870779 w 38"/>
                      <a:gd name="T101" fmla="*/ 0 h 167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38"/>
                      <a:gd name="T154" fmla="*/ 0 h 167"/>
                      <a:gd name="T155" fmla="*/ 38 w 38"/>
                      <a:gd name="T156" fmla="*/ 167 h 167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38" h="167">
                        <a:moveTo>
                          <a:pt x="38" y="0"/>
                        </a:moveTo>
                        <a:lnTo>
                          <a:pt x="35" y="0"/>
                        </a:lnTo>
                        <a:lnTo>
                          <a:pt x="33" y="5"/>
                        </a:lnTo>
                        <a:lnTo>
                          <a:pt x="30" y="9"/>
                        </a:lnTo>
                        <a:lnTo>
                          <a:pt x="26" y="13"/>
                        </a:lnTo>
                        <a:lnTo>
                          <a:pt x="24" y="18"/>
                        </a:lnTo>
                        <a:lnTo>
                          <a:pt x="21" y="25"/>
                        </a:lnTo>
                        <a:lnTo>
                          <a:pt x="16" y="31"/>
                        </a:lnTo>
                        <a:lnTo>
                          <a:pt x="13" y="38"/>
                        </a:lnTo>
                        <a:lnTo>
                          <a:pt x="9" y="46"/>
                        </a:lnTo>
                        <a:lnTo>
                          <a:pt x="7" y="54"/>
                        </a:lnTo>
                        <a:lnTo>
                          <a:pt x="4" y="61"/>
                        </a:lnTo>
                        <a:lnTo>
                          <a:pt x="2" y="68"/>
                        </a:lnTo>
                        <a:lnTo>
                          <a:pt x="0" y="76"/>
                        </a:lnTo>
                        <a:lnTo>
                          <a:pt x="0" y="82"/>
                        </a:lnTo>
                        <a:lnTo>
                          <a:pt x="5" y="167"/>
                        </a:lnTo>
                        <a:lnTo>
                          <a:pt x="5" y="164"/>
                        </a:lnTo>
                        <a:lnTo>
                          <a:pt x="5" y="163"/>
                        </a:lnTo>
                        <a:lnTo>
                          <a:pt x="5" y="158"/>
                        </a:lnTo>
                        <a:lnTo>
                          <a:pt x="5" y="153"/>
                        </a:lnTo>
                        <a:lnTo>
                          <a:pt x="5" y="145"/>
                        </a:lnTo>
                        <a:lnTo>
                          <a:pt x="7" y="138"/>
                        </a:lnTo>
                        <a:lnTo>
                          <a:pt x="7" y="130"/>
                        </a:lnTo>
                        <a:lnTo>
                          <a:pt x="8" y="124"/>
                        </a:lnTo>
                        <a:lnTo>
                          <a:pt x="8" y="119"/>
                        </a:lnTo>
                        <a:lnTo>
                          <a:pt x="8" y="115"/>
                        </a:lnTo>
                        <a:lnTo>
                          <a:pt x="8" y="111"/>
                        </a:lnTo>
                        <a:lnTo>
                          <a:pt x="8" y="107"/>
                        </a:lnTo>
                        <a:lnTo>
                          <a:pt x="8" y="99"/>
                        </a:lnTo>
                        <a:lnTo>
                          <a:pt x="9" y="93"/>
                        </a:lnTo>
                        <a:lnTo>
                          <a:pt x="9" y="86"/>
                        </a:lnTo>
                        <a:lnTo>
                          <a:pt x="9" y="81"/>
                        </a:lnTo>
                        <a:lnTo>
                          <a:pt x="9" y="77"/>
                        </a:lnTo>
                        <a:lnTo>
                          <a:pt x="11" y="76"/>
                        </a:lnTo>
                        <a:lnTo>
                          <a:pt x="11" y="73"/>
                        </a:lnTo>
                        <a:lnTo>
                          <a:pt x="11" y="72"/>
                        </a:lnTo>
                        <a:lnTo>
                          <a:pt x="12" y="68"/>
                        </a:lnTo>
                        <a:lnTo>
                          <a:pt x="15" y="64"/>
                        </a:lnTo>
                        <a:lnTo>
                          <a:pt x="16" y="58"/>
                        </a:lnTo>
                        <a:lnTo>
                          <a:pt x="17" y="52"/>
                        </a:lnTo>
                        <a:lnTo>
                          <a:pt x="20" y="47"/>
                        </a:lnTo>
                        <a:lnTo>
                          <a:pt x="22" y="42"/>
                        </a:lnTo>
                        <a:lnTo>
                          <a:pt x="25" y="34"/>
                        </a:lnTo>
                        <a:lnTo>
                          <a:pt x="26" y="29"/>
                        </a:lnTo>
                        <a:lnTo>
                          <a:pt x="29" y="22"/>
                        </a:lnTo>
                        <a:lnTo>
                          <a:pt x="31" y="17"/>
                        </a:lnTo>
                        <a:lnTo>
                          <a:pt x="33" y="11"/>
                        </a:lnTo>
                        <a:lnTo>
                          <a:pt x="35" y="7"/>
                        </a:lnTo>
                        <a:lnTo>
                          <a:pt x="35" y="3"/>
                        </a:lnTo>
                        <a:lnTo>
                          <a:pt x="38" y="0"/>
                        </a:lnTo>
                        <a:close/>
                      </a:path>
                    </a:pathLst>
                  </a:custGeom>
                  <a:solidFill>
                    <a:srgbClr val="6B949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47" name="Freeform 183"/>
                  <p:cNvSpPr>
                    <a:spLocks/>
                  </p:cNvSpPr>
                  <p:nvPr/>
                </p:nvSpPr>
                <p:spPr bwMode="auto">
                  <a:xfrm>
                    <a:off x="1203834" y="4131482"/>
                    <a:ext cx="23460" cy="52597"/>
                  </a:xfrm>
                  <a:custGeom>
                    <a:avLst/>
                    <a:gdLst>
                      <a:gd name="T0" fmla="*/ 0 w 49"/>
                      <a:gd name="T1" fmla="*/ 0 h 107"/>
                      <a:gd name="T2" fmla="*/ 0 w 49"/>
                      <a:gd name="T3" fmla="*/ 241848 h 107"/>
                      <a:gd name="T4" fmla="*/ 0 w 49"/>
                      <a:gd name="T5" fmla="*/ 1208256 h 107"/>
                      <a:gd name="T6" fmla="*/ 0 w 49"/>
                      <a:gd name="T7" fmla="*/ 1449613 h 107"/>
                      <a:gd name="T8" fmla="*/ 0 w 49"/>
                      <a:gd name="T9" fmla="*/ 2416513 h 107"/>
                      <a:gd name="T10" fmla="*/ 229333 w 49"/>
                      <a:gd name="T11" fmla="*/ 3624277 h 107"/>
                      <a:gd name="T12" fmla="*/ 458667 w 49"/>
                      <a:gd name="T13" fmla="*/ 4591178 h 107"/>
                      <a:gd name="T14" fmla="*/ 458667 w 49"/>
                      <a:gd name="T15" fmla="*/ 5557586 h 107"/>
                      <a:gd name="T16" fmla="*/ 916855 w 49"/>
                      <a:gd name="T17" fmla="*/ 6765842 h 107"/>
                      <a:gd name="T18" fmla="*/ 916855 w 49"/>
                      <a:gd name="T19" fmla="*/ 7732250 h 107"/>
                      <a:gd name="T20" fmla="*/ 1146189 w 49"/>
                      <a:gd name="T21" fmla="*/ 9181864 h 107"/>
                      <a:gd name="T22" fmla="*/ 1375522 w 49"/>
                      <a:gd name="T23" fmla="*/ 9665069 h 107"/>
                      <a:gd name="T24" fmla="*/ 1833710 w 49"/>
                      <a:gd name="T25" fmla="*/ 10873324 h 107"/>
                      <a:gd name="T26" fmla="*/ 2063044 w 49"/>
                      <a:gd name="T27" fmla="*/ 11839733 h 107"/>
                      <a:gd name="T28" fmla="*/ 2292377 w 49"/>
                      <a:gd name="T29" fmla="*/ 12806632 h 107"/>
                      <a:gd name="T30" fmla="*/ 2979899 w 49"/>
                      <a:gd name="T31" fmla="*/ 14498092 h 107"/>
                      <a:gd name="T32" fmla="*/ 4126088 w 49"/>
                      <a:gd name="T33" fmla="*/ 16672760 h 107"/>
                      <a:gd name="T34" fmla="*/ 4813609 w 49"/>
                      <a:gd name="T35" fmla="*/ 17639169 h 107"/>
                      <a:gd name="T36" fmla="*/ 5730464 w 49"/>
                      <a:gd name="T37" fmla="*/ 18847424 h 107"/>
                      <a:gd name="T38" fmla="*/ 6418464 w 49"/>
                      <a:gd name="T39" fmla="*/ 19813833 h 107"/>
                      <a:gd name="T40" fmla="*/ 7335319 w 49"/>
                      <a:gd name="T41" fmla="*/ 21022089 h 107"/>
                      <a:gd name="T42" fmla="*/ 8710364 w 49"/>
                      <a:gd name="T43" fmla="*/ 22713549 h 107"/>
                      <a:gd name="T44" fmla="*/ 10085885 w 49"/>
                      <a:gd name="T45" fmla="*/ 24163161 h 107"/>
                      <a:gd name="T46" fmla="*/ 11002740 w 49"/>
                      <a:gd name="T47" fmla="*/ 25129569 h 107"/>
                      <a:gd name="T48" fmla="*/ 11232074 w 49"/>
                      <a:gd name="T49" fmla="*/ 25854621 h 107"/>
                      <a:gd name="T50" fmla="*/ 11002740 w 49"/>
                      <a:gd name="T51" fmla="*/ 25129569 h 107"/>
                      <a:gd name="T52" fmla="*/ 10085885 w 49"/>
                      <a:gd name="T53" fmla="*/ 24163161 h 107"/>
                      <a:gd name="T54" fmla="*/ 8939697 w 49"/>
                      <a:gd name="T55" fmla="*/ 22230345 h 107"/>
                      <a:gd name="T56" fmla="*/ 8022842 w 49"/>
                      <a:gd name="T57" fmla="*/ 20780241 h 107"/>
                      <a:gd name="T58" fmla="*/ 7105986 w 49"/>
                      <a:gd name="T59" fmla="*/ 19571985 h 107"/>
                      <a:gd name="T60" fmla="*/ 6418464 w 49"/>
                      <a:gd name="T61" fmla="*/ 18122373 h 107"/>
                      <a:gd name="T62" fmla="*/ 5959798 w 49"/>
                      <a:gd name="T63" fmla="*/ 17155964 h 107"/>
                      <a:gd name="T64" fmla="*/ 5272276 w 49"/>
                      <a:gd name="T65" fmla="*/ 15947705 h 107"/>
                      <a:gd name="T66" fmla="*/ 4813609 w 49"/>
                      <a:gd name="T67" fmla="*/ 14981296 h 107"/>
                      <a:gd name="T68" fmla="*/ 4126088 w 49"/>
                      <a:gd name="T69" fmla="*/ 13773041 h 107"/>
                      <a:gd name="T70" fmla="*/ 3896754 w 49"/>
                      <a:gd name="T71" fmla="*/ 12806632 h 107"/>
                      <a:gd name="T72" fmla="*/ 3438566 w 49"/>
                      <a:gd name="T73" fmla="*/ 12323428 h 107"/>
                      <a:gd name="T74" fmla="*/ 3209232 w 49"/>
                      <a:gd name="T75" fmla="*/ 11356529 h 107"/>
                      <a:gd name="T76" fmla="*/ 2979899 w 49"/>
                      <a:gd name="T77" fmla="*/ 10390120 h 107"/>
                      <a:gd name="T78" fmla="*/ 2750565 w 49"/>
                      <a:gd name="T79" fmla="*/ 9423712 h 107"/>
                      <a:gd name="T80" fmla="*/ 2292377 w 49"/>
                      <a:gd name="T81" fmla="*/ 8457304 h 107"/>
                      <a:gd name="T82" fmla="*/ 2063044 w 49"/>
                      <a:gd name="T83" fmla="*/ 7249046 h 107"/>
                      <a:gd name="T84" fmla="*/ 1833710 w 49"/>
                      <a:gd name="T85" fmla="*/ 6282638 h 107"/>
                      <a:gd name="T86" fmla="*/ 1375522 w 49"/>
                      <a:gd name="T87" fmla="*/ 5315738 h 107"/>
                      <a:gd name="T88" fmla="*/ 1146189 w 49"/>
                      <a:gd name="T89" fmla="*/ 4349330 h 107"/>
                      <a:gd name="T90" fmla="*/ 916855 w 49"/>
                      <a:gd name="T91" fmla="*/ 2416513 h 107"/>
                      <a:gd name="T92" fmla="*/ 229333 w 49"/>
                      <a:gd name="T93" fmla="*/ 1208256 h 107"/>
                      <a:gd name="T94" fmla="*/ 0 w 49"/>
                      <a:gd name="T95" fmla="*/ 0 h 107"/>
                      <a:gd name="T96" fmla="*/ 0 w 49"/>
                      <a:gd name="T97" fmla="*/ 0 h 107"/>
                      <a:gd name="T98" fmla="*/ 0 w 49"/>
                      <a:gd name="T99" fmla="*/ 0 h 107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49"/>
                      <a:gd name="T151" fmla="*/ 0 h 107"/>
                      <a:gd name="T152" fmla="*/ 49 w 49"/>
                      <a:gd name="T153" fmla="*/ 107 h 107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49" h="107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0" y="5"/>
                        </a:lnTo>
                        <a:lnTo>
                          <a:pt x="0" y="6"/>
                        </a:lnTo>
                        <a:lnTo>
                          <a:pt x="0" y="10"/>
                        </a:lnTo>
                        <a:lnTo>
                          <a:pt x="1" y="15"/>
                        </a:lnTo>
                        <a:lnTo>
                          <a:pt x="2" y="19"/>
                        </a:lnTo>
                        <a:lnTo>
                          <a:pt x="2" y="23"/>
                        </a:lnTo>
                        <a:lnTo>
                          <a:pt x="4" y="28"/>
                        </a:lnTo>
                        <a:lnTo>
                          <a:pt x="4" y="32"/>
                        </a:lnTo>
                        <a:lnTo>
                          <a:pt x="5" y="38"/>
                        </a:lnTo>
                        <a:lnTo>
                          <a:pt x="6" y="40"/>
                        </a:lnTo>
                        <a:lnTo>
                          <a:pt x="8" y="45"/>
                        </a:lnTo>
                        <a:lnTo>
                          <a:pt x="9" y="49"/>
                        </a:lnTo>
                        <a:lnTo>
                          <a:pt x="10" y="53"/>
                        </a:lnTo>
                        <a:lnTo>
                          <a:pt x="13" y="60"/>
                        </a:lnTo>
                        <a:lnTo>
                          <a:pt x="18" y="69"/>
                        </a:lnTo>
                        <a:lnTo>
                          <a:pt x="21" y="73"/>
                        </a:lnTo>
                        <a:lnTo>
                          <a:pt x="25" y="78"/>
                        </a:lnTo>
                        <a:lnTo>
                          <a:pt x="28" y="82"/>
                        </a:lnTo>
                        <a:lnTo>
                          <a:pt x="32" y="87"/>
                        </a:lnTo>
                        <a:lnTo>
                          <a:pt x="38" y="94"/>
                        </a:lnTo>
                        <a:lnTo>
                          <a:pt x="44" y="100"/>
                        </a:lnTo>
                        <a:lnTo>
                          <a:pt x="48" y="104"/>
                        </a:lnTo>
                        <a:lnTo>
                          <a:pt x="49" y="107"/>
                        </a:lnTo>
                        <a:lnTo>
                          <a:pt x="48" y="104"/>
                        </a:lnTo>
                        <a:lnTo>
                          <a:pt x="44" y="100"/>
                        </a:lnTo>
                        <a:lnTo>
                          <a:pt x="39" y="92"/>
                        </a:lnTo>
                        <a:lnTo>
                          <a:pt x="35" y="86"/>
                        </a:lnTo>
                        <a:lnTo>
                          <a:pt x="31" y="81"/>
                        </a:lnTo>
                        <a:lnTo>
                          <a:pt x="28" y="75"/>
                        </a:lnTo>
                        <a:lnTo>
                          <a:pt x="26" y="71"/>
                        </a:lnTo>
                        <a:lnTo>
                          <a:pt x="23" y="66"/>
                        </a:lnTo>
                        <a:lnTo>
                          <a:pt x="21" y="62"/>
                        </a:lnTo>
                        <a:lnTo>
                          <a:pt x="18" y="57"/>
                        </a:lnTo>
                        <a:lnTo>
                          <a:pt x="17" y="53"/>
                        </a:lnTo>
                        <a:lnTo>
                          <a:pt x="15" y="51"/>
                        </a:lnTo>
                        <a:lnTo>
                          <a:pt x="14" y="47"/>
                        </a:lnTo>
                        <a:lnTo>
                          <a:pt x="13" y="43"/>
                        </a:lnTo>
                        <a:lnTo>
                          <a:pt x="12" y="39"/>
                        </a:lnTo>
                        <a:lnTo>
                          <a:pt x="10" y="35"/>
                        </a:lnTo>
                        <a:lnTo>
                          <a:pt x="9" y="30"/>
                        </a:lnTo>
                        <a:lnTo>
                          <a:pt x="8" y="26"/>
                        </a:lnTo>
                        <a:lnTo>
                          <a:pt x="6" y="22"/>
                        </a:lnTo>
                        <a:lnTo>
                          <a:pt x="5" y="18"/>
                        </a:lnTo>
                        <a:lnTo>
                          <a:pt x="4" y="10"/>
                        </a:lnTo>
                        <a:lnTo>
                          <a:pt x="1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B949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grpSp>
                <p:nvGrpSpPr>
                  <p:cNvPr id="248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1251096" y="4093599"/>
                    <a:ext cx="193800" cy="332086"/>
                    <a:chOff x="4124" y="1132"/>
                    <a:chExt cx="202" cy="333"/>
                  </a:xfrm>
                </p:grpSpPr>
                <p:sp>
                  <p:nvSpPr>
                    <p:cNvPr id="262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4174" y="1132"/>
                      <a:ext cx="32" cy="57"/>
                    </a:xfrm>
                    <a:custGeom>
                      <a:avLst/>
                      <a:gdLst>
                        <a:gd name="T0" fmla="*/ 5 w 64"/>
                        <a:gd name="T1" fmla="*/ 28 h 115"/>
                        <a:gd name="T2" fmla="*/ 4 w 64"/>
                        <a:gd name="T3" fmla="*/ 10 h 115"/>
                        <a:gd name="T4" fmla="*/ 0 w 64"/>
                        <a:gd name="T5" fmla="*/ 10 h 115"/>
                        <a:gd name="T6" fmla="*/ 5 w 64"/>
                        <a:gd name="T7" fmla="*/ 7 h 115"/>
                        <a:gd name="T8" fmla="*/ 1 w 64"/>
                        <a:gd name="T9" fmla="*/ 7 h 115"/>
                        <a:gd name="T10" fmla="*/ 1 w 64"/>
                        <a:gd name="T11" fmla="*/ 6 h 115"/>
                        <a:gd name="T12" fmla="*/ 1 w 64"/>
                        <a:gd name="T13" fmla="*/ 6 h 115"/>
                        <a:gd name="T14" fmla="*/ 2 w 64"/>
                        <a:gd name="T15" fmla="*/ 5 h 115"/>
                        <a:gd name="T16" fmla="*/ 3 w 64"/>
                        <a:gd name="T17" fmla="*/ 5 h 115"/>
                        <a:gd name="T18" fmla="*/ 4 w 64"/>
                        <a:gd name="T19" fmla="*/ 4 h 115"/>
                        <a:gd name="T20" fmla="*/ 5 w 64"/>
                        <a:gd name="T21" fmla="*/ 4 h 115"/>
                        <a:gd name="T22" fmla="*/ 0 w 64"/>
                        <a:gd name="T23" fmla="*/ 4 h 115"/>
                        <a:gd name="T24" fmla="*/ 1 w 64"/>
                        <a:gd name="T25" fmla="*/ 3 h 115"/>
                        <a:gd name="T26" fmla="*/ 1 w 64"/>
                        <a:gd name="T27" fmla="*/ 2 h 115"/>
                        <a:gd name="T28" fmla="*/ 2 w 64"/>
                        <a:gd name="T29" fmla="*/ 1 h 115"/>
                        <a:gd name="T30" fmla="*/ 3 w 64"/>
                        <a:gd name="T31" fmla="*/ 1 h 115"/>
                        <a:gd name="T32" fmla="*/ 4 w 64"/>
                        <a:gd name="T33" fmla="*/ 0 h 115"/>
                        <a:gd name="T34" fmla="*/ 5 w 64"/>
                        <a:gd name="T35" fmla="*/ 0 h 115"/>
                        <a:gd name="T36" fmla="*/ 7 w 64"/>
                        <a:gd name="T37" fmla="*/ 0 h 115"/>
                        <a:gd name="T38" fmla="*/ 8 w 64"/>
                        <a:gd name="T39" fmla="*/ 0 h 115"/>
                        <a:gd name="T40" fmla="*/ 10 w 64"/>
                        <a:gd name="T41" fmla="*/ 0 h 115"/>
                        <a:gd name="T42" fmla="*/ 12 w 64"/>
                        <a:gd name="T43" fmla="*/ 0 h 115"/>
                        <a:gd name="T44" fmla="*/ 13 w 64"/>
                        <a:gd name="T45" fmla="*/ 0 h 115"/>
                        <a:gd name="T46" fmla="*/ 13 w 64"/>
                        <a:gd name="T47" fmla="*/ 0 h 115"/>
                        <a:gd name="T48" fmla="*/ 15 w 64"/>
                        <a:gd name="T49" fmla="*/ 0 h 115"/>
                        <a:gd name="T50" fmla="*/ 16 w 64"/>
                        <a:gd name="T51" fmla="*/ 1 h 115"/>
                        <a:gd name="T52" fmla="*/ 14 w 64"/>
                        <a:gd name="T53" fmla="*/ 3 h 115"/>
                        <a:gd name="T54" fmla="*/ 15 w 64"/>
                        <a:gd name="T55" fmla="*/ 9 h 115"/>
                        <a:gd name="T56" fmla="*/ 13 w 64"/>
                        <a:gd name="T57" fmla="*/ 9 h 115"/>
                        <a:gd name="T58" fmla="*/ 13 w 64"/>
                        <a:gd name="T59" fmla="*/ 12 h 115"/>
                        <a:gd name="T60" fmla="*/ 12 w 64"/>
                        <a:gd name="T61" fmla="*/ 12 h 115"/>
                        <a:gd name="T62" fmla="*/ 15 w 64"/>
                        <a:gd name="T63" fmla="*/ 28 h 115"/>
                        <a:gd name="T64" fmla="*/ 5 w 64"/>
                        <a:gd name="T65" fmla="*/ 28 h 115"/>
                        <a:gd name="T66" fmla="*/ 5 w 64"/>
                        <a:gd name="T67" fmla="*/ 28 h 115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64"/>
                        <a:gd name="T103" fmla="*/ 0 h 115"/>
                        <a:gd name="T104" fmla="*/ 64 w 64"/>
                        <a:gd name="T105" fmla="*/ 115 h 115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64" h="115">
                          <a:moveTo>
                            <a:pt x="21" y="115"/>
                          </a:moveTo>
                          <a:lnTo>
                            <a:pt x="19" y="41"/>
                          </a:lnTo>
                          <a:lnTo>
                            <a:pt x="0" y="41"/>
                          </a:lnTo>
                          <a:lnTo>
                            <a:pt x="22" y="30"/>
                          </a:lnTo>
                          <a:lnTo>
                            <a:pt x="1" y="30"/>
                          </a:lnTo>
                          <a:lnTo>
                            <a:pt x="3" y="26"/>
                          </a:lnTo>
                          <a:lnTo>
                            <a:pt x="6" y="24"/>
                          </a:lnTo>
                          <a:lnTo>
                            <a:pt x="9" y="21"/>
                          </a:lnTo>
                          <a:lnTo>
                            <a:pt x="14" y="20"/>
                          </a:lnTo>
                          <a:lnTo>
                            <a:pt x="18" y="18"/>
                          </a:lnTo>
                          <a:lnTo>
                            <a:pt x="23" y="18"/>
                          </a:lnTo>
                          <a:lnTo>
                            <a:pt x="0" y="16"/>
                          </a:lnTo>
                          <a:lnTo>
                            <a:pt x="1" y="12"/>
                          </a:lnTo>
                          <a:lnTo>
                            <a:pt x="4" y="11"/>
                          </a:lnTo>
                          <a:lnTo>
                            <a:pt x="8" y="7"/>
                          </a:lnTo>
                          <a:lnTo>
                            <a:pt x="13" y="5"/>
                          </a:lnTo>
                          <a:lnTo>
                            <a:pt x="17" y="3"/>
                          </a:lnTo>
                          <a:lnTo>
                            <a:pt x="23" y="2"/>
                          </a:lnTo>
                          <a:lnTo>
                            <a:pt x="29" y="2"/>
                          </a:lnTo>
                          <a:lnTo>
                            <a:pt x="35" y="3"/>
                          </a:lnTo>
                          <a:lnTo>
                            <a:pt x="40" y="0"/>
                          </a:lnTo>
                          <a:lnTo>
                            <a:pt x="48" y="0"/>
                          </a:lnTo>
                          <a:lnTo>
                            <a:pt x="52" y="0"/>
                          </a:lnTo>
                          <a:lnTo>
                            <a:pt x="55" y="2"/>
                          </a:lnTo>
                          <a:lnTo>
                            <a:pt x="60" y="3"/>
                          </a:lnTo>
                          <a:lnTo>
                            <a:pt x="64" y="7"/>
                          </a:lnTo>
                          <a:lnTo>
                            <a:pt x="57" y="12"/>
                          </a:lnTo>
                          <a:lnTo>
                            <a:pt x="60" y="38"/>
                          </a:lnTo>
                          <a:lnTo>
                            <a:pt x="55" y="39"/>
                          </a:lnTo>
                          <a:lnTo>
                            <a:pt x="55" y="51"/>
                          </a:lnTo>
                          <a:lnTo>
                            <a:pt x="48" y="51"/>
                          </a:lnTo>
                          <a:lnTo>
                            <a:pt x="60" y="115"/>
                          </a:lnTo>
                          <a:lnTo>
                            <a:pt x="21" y="115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63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4305" y="1242"/>
                      <a:ext cx="21" cy="12"/>
                    </a:xfrm>
                    <a:custGeom>
                      <a:avLst/>
                      <a:gdLst>
                        <a:gd name="T0" fmla="*/ 0 w 41"/>
                        <a:gd name="T1" fmla="*/ 0 h 25"/>
                        <a:gd name="T2" fmla="*/ 5 w 41"/>
                        <a:gd name="T3" fmla="*/ 4 h 25"/>
                        <a:gd name="T4" fmla="*/ 5 w 41"/>
                        <a:gd name="T5" fmla="*/ 6 h 25"/>
                        <a:gd name="T6" fmla="*/ 11 w 41"/>
                        <a:gd name="T7" fmla="*/ 5 h 25"/>
                        <a:gd name="T8" fmla="*/ 8 w 41"/>
                        <a:gd name="T9" fmla="*/ 0 h 25"/>
                        <a:gd name="T10" fmla="*/ 0 w 41"/>
                        <a:gd name="T11" fmla="*/ 0 h 25"/>
                        <a:gd name="T12" fmla="*/ 0 w 41"/>
                        <a:gd name="T13" fmla="*/ 0 h 25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1"/>
                        <a:gd name="T22" fmla="*/ 0 h 25"/>
                        <a:gd name="T23" fmla="*/ 41 w 41"/>
                        <a:gd name="T24" fmla="*/ 25 h 25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1" h="25">
                          <a:moveTo>
                            <a:pt x="0" y="0"/>
                          </a:moveTo>
                          <a:lnTo>
                            <a:pt x="17" y="16"/>
                          </a:lnTo>
                          <a:lnTo>
                            <a:pt x="18" y="25"/>
                          </a:lnTo>
                          <a:lnTo>
                            <a:pt x="41" y="22"/>
                          </a:lnTo>
                          <a:lnTo>
                            <a:pt x="32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64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4136" y="1261"/>
                      <a:ext cx="19" cy="22"/>
                    </a:xfrm>
                    <a:custGeom>
                      <a:avLst/>
                      <a:gdLst>
                        <a:gd name="T0" fmla="*/ 0 w 38"/>
                        <a:gd name="T1" fmla="*/ 0 h 43"/>
                        <a:gd name="T2" fmla="*/ 2 w 38"/>
                        <a:gd name="T3" fmla="*/ 9 h 43"/>
                        <a:gd name="T4" fmla="*/ 2 w 38"/>
                        <a:gd name="T5" fmla="*/ 11 h 43"/>
                        <a:gd name="T6" fmla="*/ 10 w 38"/>
                        <a:gd name="T7" fmla="*/ 10 h 43"/>
                        <a:gd name="T8" fmla="*/ 7 w 38"/>
                        <a:gd name="T9" fmla="*/ 5 h 43"/>
                        <a:gd name="T10" fmla="*/ 0 w 38"/>
                        <a:gd name="T11" fmla="*/ 0 h 43"/>
                        <a:gd name="T12" fmla="*/ 0 w 38"/>
                        <a:gd name="T13" fmla="*/ 0 h 43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38"/>
                        <a:gd name="T22" fmla="*/ 0 h 43"/>
                        <a:gd name="T23" fmla="*/ 38 w 38"/>
                        <a:gd name="T24" fmla="*/ 43 h 43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38" h="43">
                          <a:moveTo>
                            <a:pt x="0" y="0"/>
                          </a:moveTo>
                          <a:lnTo>
                            <a:pt x="10" y="34"/>
                          </a:lnTo>
                          <a:lnTo>
                            <a:pt x="10" y="43"/>
                          </a:lnTo>
                          <a:lnTo>
                            <a:pt x="38" y="39"/>
                          </a:lnTo>
                          <a:lnTo>
                            <a:pt x="29" y="1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65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4124" y="1158"/>
                      <a:ext cx="200" cy="301"/>
                    </a:xfrm>
                    <a:custGeom>
                      <a:avLst/>
                      <a:gdLst>
                        <a:gd name="T0" fmla="*/ 58 w 400"/>
                        <a:gd name="T1" fmla="*/ 11 h 601"/>
                        <a:gd name="T2" fmla="*/ 65 w 400"/>
                        <a:gd name="T3" fmla="*/ 18 h 601"/>
                        <a:gd name="T4" fmla="*/ 71 w 400"/>
                        <a:gd name="T5" fmla="*/ 26 h 601"/>
                        <a:gd name="T6" fmla="*/ 100 w 400"/>
                        <a:gd name="T7" fmla="*/ 45 h 601"/>
                        <a:gd name="T8" fmla="*/ 96 w 400"/>
                        <a:gd name="T9" fmla="*/ 45 h 601"/>
                        <a:gd name="T10" fmla="*/ 90 w 400"/>
                        <a:gd name="T11" fmla="*/ 44 h 601"/>
                        <a:gd name="T12" fmla="*/ 84 w 400"/>
                        <a:gd name="T13" fmla="*/ 43 h 601"/>
                        <a:gd name="T14" fmla="*/ 78 w 400"/>
                        <a:gd name="T15" fmla="*/ 41 h 601"/>
                        <a:gd name="T16" fmla="*/ 72 w 400"/>
                        <a:gd name="T17" fmla="*/ 39 h 601"/>
                        <a:gd name="T18" fmla="*/ 65 w 400"/>
                        <a:gd name="T19" fmla="*/ 36 h 601"/>
                        <a:gd name="T20" fmla="*/ 57 w 400"/>
                        <a:gd name="T21" fmla="*/ 31 h 601"/>
                        <a:gd name="T22" fmla="*/ 53 w 400"/>
                        <a:gd name="T23" fmla="*/ 26 h 601"/>
                        <a:gd name="T24" fmla="*/ 58 w 400"/>
                        <a:gd name="T25" fmla="*/ 55 h 601"/>
                        <a:gd name="T26" fmla="*/ 62 w 400"/>
                        <a:gd name="T27" fmla="*/ 61 h 601"/>
                        <a:gd name="T28" fmla="*/ 67 w 400"/>
                        <a:gd name="T29" fmla="*/ 68 h 601"/>
                        <a:gd name="T30" fmla="*/ 71 w 400"/>
                        <a:gd name="T31" fmla="*/ 76 h 601"/>
                        <a:gd name="T32" fmla="*/ 74 w 400"/>
                        <a:gd name="T33" fmla="*/ 85 h 601"/>
                        <a:gd name="T34" fmla="*/ 75 w 400"/>
                        <a:gd name="T35" fmla="*/ 93 h 601"/>
                        <a:gd name="T36" fmla="*/ 69 w 400"/>
                        <a:gd name="T37" fmla="*/ 148 h 601"/>
                        <a:gd name="T38" fmla="*/ 64 w 400"/>
                        <a:gd name="T39" fmla="*/ 140 h 601"/>
                        <a:gd name="T40" fmla="*/ 60 w 400"/>
                        <a:gd name="T41" fmla="*/ 131 h 601"/>
                        <a:gd name="T42" fmla="*/ 59 w 400"/>
                        <a:gd name="T43" fmla="*/ 124 h 601"/>
                        <a:gd name="T44" fmla="*/ 58 w 400"/>
                        <a:gd name="T45" fmla="*/ 118 h 601"/>
                        <a:gd name="T46" fmla="*/ 57 w 400"/>
                        <a:gd name="T47" fmla="*/ 112 h 601"/>
                        <a:gd name="T48" fmla="*/ 58 w 400"/>
                        <a:gd name="T49" fmla="*/ 103 h 601"/>
                        <a:gd name="T50" fmla="*/ 60 w 400"/>
                        <a:gd name="T51" fmla="*/ 96 h 601"/>
                        <a:gd name="T52" fmla="*/ 43 w 400"/>
                        <a:gd name="T53" fmla="*/ 73 h 601"/>
                        <a:gd name="T54" fmla="*/ 42 w 400"/>
                        <a:gd name="T55" fmla="*/ 80 h 601"/>
                        <a:gd name="T56" fmla="*/ 40 w 400"/>
                        <a:gd name="T57" fmla="*/ 88 h 601"/>
                        <a:gd name="T58" fmla="*/ 39 w 400"/>
                        <a:gd name="T59" fmla="*/ 93 h 601"/>
                        <a:gd name="T60" fmla="*/ 36 w 400"/>
                        <a:gd name="T61" fmla="*/ 99 h 601"/>
                        <a:gd name="T62" fmla="*/ 29 w 400"/>
                        <a:gd name="T63" fmla="*/ 106 h 601"/>
                        <a:gd name="T64" fmla="*/ 21 w 400"/>
                        <a:gd name="T65" fmla="*/ 115 h 601"/>
                        <a:gd name="T66" fmla="*/ 15 w 400"/>
                        <a:gd name="T67" fmla="*/ 121 h 601"/>
                        <a:gd name="T68" fmla="*/ 15 w 400"/>
                        <a:gd name="T69" fmla="*/ 115 h 601"/>
                        <a:gd name="T70" fmla="*/ 17 w 400"/>
                        <a:gd name="T71" fmla="*/ 106 h 601"/>
                        <a:gd name="T72" fmla="*/ 20 w 400"/>
                        <a:gd name="T73" fmla="*/ 98 h 601"/>
                        <a:gd name="T74" fmla="*/ 23 w 400"/>
                        <a:gd name="T75" fmla="*/ 92 h 601"/>
                        <a:gd name="T76" fmla="*/ 21 w 400"/>
                        <a:gd name="T77" fmla="*/ 26 h 601"/>
                        <a:gd name="T78" fmla="*/ 9 w 400"/>
                        <a:gd name="T79" fmla="*/ 59 h 601"/>
                        <a:gd name="T80" fmla="*/ 6 w 400"/>
                        <a:gd name="T81" fmla="*/ 52 h 601"/>
                        <a:gd name="T82" fmla="*/ 3 w 400"/>
                        <a:gd name="T83" fmla="*/ 47 h 601"/>
                        <a:gd name="T84" fmla="*/ 2 w 400"/>
                        <a:gd name="T85" fmla="*/ 40 h 601"/>
                        <a:gd name="T86" fmla="*/ 1 w 400"/>
                        <a:gd name="T87" fmla="*/ 33 h 601"/>
                        <a:gd name="T88" fmla="*/ 1 w 400"/>
                        <a:gd name="T89" fmla="*/ 27 h 601"/>
                        <a:gd name="T90" fmla="*/ 3 w 400"/>
                        <a:gd name="T91" fmla="*/ 20 h 601"/>
                        <a:gd name="T92" fmla="*/ 8 w 400"/>
                        <a:gd name="T93" fmla="*/ 14 h 601"/>
                        <a:gd name="T94" fmla="*/ 15 w 400"/>
                        <a:gd name="T95" fmla="*/ 7 h 601"/>
                        <a:gd name="T96" fmla="*/ 23 w 400"/>
                        <a:gd name="T97" fmla="*/ 3 h 601"/>
                        <a:gd name="T98" fmla="*/ 28 w 400"/>
                        <a:gd name="T99" fmla="*/ 1 h 601"/>
                        <a:gd name="T100" fmla="*/ 35 w 400"/>
                        <a:gd name="T101" fmla="*/ 0 h 601"/>
                        <a:gd name="T102" fmla="*/ 40 w 400"/>
                        <a:gd name="T103" fmla="*/ 1 h 601"/>
                        <a:gd name="T104" fmla="*/ 46 w 400"/>
                        <a:gd name="T105" fmla="*/ 3 h 601"/>
                        <a:gd name="T106" fmla="*/ 51 w 400"/>
                        <a:gd name="T107" fmla="*/ 5 h 601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w 400"/>
                        <a:gd name="T163" fmla="*/ 0 h 601"/>
                        <a:gd name="T164" fmla="*/ 400 w 400"/>
                        <a:gd name="T165" fmla="*/ 601 h 601"/>
                      </a:gdLst>
                      <a:ahLst/>
                      <a:cxnLst>
                        <a:cxn ang="T108">
                          <a:pos x="T0" y="T1"/>
                        </a:cxn>
                        <a:cxn ang="T109">
                          <a:pos x="T2" y="T3"/>
                        </a:cxn>
                        <a:cxn ang="T110">
                          <a:pos x="T4" y="T5"/>
                        </a:cxn>
                        <a:cxn ang="T111">
                          <a:pos x="T6" y="T7"/>
                        </a:cxn>
                        <a:cxn ang="T112">
                          <a:pos x="T8" y="T9"/>
                        </a:cxn>
                        <a:cxn ang="T113">
                          <a:pos x="T10" y="T11"/>
                        </a:cxn>
                        <a:cxn ang="T114">
                          <a:pos x="T12" y="T13"/>
                        </a:cxn>
                        <a:cxn ang="T115">
                          <a:pos x="T14" y="T15"/>
                        </a:cxn>
                        <a:cxn ang="T116">
                          <a:pos x="T16" y="T17"/>
                        </a:cxn>
                        <a:cxn ang="T117">
                          <a:pos x="T18" y="T19"/>
                        </a:cxn>
                        <a:cxn ang="T118">
                          <a:pos x="T20" y="T21"/>
                        </a:cxn>
                        <a:cxn ang="T119">
                          <a:pos x="T22" y="T23"/>
                        </a:cxn>
                        <a:cxn ang="T120">
                          <a:pos x="T24" y="T25"/>
                        </a:cxn>
                        <a:cxn ang="T121">
                          <a:pos x="T26" y="T27"/>
                        </a:cxn>
                        <a:cxn ang="T122">
                          <a:pos x="T28" y="T29"/>
                        </a:cxn>
                        <a:cxn ang="T123">
                          <a:pos x="T30" y="T31"/>
                        </a:cxn>
                        <a:cxn ang="T124">
                          <a:pos x="T32" y="T33"/>
                        </a:cxn>
                        <a:cxn ang="T125">
                          <a:pos x="T34" y="T35"/>
                        </a:cxn>
                        <a:cxn ang="T126">
                          <a:pos x="T36" y="T37"/>
                        </a:cxn>
                        <a:cxn ang="T127">
                          <a:pos x="T38" y="T39"/>
                        </a:cxn>
                        <a:cxn ang="T128">
                          <a:pos x="T40" y="T41"/>
                        </a:cxn>
                        <a:cxn ang="T129">
                          <a:pos x="T42" y="T43"/>
                        </a:cxn>
                        <a:cxn ang="T130">
                          <a:pos x="T44" y="T45"/>
                        </a:cxn>
                        <a:cxn ang="T131">
                          <a:pos x="T46" y="T47"/>
                        </a:cxn>
                        <a:cxn ang="T132">
                          <a:pos x="T48" y="T49"/>
                        </a:cxn>
                        <a:cxn ang="T133">
                          <a:pos x="T50" y="T51"/>
                        </a:cxn>
                        <a:cxn ang="T134">
                          <a:pos x="T52" y="T53"/>
                        </a:cxn>
                        <a:cxn ang="T135">
                          <a:pos x="T54" y="T55"/>
                        </a:cxn>
                        <a:cxn ang="T136">
                          <a:pos x="T56" y="T57"/>
                        </a:cxn>
                        <a:cxn ang="T137">
                          <a:pos x="T58" y="T59"/>
                        </a:cxn>
                        <a:cxn ang="T138">
                          <a:pos x="T60" y="T61"/>
                        </a:cxn>
                        <a:cxn ang="T139">
                          <a:pos x="T62" y="T63"/>
                        </a:cxn>
                        <a:cxn ang="T140">
                          <a:pos x="T64" y="T65"/>
                        </a:cxn>
                        <a:cxn ang="T141">
                          <a:pos x="T66" y="T67"/>
                        </a:cxn>
                        <a:cxn ang="T142">
                          <a:pos x="T68" y="T69"/>
                        </a:cxn>
                        <a:cxn ang="T143">
                          <a:pos x="T70" y="T71"/>
                        </a:cxn>
                        <a:cxn ang="T144">
                          <a:pos x="T72" y="T73"/>
                        </a:cxn>
                        <a:cxn ang="T145">
                          <a:pos x="T74" y="T75"/>
                        </a:cxn>
                        <a:cxn ang="T146">
                          <a:pos x="T76" y="T77"/>
                        </a:cxn>
                        <a:cxn ang="T147">
                          <a:pos x="T78" y="T79"/>
                        </a:cxn>
                        <a:cxn ang="T148">
                          <a:pos x="T80" y="T81"/>
                        </a:cxn>
                        <a:cxn ang="T149">
                          <a:pos x="T82" y="T83"/>
                        </a:cxn>
                        <a:cxn ang="T150">
                          <a:pos x="T84" y="T85"/>
                        </a:cxn>
                        <a:cxn ang="T151">
                          <a:pos x="T86" y="T87"/>
                        </a:cxn>
                        <a:cxn ang="T152">
                          <a:pos x="T88" y="T89"/>
                        </a:cxn>
                        <a:cxn ang="T153">
                          <a:pos x="T90" y="T91"/>
                        </a:cxn>
                        <a:cxn ang="T154">
                          <a:pos x="T92" y="T93"/>
                        </a:cxn>
                        <a:cxn ang="T155">
                          <a:pos x="T94" y="T95"/>
                        </a:cxn>
                        <a:cxn ang="T156">
                          <a:pos x="T96" y="T97"/>
                        </a:cxn>
                        <a:cxn ang="T157">
                          <a:pos x="T98" y="T99"/>
                        </a:cxn>
                        <a:cxn ang="T158">
                          <a:pos x="T100" y="T101"/>
                        </a:cxn>
                        <a:cxn ang="T159">
                          <a:pos x="T102" y="T103"/>
                        </a:cxn>
                        <a:cxn ang="T160">
                          <a:pos x="T104" y="T105"/>
                        </a:cxn>
                        <a:cxn ang="T161">
                          <a:pos x="T106" y="T107"/>
                        </a:cxn>
                      </a:cxnLst>
                      <a:rect l="T162" t="T163" r="T164" b="T165"/>
                      <a:pathLst>
                        <a:path w="400" h="601">
                          <a:moveTo>
                            <a:pt x="205" y="19"/>
                          </a:moveTo>
                          <a:lnTo>
                            <a:pt x="212" y="23"/>
                          </a:lnTo>
                          <a:lnTo>
                            <a:pt x="220" y="30"/>
                          </a:lnTo>
                          <a:lnTo>
                            <a:pt x="226" y="36"/>
                          </a:lnTo>
                          <a:lnTo>
                            <a:pt x="234" y="44"/>
                          </a:lnTo>
                          <a:lnTo>
                            <a:pt x="240" y="50"/>
                          </a:lnTo>
                          <a:lnTo>
                            <a:pt x="248" y="58"/>
                          </a:lnTo>
                          <a:lnTo>
                            <a:pt x="251" y="62"/>
                          </a:lnTo>
                          <a:lnTo>
                            <a:pt x="255" y="67"/>
                          </a:lnTo>
                          <a:lnTo>
                            <a:pt x="259" y="71"/>
                          </a:lnTo>
                          <a:lnTo>
                            <a:pt x="261" y="75"/>
                          </a:lnTo>
                          <a:lnTo>
                            <a:pt x="268" y="82"/>
                          </a:lnTo>
                          <a:lnTo>
                            <a:pt x="273" y="89"/>
                          </a:lnTo>
                          <a:lnTo>
                            <a:pt x="278" y="96"/>
                          </a:lnTo>
                          <a:lnTo>
                            <a:pt x="283" y="103"/>
                          </a:lnTo>
                          <a:lnTo>
                            <a:pt x="286" y="106"/>
                          </a:lnTo>
                          <a:lnTo>
                            <a:pt x="289" y="110"/>
                          </a:lnTo>
                          <a:lnTo>
                            <a:pt x="290" y="113"/>
                          </a:lnTo>
                          <a:lnTo>
                            <a:pt x="292" y="114"/>
                          </a:lnTo>
                          <a:lnTo>
                            <a:pt x="400" y="179"/>
                          </a:lnTo>
                          <a:lnTo>
                            <a:pt x="399" y="178"/>
                          </a:lnTo>
                          <a:lnTo>
                            <a:pt x="395" y="178"/>
                          </a:lnTo>
                          <a:lnTo>
                            <a:pt x="391" y="178"/>
                          </a:lnTo>
                          <a:lnTo>
                            <a:pt x="385" y="177"/>
                          </a:lnTo>
                          <a:lnTo>
                            <a:pt x="381" y="177"/>
                          </a:lnTo>
                          <a:lnTo>
                            <a:pt x="377" y="175"/>
                          </a:lnTo>
                          <a:lnTo>
                            <a:pt x="373" y="175"/>
                          </a:lnTo>
                          <a:lnTo>
                            <a:pt x="369" y="175"/>
                          </a:lnTo>
                          <a:lnTo>
                            <a:pt x="364" y="174"/>
                          </a:lnTo>
                          <a:lnTo>
                            <a:pt x="360" y="173"/>
                          </a:lnTo>
                          <a:lnTo>
                            <a:pt x="355" y="173"/>
                          </a:lnTo>
                          <a:lnTo>
                            <a:pt x="351" y="173"/>
                          </a:lnTo>
                          <a:lnTo>
                            <a:pt x="345" y="172"/>
                          </a:lnTo>
                          <a:lnTo>
                            <a:pt x="341" y="170"/>
                          </a:lnTo>
                          <a:lnTo>
                            <a:pt x="334" y="169"/>
                          </a:lnTo>
                          <a:lnTo>
                            <a:pt x="330" y="168"/>
                          </a:lnTo>
                          <a:lnTo>
                            <a:pt x="324" y="166"/>
                          </a:lnTo>
                          <a:lnTo>
                            <a:pt x="319" y="166"/>
                          </a:lnTo>
                          <a:lnTo>
                            <a:pt x="313" y="164"/>
                          </a:lnTo>
                          <a:lnTo>
                            <a:pt x="309" y="164"/>
                          </a:lnTo>
                          <a:lnTo>
                            <a:pt x="304" y="162"/>
                          </a:lnTo>
                          <a:lnTo>
                            <a:pt x="299" y="160"/>
                          </a:lnTo>
                          <a:lnTo>
                            <a:pt x="294" y="158"/>
                          </a:lnTo>
                          <a:lnTo>
                            <a:pt x="290" y="158"/>
                          </a:lnTo>
                          <a:lnTo>
                            <a:pt x="285" y="156"/>
                          </a:lnTo>
                          <a:lnTo>
                            <a:pt x="281" y="155"/>
                          </a:lnTo>
                          <a:lnTo>
                            <a:pt x="277" y="153"/>
                          </a:lnTo>
                          <a:lnTo>
                            <a:pt x="274" y="152"/>
                          </a:lnTo>
                          <a:lnTo>
                            <a:pt x="266" y="148"/>
                          </a:lnTo>
                          <a:lnTo>
                            <a:pt x="260" y="144"/>
                          </a:lnTo>
                          <a:lnTo>
                            <a:pt x="253" y="139"/>
                          </a:lnTo>
                          <a:lnTo>
                            <a:pt x="248" y="135"/>
                          </a:lnTo>
                          <a:lnTo>
                            <a:pt x="240" y="130"/>
                          </a:lnTo>
                          <a:lnTo>
                            <a:pt x="237" y="126"/>
                          </a:lnTo>
                          <a:lnTo>
                            <a:pt x="231" y="121"/>
                          </a:lnTo>
                          <a:lnTo>
                            <a:pt x="227" y="117"/>
                          </a:lnTo>
                          <a:lnTo>
                            <a:pt x="222" y="112"/>
                          </a:lnTo>
                          <a:lnTo>
                            <a:pt x="220" y="108"/>
                          </a:lnTo>
                          <a:lnTo>
                            <a:pt x="216" y="104"/>
                          </a:lnTo>
                          <a:lnTo>
                            <a:pt x="214" y="101"/>
                          </a:lnTo>
                          <a:lnTo>
                            <a:pt x="211" y="96"/>
                          </a:lnTo>
                          <a:lnTo>
                            <a:pt x="209" y="95"/>
                          </a:lnTo>
                          <a:lnTo>
                            <a:pt x="227" y="212"/>
                          </a:lnTo>
                          <a:lnTo>
                            <a:pt x="230" y="214"/>
                          </a:lnTo>
                          <a:lnTo>
                            <a:pt x="234" y="218"/>
                          </a:lnTo>
                          <a:lnTo>
                            <a:pt x="239" y="225"/>
                          </a:lnTo>
                          <a:lnTo>
                            <a:pt x="240" y="229"/>
                          </a:lnTo>
                          <a:lnTo>
                            <a:pt x="243" y="231"/>
                          </a:lnTo>
                          <a:lnTo>
                            <a:pt x="246" y="237"/>
                          </a:lnTo>
                          <a:lnTo>
                            <a:pt x="250" y="242"/>
                          </a:lnTo>
                          <a:lnTo>
                            <a:pt x="253" y="246"/>
                          </a:lnTo>
                          <a:lnTo>
                            <a:pt x="256" y="252"/>
                          </a:lnTo>
                          <a:lnTo>
                            <a:pt x="260" y="257"/>
                          </a:lnTo>
                          <a:lnTo>
                            <a:pt x="264" y="264"/>
                          </a:lnTo>
                          <a:lnTo>
                            <a:pt x="268" y="269"/>
                          </a:lnTo>
                          <a:lnTo>
                            <a:pt x="270" y="274"/>
                          </a:lnTo>
                          <a:lnTo>
                            <a:pt x="273" y="282"/>
                          </a:lnTo>
                          <a:lnTo>
                            <a:pt x="277" y="289"/>
                          </a:lnTo>
                          <a:lnTo>
                            <a:pt x="279" y="295"/>
                          </a:lnTo>
                          <a:lnTo>
                            <a:pt x="283" y="302"/>
                          </a:lnTo>
                          <a:lnTo>
                            <a:pt x="286" y="310"/>
                          </a:lnTo>
                          <a:lnTo>
                            <a:pt x="289" y="317"/>
                          </a:lnTo>
                          <a:lnTo>
                            <a:pt x="290" y="324"/>
                          </a:lnTo>
                          <a:lnTo>
                            <a:pt x="292" y="332"/>
                          </a:lnTo>
                          <a:lnTo>
                            <a:pt x="295" y="339"/>
                          </a:lnTo>
                          <a:lnTo>
                            <a:pt x="298" y="349"/>
                          </a:lnTo>
                          <a:lnTo>
                            <a:pt x="298" y="355"/>
                          </a:lnTo>
                          <a:lnTo>
                            <a:pt x="299" y="364"/>
                          </a:lnTo>
                          <a:lnTo>
                            <a:pt x="299" y="368"/>
                          </a:lnTo>
                          <a:lnTo>
                            <a:pt x="300" y="372"/>
                          </a:lnTo>
                          <a:lnTo>
                            <a:pt x="300" y="376"/>
                          </a:lnTo>
                          <a:lnTo>
                            <a:pt x="302" y="380"/>
                          </a:lnTo>
                          <a:lnTo>
                            <a:pt x="281" y="601"/>
                          </a:lnTo>
                          <a:lnTo>
                            <a:pt x="277" y="596"/>
                          </a:lnTo>
                          <a:lnTo>
                            <a:pt x="273" y="591"/>
                          </a:lnTo>
                          <a:lnTo>
                            <a:pt x="269" y="586"/>
                          </a:lnTo>
                          <a:lnTo>
                            <a:pt x="266" y="580"/>
                          </a:lnTo>
                          <a:lnTo>
                            <a:pt x="261" y="574"/>
                          </a:lnTo>
                          <a:lnTo>
                            <a:pt x="259" y="566"/>
                          </a:lnTo>
                          <a:lnTo>
                            <a:pt x="256" y="560"/>
                          </a:lnTo>
                          <a:lnTo>
                            <a:pt x="253" y="553"/>
                          </a:lnTo>
                          <a:lnTo>
                            <a:pt x="251" y="545"/>
                          </a:lnTo>
                          <a:lnTo>
                            <a:pt x="248" y="537"/>
                          </a:lnTo>
                          <a:lnTo>
                            <a:pt x="246" y="528"/>
                          </a:lnTo>
                          <a:lnTo>
                            <a:pt x="243" y="522"/>
                          </a:lnTo>
                          <a:lnTo>
                            <a:pt x="242" y="517"/>
                          </a:lnTo>
                          <a:lnTo>
                            <a:pt x="240" y="513"/>
                          </a:lnTo>
                          <a:lnTo>
                            <a:pt x="239" y="509"/>
                          </a:lnTo>
                          <a:lnTo>
                            <a:pt x="239" y="505"/>
                          </a:lnTo>
                          <a:lnTo>
                            <a:pt x="237" y="496"/>
                          </a:lnTo>
                          <a:lnTo>
                            <a:pt x="237" y="489"/>
                          </a:lnTo>
                          <a:lnTo>
                            <a:pt x="235" y="484"/>
                          </a:lnTo>
                          <a:lnTo>
                            <a:pt x="234" y="480"/>
                          </a:lnTo>
                          <a:lnTo>
                            <a:pt x="234" y="475"/>
                          </a:lnTo>
                          <a:lnTo>
                            <a:pt x="234" y="471"/>
                          </a:lnTo>
                          <a:lnTo>
                            <a:pt x="233" y="467"/>
                          </a:lnTo>
                          <a:lnTo>
                            <a:pt x="231" y="463"/>
                          </a:lnTo>
                          <a:lnTo>
                            <a:pt x="231" y="459"/>
                          </a:lnTo>
                          <a:lnTo>
                            <a:pt x="231" y="455"/>
                          </a:lnTo>
                          <a:lnTo>
                            <a:pt x="231" y="446"/>
                          </a:lnTo>
                          <a:lnTo>
                            <a:pt x="231" y="440"/>
                          </a:lnTo>
                          <a:lnTo>
                            <a:pt x="231" y="431"/>
                          </a:lnTo>
                          <a:lnTo>
                            <a:pt x="231" y="424"/>
                          </a:lnTo>
                          <a:lnTo>
                            <a:pt x="231" y="416"/>
                          </a:lnTo>
                          <a:lnTo>
                            <a:pt x="233" y="410"/>
                          </a:lnTo>
                          <a:lnTo>
                            <a:pt x="234" y="403"/>
                          </a:lnTo>
                          <a:lnTo>
                            <a:pt x="235" y="397"/>
                          </a:lnTo>
                          <a:lnTo>
                            <a:pt x="237" y="392"/>
                          </a:lnTo>
                          <a:lnTo>
                            <a:pt x="239" y="385"/>
                          </a:lnTo>
                          <a:lnTo>
                            <a:pt x="240" y="381"/>
                          </a:lnTo>
                          <a:lnTo>
                            <a:pt x="244" y="377"/>
                          </a:lnTo>
                          <a:lnTo>
                            <a:pt x="171" y="280"/>
                          </a:lnTo>
                          <a:lnTo>
                            <a:pt x="171" y="281"/>
                          </a:lnTo>
                          <a:lnTo>
                            <a:pt x="171" y="284"/>
                          </a:lnTo>
                          <a:lnTo>
                            <a:pt x="171" y="289"/>
                          </a:lnTo>
                          <a:lnTo>
                            <a:pt x="171" y="294"/>
                          </a:lnTo>
                          <a:lnTo>
                            <a:pt x="170" y="298"/>
                          </a:lnTo>
                          <a:lnTo>
                            <a:pt x="169" y="306"/>
                          </a:lnTo>
                          <a:lnTo>
                            <a:pt x="169" y="312"/>
                          </a:lnTo>
                          <a:lnTo>
                            <a:pt x="168" y="320"/>
                          </a:lnTo>
                          <a:lnTo>
                            <a:pt x="166" y="328"/>
                          </a:lnTo>
                          <a:lnTo>
                            <a:pt x="164" y="336"/>
                          </a:lnTo>
                          <a:lnTo>
                            <a:pt x="162" y="339"/>
                          </a:lnTo>
                          <a:lnTo>
                            <a:pt x="162" y="345"/>
                          </a:lnTo>
                          <a:lnTo>
                            <a:pt x="160" y="349"/>
                          </a:lnTo>
                          <a:lnTo>
                            <a:pt x="160" y="354"/>
                          </a:lnTo>
                          <a:lnTo>
                            <a:pt x="158" y="356"/>
                          </a:lnTo>
                          <a:lnTo>
                            <a:pt x="157" y="362"/>
                          </a:lnTo>
                          <a:lnTo>
                            <a:pt x="155" y="366"/>
                          </a:lnTo>
                          <a:lnTo>
                            <a:pt x="153" y="371"/>
                          </a:lnTo>
                          <a:lnTo>
                            <a:pt x="152" y="375"/>
                          </a:lnTo>
                          <a:lnTo>
                            <a:pt x="149" y="379"/>
                          </a:lnTo>
                          <a:lnTo>
                            <a:pt x="148" y="384"/>
                          </a:lnTo>
                          <a:lnTo>
                            <a:pt x="147" y="388"/>
                          </a:lnTo>
                          <a:lnTo>
                            <a:pt x="143" y="393"/>
                          </a:lnTo>
                          <a:lnTo>
                            <a:pt x="139" y="398"/>
                          </a:lnTo>
                          <a:lnTo>
                            <a:pt x="134" y="403"/>
                          </a:lnTo>
                          <a:lnTo>
                            <a:pt x="130" y="410"/>
                          </a:lnTo>
                          <a:lnTo>
                            <a:pt x="123" y="416"/>
                          </a:lnTo>
                          <a:lnTo>
                            <a:pt x="118" y="423"/>
                          </a:lnTo>
                          <a:lnTo>
                            <a:pt x="110" y="431"/>
                          </a:lnTo>
                          <a:lnTo>
                            <a:pt x="105" y="437"/>
                          </a:lnTo>
                          <a:lnTo>
                            <a:pt x="99" y="444"/>
                          </a:lnTo>
                          <a:lnTo>
                            <a:pt x="91" y="450"/>
                          </a:lnTo>
                          <a:lnTo>
                            <a:pt x="84" y="457"/>
                          </a:lnTo>
                          <a:lnTo>
                            <a:pt x="79" y="463"/>
                          </a:lnTo>
                          <a:lnTo>
                            <a:pt x="73" y="468"/>
                          </a:lnTo>
                          <a:lnTo>
                            <a:pt x="67" y="474"/>
                          </a:lnTo>
                          <a:lnTo>
                            <a:pt x="63" y="479"/>
                          </a:lnTo>
                          <a:lnTo>
                            <a:pt x="61" y="483"/>
                          </a:lnTo>
                          <a:lnTo>
                            <a:pt x="60" y="478"/>
                          </a:lnTo>
                          <a:lnTo>
                            <a:pt x="60" y="474"/>
                          </a:lnTo>
                          <a:lnTo>
                            <a:pt x="60" y="468"/>
                          </a:lnTo>
                          <a:lnTo>
                            <a:pt x="60" y="465"/>
                          </a:lnTo>
                          <a:lnTo>
                            <a:pt x="60" y="457"/>
                          </a:lnTo>
                          <a:lnTo>
                            <a:pt x="60" y="450"/>
                          </a:lnTo>
                          <a:lnTo>
                            <a:pt x="60" y="442"/>
                          </a:lnTo>
                          <a:lnTo>
                            <a:pt x="61" y="436"/>
                          </a:lnTo>
                          <a:lnTo>
                            <a:pt x="63" y="429"/>
                          </a:lnTo>
                          <a:lnTo>
                            <a:pt x="66" y="423"/>
                          </a:lnTo>
                          <a:lnTo>
                            <a:pt x="67" y="416"/>
                          </a:lnTo>
                          <a:lnTo>
                            <a:pt x="70" y="410"/>
                          </a:lnTo>
                          <a:lnTo>
                            <a:pt x="73" y="402"/>
                          </a:lnTo>
                          <a:lnTo>
                            <a:pt x="78" y="394"/>
                          </a:lnTo>
                          <a:lnTo>
                            <a:pt x="79" y="390"/>
                          </a:lnTo>
                          <a:lnTo>
                            <a:pt x="82" y="385"/>
                          </a:lnTo>
                          <a:lnTo>
                            <a:pt x="84" y="381"/>
                          </a:lnTo>
                          <a:lnTo>
                            <a:pt x="86" y="377"/>
                          </a:lnTo>
                          <a:lnTo>
                            <a:pt x="88" y="372"/>
                          </a:lnTo>
                          <a:lnTo>
                            <a:pt x="91" y="366"/>
                          </a:lnTo>
                          <a:lnTo>
                            <a:pt x="93" y="360"/>
                          </a:lnTo>
                          <a:lnTo>
                            <a:pt x="96" y="355"/>
                          </a:lnTo>
                          <a:lnTo>
                            <a:pt x="89" y="211"/>
                          </a:lnTo>
                          <a:lnTo>
                            <a:pt x="76" y="208"/>
                          </a:lnTo>
                          <a:lnTo>
                            <a:pt x="83" y="101"/>
                          </a:lnTo>
                          <a:lnTo>
                            <a:pt x="45" y="132"/>
                          </a:lnTo>
                          <a:lnTo>
                            <a:pt x="47" y="224"/>
                          </a:lnTo>
                          <a:lnTo>
                            <a:pt x="39" y="237"/>
                          </a:lnTo>
                          <a:lnTo>
                            <a:pt x="37" y="237"/>
                          </a:lnTo>
                          <a:lnTo>
                            <a:pt x="36" y="234"/>
                          </a:lnTo>
                          <a:lnTo>
                            <a:pt x="34" y="230"/>
                          </a:lnTo>
                          <a:lnTo>
                            <a:pt x="32" y="226"/>
                          </a:lnTo>
                          <a:lnTo>
                            <a:pt x="28" y="220"/>
                          </a:lnTo>
                          <a:lnTo>
                            <a:pt x="24" y="212"/>
                          </a:lnTo>
                          <a:lnTo>
                            <a:pt x="23" y="208"/>
                          </a:lnTo>
                          <a:lnTo>
                            <a:pt x="22" y="204"/>
                          </a:lnTo>
                          <a:lnTo>
                            <a:pt x="19" y="200"/>
                          </a:lnTo>
                          <a:lnTo>
                            <a:pt x="18" y="196"/>
                          </a:lnTo>
                          <a:lnTo>
                            <a:pt x="17" y="191"/>
                          </a:lnTo>
                          <a:lnTo>
                            <a:pt x="14" y="186"/>
                          </a:lnTo>
                          <a:lnTo>
                            <a:pt x="13" y="181"/>
                          </a:lnTo>
                          <a:lnTo>
                            <a:pt x="11" y="175"/>
                          </a:lnTo>
                          <a:lnTo>
                            <a:pt x="9" y="169"/>
                          </a:lnTo>
                          <a:lnTo>
                            <a:pt x="8" y="165"/>
                          </a:lnTo>
                          <a:lnTo>
                            <a:pt x="5" y="158"/>
                          </a:lnTo>
                          <a:lnTo>
                            <a:pt x="5" y="155"/>
                          </a:lnTo>
                          <a:lnTo>
                            <a:pt x="4" y="148"/>
                          </a:lnTo>
                          <a:lnTo>
                            <a:pt x="2" y="143"/>
                          </a:lnTo>
                          <a:lnTo>
                            <a:pt x="1" y="138"/>
                          </a:lnTo>
                          <a:lnTo>
                            <a:pt x="1" y="132"/>
                          </a:lnTo>
                          <a:lnTo>
                            <a:pt x="0" y="126"/>
                          </a:lnTo>
                          <a:lnTo>
                            <a:pt x="0" y="121"/>
                          </a:lnTo>
                          <a:lnTo>
                            <a:pt x="0" y="116"/>
                          </a:lnTo>
                          <a:lnTo>
                            <a:pt x="0" y="112"/>
                          </a:lnTo>
                          <a:lnTo>
                            <a:pt x="2" y="105"/>
                          </a:lnTo>
                          <a:lnTo>
                            <a:pt x="4" y="100"/>
                          </a:lnTo>
                          <a:lnTo>
                            <a:pt x="6" y="93"/>
                          </a:lnTo>
                          <a:lnTo>
                            <a:pt x="9" y="89"/>
                          </a:lnTo>
                          <a:lnTo>
                            <a:pt x="11" y="84"/>
                          </a:lnTo>
                          <a:lnTo>
                            <a:pt x="14" y="78"/>
                          </a:lnTo>
                          <a:lnTo>
                            <a:pt x="18" y="74"/>
                          </a:lnTo>
                          <a:lnTo>
                            <a:pt x="22" y="69"/>
                          </a:lnTo>
                          <a:lnTo>
                            <a:pt x="24" y="63"/>
                          </a:lnTo>
                          <a:lnTo>
                            <a:pt x="28" y="58"/>
                          </a:lnTo>
                          <a:lnTo>
                            <a:pt x="32" y="53"/>
                          </a:lnTo>
                          <a:lnTo>
                            <a:pt x="37" y="49"/>
                          </a:lnTo>
                          <a:lnTo>
                            <a:pt x="43" y="43"/>
                          </a:lnTo>
                          <a:lnTo>
                            <a:pt x="49" y="37"/>
                          </a:lnTo>
                          <a:lnTo>
                            <a:pt x="56" y="32"/>
                          </a:lnTo>
                          <a:lnTo>
                            <a:pt x="63" y="27"/>
                          </a:lnTo>
                          <a:lnTo>
                            <a:pt x="70" y="20"/>
                          </a:lnTo>
                          <a:lnTo>
                            <a:pt x="79" y="15"/>
                          </a:lnTo>
                          <a:lnTo>
                            <a:pt x="82" y="14"/>
                          </a:lnTo>
                          <a:lnTo>
                            <a:pt x="87" y="11"/>
                          </a:lnTo>
                          <a:lnTo>
                            <a:pt x="91" y="10"/>
                          </a:lnTo>
                          <a:lnTo>
                            <a:pt x="96" y="9"/>
                          </a:lnTo>
                          <a:lnTo>
                            <a:pt x="100" y="6"/>
                          </a:lnTo>
                          <a:lnTo>
                            <a:pt x="105" y="5"/>
                          </a:lnTo>
                          <a:lnTo>
                            <a:pt x="109" y="4"/>
                          </a:lnTo>
                          <a:lnTo>
                            <a:pt x="114" y="4"/>
                          </a:lnTo>
                          <a:lnTo>
                            <a:pt x="118" y="1"/>
                          </a:lnTo>
                          <a:lnTo>
                            <a:pt x="123" y="1"/>
                          </a:lnTo>
                          <a:lnTo>
                            <a:pt x="127" y="1"/>
                          </a:lnTo>
                          <a:lnTo>
                            <a:pt x="132" y="1"/>
                          </a:lnTo>
                          <a:lnTo>
                            <a:pt x="138" y="0"/>
                          </a:lnTo>
                          <a:lnTo>
                            <a:pt x="142" y="0"/>
                          </a:lnTo>
                          <a:lnTo>
                            <a:pt x="147" y="0"/>
                          </a:lnTo>
                          <a:lnTo>
                            <a:pt x="152" y="1"/>
                          </a:lnTo>
                          <a:lnTo>
                            <a:pt x="156" y="1"/>
                          </a:lnTo>
                          <a:lnTo>
                            <a:pt x="160" y="2"/>
                          </a:lnTo>
                          <a:lnTo>
                            <a:pt x="165" y="4"/>
                          </a:lnTo>
                          <a:lnTo>
                            <a:pt x="170" y="5"/>
                          </a:lnTo>
                          <a:lnTo>
                            <a:pt x="174" y="5"/>
                          </a:lnTo>
                          <a:lnTo>
                            <a:pt x="178" y="7"/>
                          </a:lnTo>
                          <a:lnTo>
                            <a:pt x="183" y="9"/>
                          </a:lnTo>
                          <a:lnTo>
                            <a:pt x="187" y="10"/>
                          </a:lnTo>
                          <a:lnTo>
                            <a:pt x="191" y="13"/>
                          </a:lnTo>
                          <a:lnTo>
                            <a:pt x="196" y="14"/>
                          </a:lnTo>
                          <a:lnTo>
                            <a:pt x="200" y="17"/>
                          </a:lnTo>
                          <a:lnTo>
                            <a:pt x="205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66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4257" y="1451"/>
                      <a:ext cx="15" cy="14"/>
                    </a:xfrm>
                    <a:custGeom>
                      <a:avLst/>
                      <a:gdLst>
                        <a:gd name="T0" fmla="*/ 2 w 31"/>
                        <a:gd name="T1" fmla="*/ 0 h 27"/>
                        <a:gd name="T2" fmla="*/ 2 w 31"/>
                        <a:gd name="T3" fmla="*/ 1 h 27"/>
                        <a:gd name="T4" fmla="*/ 3 w 31"/>
                        <a:gd name="T5" fmla="*/ 2 h 27"/>
                        <a:gd name="T6" fmla="*/ 4 w 31"/>
                        <a:gd name="T7" fmla="*/ 3 h 27"/>
                        <a:gd name="T8" fmla="*/ 5 w 31"/>
                        <a:gd name="T9" fmla="*/ 5 h 27"/>
                        <a:gd name="T10" fmla="*/ 6 w 31"/>
                        <a:gd name="T11" fmla="*/ 6 h 27"/>
                        <a:gd name="T12" fmla="*/ 7 w 31"/>
                        <a:gd name="T13" fmla="*/ 7 h 27"/>
                        <a:gd name="T14" fmla="*/ 0 w 31"/>
                        <a:gd name="T15" fmla="*/ 5 h 27"/>
                        <a:gd name="T16" fmla="*/ 2 w 31"/>
                        <a:gd name="T17" fmla="*/ 0 h 27"/>
                        <a:gd name="T18" fmla="*/ 2 w 31"/>
                        <a:gd name="T19" fmla="*/ 0 h 27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31"/>
                        <a:gd name="T31" fmla="*/ 0 h 27"/>
                        <a:gd name="T32" fmla="*/ 31 w 31"/>
                        <a:gd name="T33" fmla="*/ 27 h 27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31" h="27">
                          <a:moveTo>
                            <a:pt x="8" y="0"/>
                          </a:moveTo>
                          <a:lnTo>
                            <a:pt x="9" y="2"/>
                          </a:lnTo>
                          <a:lnTo>
                            <a:pt x="13" y="7"/>
                          </a:lnTo>
                          <a:lnTo>
                            <a:pt x="16" y="11"/>
                          </a:lnTo>
                          <a:lnTo>
                            <a:pt x="21" y="17"/>
                          </a:lnTo>
                          <a:lnTo>
                            <a:pt x="25" y="22"/>
                          </a:lnTo>
                          <a:lnTo>
                            <a:pt x="31" y="27"/>
                          </a:lnTo>
                          <a:lnTo>
                            <a:pt x="0" y="17"/>
                          </a:lnTo>
                          <a:lnTo>
                            <a:pt x="8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67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4151" y="1391"/>
                      <a:ext cx="9" cy="15"/>
                    </a:xfrm>
                    <a:custGeom>
                      <a:avLst/>
                      <a:gdLst>
                        <a:gd name="T0" fmla="*/ 4 w 19"/>
                        <a:gd name="T1" fmla="*/ 0 h 31"/>
                        <a:gd name="T2" fmla="*/ 2 w 19"/>
                        <a:gd name="T3" fmla="*/ 7 h 31"/>
                        <a:gd name="T4" fmla="*/ 2 w 19"/>
                        <a:gd name="T5" fmla="*/ 7 h 31"/>
                        <a:gd name="T6" fmla="*/ 1 w 19"/>
                        <a:gd name="T7" fmla="*/ 7 h 31"/>
                        <a:gd name="T8" fmla="*/ 1 w 19"/>
                        <a:gd name="T9" fmla="*/ 5 h 31"/>
                        <a:gd name="T10" fmla="*/ 0 w 19"/>
                        <a:gd name="T11" fmla="*/ 4 h 31"/>
                        <a:gd name="T12" fmla="*/ 0 w 19"/>
                        <a:gd name="T13" fmla="*/ 3 h 31"/>
                        <a:gd name="T14" fmla="*/ 0 w 19"/>
                        <a:gd name="T15" fmla="*/ 2 h 31"/>
                        <a:gd name="T16" fmla="*/ 0 w 19"/>
                        <a:gd name="T17" fmla="*/ 1 h 31"/>
                        <a:gd name="T18" fmla="*/ 0 w 19"/>
                        <a:gd name="T19" fmla="*/ 1 h 31"/>
                        <a:gd name="T20" fmla="*/ 2 w 19"/>
                        <a:gd name="T21" fmla="*/ 0 h 31"/>
                        <a:gd name="T22" fmla="*/ 4 w 19"/>
                        <a:gd name="T23" fmla="*/ 0 h 31"/>
                        <a:gd name="T24" fmla="*/ 4 w 19"/>
                        <a:gd name="T25" fmla="*/ 0 h 3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9"/>
                        <a:gd name="T40" fmla="*/ 0 h 31"/>
                        <a:gd name="T41" fmla="*/ 19 w 19"/>
                        <a:gd name="T42" fmla="*/ 31 h 3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9" h="31">
                          <a:moveTo>
                            <a:pt x="19" y="0"/>
                          </a:moveTo>
                          <a:lnTo>
                            <a:pt x="11" y="31"/>
                          </a:lnTo>
                          <a:lnTo>
                            <a:pt x="8" y="31"/>
                          </a:lnTo>
                          <a:lnTo>
                            <a:pt x="7" y="28"/>
                          </a:lnTo>
                          <a:lnTo>
                            <a:pt x="4" y="23"/>
                          </a:lnTo>
                          <a:lnTo>
                            <a:pt x="3" y="19"/>
                          </a:lnTo>
                          <a:lnTo>
                            <a:pt x="2" y="13"/>
                          </a:lnTo>
                          <a:lnTo>
                            <a:pt x="0" y="9"/>
                          </a:lnTo>
                          <a:lnTo>
                            <a:pt x="0" y="5"/>
                          </a:lnTo>
                          <a:lnTo>
                            <a:pt x="9" y="1"/>
                          </a:lnTo>
                          <a:lnTo>
                            <a:pt x="19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68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4184" y="1162"/>
                      <a:ext cx="22" cy="38"/>
                    </a:xfrm>
                    <a:custGeom>
                      <a:avLst/>
                      <a:gdLst>
                        <a:gd name="T0" fmla="*/ 0 w 45"/>
                        <a:gd name="T1" fmla="*/ 0 h 76"/>
                        <a:gd name="T2" fmla="*/ 6 w 45"/>
                        <a:gd name="T3" fmla="*/ 1 h 76"/>
                        <a:gd name="T4" fmla="*/ 8 w 45"/>
                        <a:gd name="T5" fmla="*/ 0 h 76"/>
                        <a:gd name="T6" fmla="*/ 11 w 45"/>
                        <a:gd name="T7" fmla="*/ 18 h 76"/>
                        <a:gd name="T8" fmla="*/ 8 w 45"/>
                        <a:gd name="T9" fmla="*/ 19 h 76"/>
                        <a:gd name="T10" fmla="*/ 5 w 45"/>
                        <a:gd name="T11" fmla="*/ 18 h 76"/>
                        <a:gd name="T12" fmla="*/ 0 w 45"/>
                        <a:gd name="T13" fmla="*/ 0 h 76"/>
                        <a:gd name="T14" fmla="*/ 0 w 45"/>
                        <a:gd name="T15" fmla="*/ 0 h 7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5"/>
                        <a:gd name="T25" fmla="*/ 0 h 76"/>
                        <a:gd name="T26" fmla="*/ 45 w 45"/>
                        <a:gd name="T27" fmla="*/ 76 h 7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5" h="76">
                          <a:moveTo>
                            <a:pt x="0" y="0"/>
                          </a:moveTo>
                          <a:lnTo>
                            <a:pt x="24" y="6"/>
                          </a:lnTo>
                          <a:lnTo>
                            <a:pt x="34" y="0"/>
                          </a:lnTo>
                          <a:lnTo>
                            <a:pt x="45" y="71"/>
                          </a:lnTo>
                          <a:lnTo>
                            <a:pt x="34" y="76"/>
                          </a:lnTo>
                          <a:lnTo>
                            <a:pt x="20" y="6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69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4193" y="1167"/>
                      <a:ext cx="13" cy="66"/>
                    </a:xfrm>
                    <a:custGeom>
                      <a:avLst/>
                      <a:gdLst>
                        <a:gd name="T0" fmla="*/ 1 w 25"/>
                        <a:gd name="T1" fmla="*/ 0 h 130"/>
                        <a:gd name="T2" fmla="*/ 0 w 25"/>
                        <a:gd name="T3" fmla="*/ 3 h 130"/>
                        <a:gd name="T4" fmla="*/ 1 w 25"/>
                        <a:gd name="T5" fmla="*/ 4 h 130"/>
                        <a:gd name="T6" fmla="*/ 0 w 25"/>
                        <a:gd name="T7" fmla="*/ 15 h 130"/>
                        <a:gd name="T8" fmla="*/ 6 w 25"/>
                        <a:gd name="T9" fmla="*/ 34 h 130"/>
                        <a:gd name="T10" fmla="*/ 7 w 25"/>
                        <a:gd name="T11" fmla="*/ 15 h 130"/>
                        <a:gd name="T12" fmla="*/ 2 w 25"/>
                        <a:gd name="T13" fmla="*/ 4 h 130"/>
                        <a:gd name="T14" fmla="*/ 3 w 25"/>
                        <a:gd name="T15" fmla="*/ 3 h 130"/>
                        <a:gd name="T16" fmla="*/ 1 w 25"/>
                        <a:gd name="T17" fmla="*/ 0 h 130"/>
                        <a:gd name="T18" fmla="*/ 1 w 25"/>
                        <a:gd name="T19" fmla="*/ 0 h 130"/>
                        <a:gd name="T20" fmla="*/ 1 w 25"/>
                        <a:gd name="T21" fmla="*/ 0 h 13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25"/>
                        <a:gd name="T34" fmla="*/ 0 h 130"/>
                        <a:gd name="T35" fmla="*/ 25 w 25"/>
                        <a:gd name="T36" fmla="*/ 130 h 13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25" h="130">
                          <a:moveTo>
                            <a:pt x="1" y="0"/>
                          </a:moveTo>
                          <a:lnTo>
                            <a:pt x="0" y="9"/>
                          </a:lnTo>
                          <a:lnTo>
                            <a:pt x="4" y="15"/>
                          </a:lnTo>
                          <a:lnTo>
                            <a:pt x="0" y="60"/>
                          </a:lnTo>
                          <a:lnTo>
                            <a:pt x="23" y="130"/>
                          </a:lnTo>
                          <a:lnTo>
                            <a:pt x="25" y="60"/>
                          </a:lnTo>
                          <a:lnTo>
                            <a:pt x="8" y="15"/>
                          </a:lnTo>
                          <a:lnTo>
                            <a:pt x="10" y="9"/>
                          </a:lnTo>
                          <a:lnTo>
                            <a:pt x="4" y="0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A84A3D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70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4244" y="1291"/>
                      <a:ext cx="25" cy="108"/>
                    </a:xfrm>
                    <a:custGeom>
                      <a:avLst/>
                      <a:gdLst>
                        <a:gd name="T0" fmla="*/ 0 w 50"/>
                        <a:gd name="T1" fmla="*/ 0 h 216"/>
                        <a:gd name="T2" fmla="*/ 1 w 50"/>
                        <a:gd name="T3" fmla="*/ 1 h 216"/>
                        <a:gd name="T4" fmla="*/ 3 w 50"/>
                        <a:gd name="T5" fmla="*/ 3 h 216"/>
                        <a:gd name="T6" fmla="*/ 4 w 50"/>
                        <a:gd name="T7" fmla="*/ 6 h 216"/>
                        <a:gd name="T8" fmla="*/ 5 w 50"/>
                        <a:gd name="T9" fmla="*/ 7 h 216"/>
                        <a:gd name="T10" fmla="*/ 6 w 50"/>
                        <a:gd name="T11" fmla="*/ 10 h 216"/>
                        <a:gd name="T12" fmla="*/ 7 w 50"/>
                        <a:gd name="T13" fmla="*/ 12 h 216"/>
                        <a:gd name="T14" fmla="*/ 9 w 50"/>
                        <a:gd name="T15" fmla="*/ 14 h 216"/>
                        <a:gd name="T16" fmla="*/ 10 w 50"/>
                        <a:gd name="T17" fmla="*/ 17 h 216"/>
                        <a:gd name="T18" fmla="*/ 11 w 50"/>
                        <a:gd name="T19" fmla="*/ 19 h 216"/>
                        <a:gd name="T20" fmla="*/ 12 w 50"/>
                        <a:gd name="T21" fmla="*/ 21 h 216"/>
                        <a:gd name="T22" fmla="*/ 12 w 50"/>
                        <a:gd name="T23" fmla="*/ 24 h 216"/>
                        <a:gd name="T24" fmla="*/ 13 w 50"/>
                        <a:gd name="T25" fmla="*/ 26 h 216"/>
                        <a:gd name="T26" fmla="*/ 11 w 50"/>
                        <a:gd name="T27" fmla="*/ 54 h 216"/>
                        <a:gd name="T28" fmla="*/ 11 w 50"/>
                        <a:gd name="T29" fmla="*/ 53 h 216"/>
                        <a:gd name="T30" fmla="*/ 11 w 50"/>
                        <a:gd name="T31" fmla="*/ 50 h 216"/>
                        <a:gd name="T32" fmla="*/ 11 w 50"/>
                        <a:gd name="T33" fmla="*/ 48 h 216"/>
                        <a:gd name="T34" fmla="*/ 10 w 50"/>
                        <a:gd name="T35" fmla="*/ 45 h 216"/>
                        <a:gd name="T36" fmla="*/ 10 w 50"/>
                        <a:gd name="T37" fmla="*/ 43 h 216"/>
                        <a:gd name="T38" fmla="*/ 10 w 50"/>
                        <a:gd name="T39" fmla="*/ 40 h 216"/>
                        <a:gd name="T40" fmla="*/ 10 w 50"/>
                        <a:gd name="T41" fmla="*/ 38 h 216"/>
                        <a:gd name="T42" fmla="*/ 10 w 50"/>
                        <a:gd name="T43" fmla="*/ 35 h 216"/>
                        <a:gd name="T44" fmla="*/ 10 w 50"/>
                        <a:gd name="T45" fmla="*/ 32 h 216"/>
                        <a:gd name="T46" fmla="*/ 10 w 50"/>
                        <a:gd name="T47" fmla="*/ 30 h 216"/>
                        <a:gd name="T48" fmla="*/ 9 w 50"/>
                        <a:gd name="T49" fmla="*/ 28 h 216"/>
                        <a:gd name="T50" fmla="*/ 9 w 50"/>
                        <a:gd name="T51" fmla="*/ 27 h 216"/>
                        <a:gd name="T52" fmla="*/ 9 w 50"/>
                        <a:gd name="T53" fmla="*/ 25 h 216"/>
                        <a:gd name="T54" fmla="*/ 9 w 50"/>
                        <a:gd name="T55" fmla="*/ 24 h 216"/>
                        <a:gd name="T56" fmla="*/ 7 w 50"/>
                        <a:gd name="T57" fmla="*/ 21 h 216"/>
                        <a:gd name="T58" fmla="*/ 6 w 50"/>
                        <a:gd name="T59" fmla="*/ 17 h 216"/>
                        <a:gd name="T60" fmla="*/ 5 w 50"/>
                        <a:gd name="T61" fmla="*/ 13 h 216"/>
                        <a:gd name="T62" fmla="*/ 4 w 50"/>
                        <a:gd name="T63" fmla="*/ 12 h 216"/>
                        <a:gd name="T64" fmla="*/ 3 w 50"/>
                        <a:gd name="T65" fmla="*/ 10 h 216"/>
                        <a:gd name="T66" fmla="*/ 2 w 50"/>
                        <a:gd name="T67" fmla="*/ 6 h 216"/>
                        <a:gd name="T68" fmla="*/ 1 w 50"/>
                        <a:gd name="T69" fmla="*/ 3 h 216"/>
                        <a:gd name="T70" fmla="*/ 0 w 50"/>
                        <a:gd name="T71" fmla="*/ 1 h 21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w 50"/>
                        <a:gd name="T109" fmla="*/ 0 h 216"/>
                        <a:gd name="T110" fmla="*/ 50 w 50"/>
                        <a:gd name="T111" fmla="*/ 216 h 216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T108" t="T109" r="T110" b="T111"/>
                      <a:pathLst>
                        <a:path w="50" h="216">
                          <a:moveTo>
                            <a:pt x="0" y="3"/>
                          </a:moveTo>
                          <a:lnTo>
                            <a:pt x="0" y="0"/>
                          </a:lnTo>
                          <a:lnTo>
                            <a:pt x="2" y="2"/>
                          </a:lnTo>
                          <a:lnTo>
                            <a:pt x="3" y="3"/>
                          </a:lnTo>
                          <a:lnTo>
                            <a:pt x="6" y="8"/>
                          </a:lnTo>
                          <a:lnTo>
                            <a:pt x="10" y="12"/>
                          </a:lnTo>
                          <a:lnTo>
                            <a:pt x="13" y="19"/>
                          </a:lnTo>
                          <a:lnTo>
                            <a:pt x="16" y="21"/>
                          </a:lnTo>
                          <a:lnTo>
                            <a:pt x="19" y="25"/>
                          </a:lnTo>
                          <a:lnTo>
                            <a:pt x="20" y="30"/>
                          </a:lnTo>
                          <a:lnTo>
                            <a:pt x="23" y="34"/>
                          </a:lnTo>
                          <a:lnTo>
                            <a:pt x="24" y="38"/>
                          </a:lnTo>
                          <a:lnTo>
                            <a:pt x="26" y="42"/>
                          </a:lnTo>
                          <a:lnTo>
                            <a:pt x="29" y="46"/>
                          </a:lnTo>
                          <a:lnTo>
                            <a:pt x="30" y="51"/>
                          </a:lnTo>
                          <a:lnTo>
                            <a:pt x="33" y="55"/>
                          </a:lnTo>
                          <a:lnTo>
                            <a:pt x="36" y="60"/>
                          </a:lnTo>
                          <a:lnTo>
                            <a:pt x="38" y="65"/>
                          </a:lnTo>
                          <a:lnTo>
                            <a:pt x="39" y="71"/>
                          </a:lnTo>
                          <a:lnTo>
                            <a:pt x="41" y="74"/>
                          </a:lnTo>
                          <a:lnTo>
                            <a:pt x="43" y="80"/>
                          </a:lnTo>
                          <a:lnTo>
                            <a:pt x="45" y="84"/>
                          </a:lnTo>
                          <a:lnTo>
                            <a:pt x="46" y="89"/>
                          </a:lnTo>
                          <a:lnTo>
                            <a:pt x="47" y="93"/>
                          </a:lnTo>
                          <a:lnTo>
                            <a:pt x="49" y="98"/>
                          </a:lnTo>
                          <a:lnTo>
                            <a:pt x="49" y="102"/>
                          </a:lnTo>
                          <a:lnTo>
                            <a:pt x="50" y="107"/>
                          </a:lnTo>
                          <a:lnTo>
                            <a:pt x="43" y="216"/>
                          </a:lnTo>
                          <a:lnTo>
                            <a:pt x="42" y="215"/>
                          </a:lnTo>
                          <a:lnTo>
                            <a:pt x="42" y="211"/>
                          </a:lnTo>
                          <a:lnTo>
                            <a:pt x="41" y="205"/>
                          </a:lnTo>
                          <a:lnTo>
                            <a:pt x="41" y="198"/>
                          </a:lnTo>
                          <a:lnTo>
                            <a:pt x="41" y="194"/>
                          </a:lnTo>
                          <a:lnTo>
                            <a:pt x="41" y="189"/>
                          </a:lnTo>
                          <a:lnTo>
                            <a:pt x="39" y="185"/>
                          </a:lnTo>
                          <a:lnTo>
                            <a:pt x="39" y="180"/>
                          </a:lnTo>
                          <a:lnTo>
                            <a:pt x="39" y="175"/>
                          </a:lnTo>
                          <a:lnTo>
                            <a:pt x="39" y="170"/>
                          </a:lnTo>
                          <a:lnTo>
                            <a:pt x="39" y="164"/>
                          </a:lnTo>
                          <a:lnTo>
                            <a:pt x="39" y="160"/>
                          </a:lnTo>
                          <a:lnTo>
                            <a:pt x="38" y="154"/>
                          </a:lnTo>
                          <a:lnTo>
                            <a:pt x="38" y="149"/>
                          </a:lnTo>
                          <a:lnTo>
                            <a:pt x="37" y="144"/>
                          </a:lnTo>
                          <a:lnTo>
                            <a:pt x="37" y="138"/>
                          </a:lnTo>
                          <a:lnTo>
                            <a:pt x="37" y="133"/>
                          </a:lnTo>
                          <a:lnTo>
                            <a:pt x="37" y="128"/>
                          </a:lnTo>
                          <a:lnTo>
                            <a:pt x="37" y="124"/>
                          </a:lnTo>
                          <a:lnTo>
                            <a:pt x="37" y="120"/>
                          </a:lnTo>
                          <a:lnTo>
                            <a:pt x="36" y="115"/>
                          </a:lnTo>
                          <a:lnTo>
                            <a:pt x="36" y="112"/>
                          </a:lnTo>
                          <a:lnTo>
                            <a:pt x="36" y="108"/>
                          </a:lnTo>
                          <a:lnTo>
                            <a:pt x="36" y="106"/>
                          </a:lnTo>
                          <a:lnTo>
                            <a:pt x="36" y="101"/>
                          </a:lnTo>
                          <a:lnTo>
                            <a:pt x="36" y="99"/>
                          </a:lnTo>
                          <a:lnTo>
                            <a:pt x="34" y="95"/>
                          </a:lnTo>
                          <a:lnTo>
                            <a:pt x="34" y="93"/>
                          </a:lnTo>
                          <a:lnTo>
                            <a:pt x="32" y="88"/>
                          </a:lnTo>
                          <a:lnTo>
                            <a:pt x="30" y="82"/>
                          </a:lnTo>
                          <a:lnTo>
                            <a:pt x="28" y="74"/>
                          </a:lnTo>
                          <a:lnTo>
                            <a:pt x="25" y="68"/>
                          </a:lnTo>
                          <a:lnTo>
                            <a:pt x="21" y="60"/>
                          </a:lnTo>
                          <a:lnTo>
                            <a:pt x="20" y="52"/>
                          </a:lnTo>
                          <a:lnTo>
                            <a:pt x="17" y="48"/>
                          </a:lnTo>
                          <a:lnTo>
                            <a:pt x="16" y="45"/>
                          </a:lnTo>
                          <a:lnTo>
                            <a:pt x="15" y="41"/>
                          </a:lnTo>
                          <a:lnTo>
                            <a:pt x="13" y="37"/>
                          </a:lnTo>
                          <a:lnTo>
                            <a:pt x="10" y="29"/>
                          </a:lnTo>
                          <a:lnTo>
                            <a:pt x="8" y="22"/>
                          </a:lnTo>
                          <a:lnTo>
                            <a:pt x="6" y="15"/>
                          </a:lnTo>
                          <a:lnTo>
                            <a:pt x="3" y="9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999975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71" name="Freeform 194"/>
                    <p:cNvSpPr>
                      <a:spLocks/>
                    </p:cNvSpPr>
                    <p:nvPr/>
                  </p:nvSpPr>
                  <p:spPr bwMode="auto">
                    <a:xfrm>
                      <a:off x="4234" y="1180"/>
                      <a:ext cx="57" cy="54"/>
                    </a:xfrm>
                    <a:custGeom>
                      <a:avLst/>
                      <a:gdLst>
                        <a:gd name="T0" fmla="*/ 0 w 114"/>
                        <a:gd name="T1" fmla="*/ 0 h 107"/>
                        <a:gd name="T2" fmla="*/ 14 w 114"/>
                        <a:gd name="T3" fmla="*/ 18 h 107"/>
                        <a:gd name="T4" fmla="*/ 29 w 114"/>
                        <a:gd name="T5" fmla="*/ 27 h 107"/>
                        <a:gd name="T6" fmla="*/ 12 w 114"/>
                        <a:gd name="T7" fmla="*/ 20 h 107"/>
                        <a:gd name="T8" fmla="*/ 0 w 114"/>
                        <a:gd name="T9" fmla="*/ 0 h 107"/>
                        <a:gd name="T10" fmla="*/ 0 w 114"/>
                        <a:gd name="T11" fmla="*/ 0 h 107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14"/>
                        <a:gd name="T19" fmla="*/ 0 h 107"/>
                        <a:gd name="T20" fmla="*/ 114 w 114"/>
                        <a:gd name="T21" fmla="*/ 107 h 107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14" h="107">
                          <a:moveTo>
                            <a:pt x="0" y="0"/>
                          </a:moveTo>
                          <a:lnTo>
                            <a:pt x="56" y="70"/>
                          </a:lnTo>
                          <a:lnTo>
                            <a:pt x="114" y="107"/>
                          </a:lnTo>
                          <a:lnTo>
                            <a:pt x="46" y="7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999975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72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4165" y="1294"/>
                      <a:ext cx="38" cy="87"/>
                    </a:xfrm>
                    <a:custGeom>
                      <a:avLst/>
                      <a:gdLst>
                        <a:gd name="T0" fmla="*/ 19 w 74"/>
                        <a:gd name="T1" fmla="*/ 7 h 175"/>
                        <a:gd name="T2" fmla="*/ 19 w 74"/>
                        <a:gd name="T3" fmla="*/ 9 h 175"/>
                        <a:gd name="T4" fmla="*/ 18 w 74"/>
                        <a:gd name="T5" fmla="*/ 11 h 175"/>
                        <a:gd name="T6" fmla="*/ 18 w 74"/>
                        <a:gd name="T7" fmla="*/ 14 h 175"/>
                        <a:gd name="T8" fmla="*/ 17 w 74"/>
                        <a:gd name="T9" fmla="*/ 17 h 175"/>
                        <a:gd name="T10" fmla="*/ 16 w 74"/>
                        <a:gd name="T11" fmla="*/ 21 h 175"/>
                        <a:gd name="T12" fmla="*/ 14 w 74"/>
                        <a:gd name="T13" fmla="*/ 24 h 175"/>
                        <a:gd name="T14" fmla="*/ 12 w 74"/>
                        <a:gd name="T15" fmla="*/ 28 h 175"/>
                        <a:gd name="T16" fmla="*/ 10 w 74"/>
                        <a:gd name="T17" fmla="*/ 31 h 175"/>
                        <a:gd name="T18" fmla="*/ 8 w 74"/>
                        <a:gd name="T19" fmla="*/ 34 h 175"/>
                        <a:gd name="T20" fmla="*/ 6 w 74"/>
                        <a:gd name="T21" fmla="*/ 36 h 175"/>
                        <a:gd name="T22" fmla="*/ 4 w 74"/>
                        <a:gd name="T23" fmla="*/ 38 h 175"/>
                        <a:gd name="T24" fmla="*/ 2 w 74"/>
                        <a:gd name="T25" fmla="*/ 41 h 175"/>
                        <a:gd name="T26" fmla="*/ 0 w 74"/>
                        <a:gd name="T27" fmla="*/ 43 h 175"/>
                        <a:gd name="T28" fmla="*/ 0 w 74"/>
                        <a:gd name="T29" fmla="*/ 43 h 175"/>
                        <a:gd name="T30" fmla="*/ 1 w 74"/>
                        <a:gd name="T31" fmla="*/ 42 h 175"/>
                        <a:gd name="T32" fmla="*/ 2 w 74"/>
                        <a:gd name="T33" fmla="*/ 39 h 175"/>
                        <a:gd name="T34" fmla="*/ 4 w 74"/>
                        <a:gd name="T35" fmla="*/ 36 h 175"/>
                        <a:gd name="T36" fmla="*/ 6 w 74"/>
                        <a:gd name="T37" fmla="*/ 33 h 175"/>
                        <a:gd name="T38" fmla="*/ 8 w 74"/>
                        <a:gd name="T39" fmla="*/ 29 h 175"/>
                        <a:gd name="T40" fmla="*/ 10 w 74"/>
                        <a:gd name="T41" fmla="*/ 27 h 175"/>
                        <a:gd name="T42" fmla="*/ 11 w 74"/>
                        <a:gd name="T43" fmla="*/ 24 h 175"/>
                        <a:gd name="T44" fmla="*/ 11 w 74"/>
                        <a:gd name="T45" fmla="*/ 23 h 175"/>
                        <a:gd name="T46" fmla="*/ 12 w 74"/>
                        <a:gd name="T47" fmla="*/ 21 h 175"/>
                        <a:gd name="T48" fmla="*/ 13 w 74"/>
                        <a:gd name="T49" fmla="*/ 18 h 175"/>
                        <a:gd name="T50" fmla="*/ 14 w 74"/>
                        <a:gd name="T51" fmla="*/ 16 h 175"/>
                        <a:gd name="T52" fmla="*/ 14 w 74"/>
                        <a:gd name="T53" fmla="*/ 14 h 175"/>
                        <a:gd name="T54" fmla="*/ 15 w 74"/>
                        <a:gd name="T55" fmla="*/ 12 h 175"/>
                        <a:gd name="T56" fmla="*/ 16 w 74"/>
                        <a:gd name="T57" fmla="*/ 10 h 175"/>
                        <a:gd name="T58" fmla="*/ 17 w 74"/>
                        <a:gd name="T59" fmla="*/ 8 h 175"/>
                        <a:gd name="T60" fmla="*/ 17 w 74"/>
                        <a:gd name="T61" fmla="*/ 5 h 175"/>
                        <a:gd name="T62" fmla="*/ 18 w 74"/>
                        <a:gd name="T63" fmla="*/ 2 h 175"/>
                        <a:gd name="T64" fmla="*/ 19 w 74"/>
                        <a:gd name="T65" fmla="*/ 0 h 175"/>
                        <a:gd name="T66" fmla="*/ 20 w 74"/>
                        <a:gd name="T67" fmla="*/ 7 h 175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74"/>
                        <a:gd name="T103" fmla="*/ 0 h 175"/>
                        <a:gd name="T104" fmla="*/ 74 w 74"/>
                        <a:gd name="T105" fmla="*/ 175 h 175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74" h="175">
                          <a:moveTo>
                            <a:pt x="74" y="30"/>
                          </a:moveTo>
                          <a:lnTo>
                            <a:pt x="73" y="30"/>
                          </a:lnTo>
                          <a:lnTo>
                            <a:pt x="73" y="33"/>
                          </a:lnTo>
                          <a:lnTo>
                            <a:pt x="72" y="36"/>
                          </a:lnTo>
                          <a:lnTo>
                            <a:pt x="72" y="40"/>
                          </a:lnTo>
                          <a:lnTo>
                            <a:pt x="70" y="45"/>
                          </a:lnTo>
                          <a:lnTo>
                            <a:pt x="70" y="50"/>
                          </a:lnTo>
                          <a:lnTo>
                            <a:pt x="69" y="56"/>
                          </a:lnTo>
                          <a:lnTo>
                            <a:pt x="68" y="64"/>
                          </a:lnTo>
                          <a:lnTo>
                            <a:pt x="65" y="71"/>
                          </a:lnTo>
                          <a:lnTo>
                            <a:pt x="64" y="79"/>
                          </a:lnTo>
                          <a:lnTo>
                            <a:pt x="60" y="85"/>
                          </a:lnTo>
                          <a:lnTo>
                            <a:pt x="57" y="93"/>
                          </a:lnTo>
                          <a:lnTo>
                            <a:pt x="55" y="99"/>
                          </a:lnTo>
                          <a:lnTo>
                            <a:pt x="51" y="107"/>
                          </a:lnTo>
                          <a:lnTo>
                            <a:pt x="47" y="114"/>
                          </a:lnTo>
                          <a:lnTo>
                            <a:pt x="43" y="122"/>
                          </a:lnTo>
                          <a:lnTo>
                            <a:pt x="39" y="127"/>
                          </a:lnTo>
                          <a:lnTo>
                            <a:pt x="35" y="132"/>
                          </a:lnTo>
                          <a:lnTo>
                            <a:pt x="31" y="137"/>
                          </a:lnTo>
                          <a:lnTo>
                            <a:pt x="27" y="142"/>
                          </a:lnTo>
                          <a:lnTo>
                            <a:pt x="22" y="146"/>
                          </a:lnTo>
                          <a:lnTo>
                            <a:pt x="18" y="152"/>
                          </a:lnTo>
                          <a:lnTo>
                            <a:pt x="16" y="155"/>
                          </a:lnTo>
                          <a:lnTo>
                            <a:pt x="13" y="159"/>
                          </a:lnTo>
                          <a:lnTo>
                            <a:pt x="6" y="166"/>
                          </a:lnTo>
                          <a:lnTo>
                            <a:pt x="3" y="171"/>
                          </a:lnTo>
                          <a:lnTo>
                            <a:pt x="0" y="174"/>
                          </a:lnTo>
                          <a:lnTo>
                            <a:pt x="0" y="175"/>
                          </a:lnTo>
                          <a:lnTo>
                            <a:pt x="0" y="174"/>
                          </a:lnTo>
                          <a:lnTo>
                            <a:pt x="1" y="172"/>
                          </a:lnTo>
                          <a:lnTo>
                            <a:pt x="3" y="168"/>
                          </a:lnTo>
                          <a:lnTo>
                            <a:pt x="6" y="165"/>
                          </a:lnTo>
                          <a:lnTo>
                            <a:pt x="8" y="158"/>
                          </a:lnTo>
                          <a:lnTo>
                            <a:pt x="12" y="153"/>
                          </a:lnTo>
                          <a:lnTo>
                            <a:pt x="16" y="146"/>
                          </a:lnTo>
                          <a:lnTo>
                            <a:pt x="21" y="141"/>
                          </a:lnTo>
                          <a:lnTo>
                            <a:pt x="23" y="133"/>
                          </a:lnTo>
                          <a:lnTo>
                            <a:pt x="27" y="127"/>
                          </a:lnTo>
                          <a:lnTo>
                            <a:pt x="31" y="119"/>
                          </a:lnTo>
                          <a:lnTo>
                            <a:pt x="35" y="114"/>
                          </a:lnTo>
                          <a:lnTo>
                            <a:pt x="38" y="109"/>
                          </a:lnTo>
                          <a:lnTo>
                            <a:pt x="40" y="103"/>
                          </a:lnTo>
                          <a:lnTo>
                            <a:pt x="42" y="99"/>
                          </a:lnTo>
                          <a:lnTo>
                            <a:pt x="43" y="98"/>
                          </a:lnTo>
                          <a:lnTo>
                            <a:pt x="43" y="94"/>
                          </a:lnTo>
                          <a:lnTo>
                            <a:pt x="46" y="90"/>
                          </a:lnTo>
                          <a:lnTo>
                            <a:pt x="47" y="84"/>
                          </a:lnTo>
                          <a:lnTo>
                            <a:pt x="49" y="79"/>
                          </a:lnTo>
                          <a:lnTo>
                            <a:pt x="51" y="73"/>
                          </a:lnTo>
                          <a:lnTo>
                            <a:pt x="52" y="69"/>
                          </a:lnTo>
                          <a:lnTo>
                            <a:pt x="52" y="66"/>
                          </a:lnTo>
                          <a:lnTo>
                            <a:pt x="55" y="62"/>
                          </a:lnTo>
                          <a:lnTo>
                            <a:pt x="55" y="56"/>
                          </a:lnTo>
                          <a:lnTo>
                            <a:pt x="57" y="54"/>
                          </a:lnTo>
                          <a:lnTo>
                            <a:pt x="57" y="49"/>
                          </a:lnTo>
                          <a:lnTo>
                            <a:pt x="60" y="45"/>
                          </a:lnTo>
                          <a:lnTo>
                            <a:pt x="61" y="41"/>
                          </a:lnTo>
                          <a:lnTo>
                            <a:pt x="62" y="36"/>
                          </a:lnTo>
                          <a:lnTo>
                            <a:pt x="64" y="32"/>
                          </a:lnTo>
                          <a:lnTo>
                            <a:pt x="65" y="28"/>
                          </a:lnTo>
                          <a:lnTo>
                            <a:pt x="66" y="20"/>
                          </a:lnTo>
                          <a:lnTo>
                            <a:pt x="69" y="14"/>
                          </a:lnTo>
                          <a:lnTo>
                            <a:pt x="70" y="8"/>
                          </a:lnTo>
                          <a:lnTo>
                            <a:pt x="72" y="3"/>
                          </a:lnTo>
                          <a:lnTo>
                            <a:pt x="73" y="0"/>
                          </a:lnTo>
                          <a:lnTo>
                            <a:pt x="74" y="0"/>
                          </a:lnTo>
                          <a:lnTo>
                            <a:pt x="74" y="30"/>
                          </a:lnTo>
                          <a:close/>
                        </a:path>
                      </a:pathLst>
                    </a:custGeom>
                    <a:solidFill>
                      <a:srgbClr val="B3B38A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73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4128" y="1181"/>
                      <a:ext cx="26" cy="73"/>
                    </a:xfrm>
                    <a:custGeom>
                      <a:avLst/>
                      <a:gdLst>
                        <a:gd name="T0" fmla="*/ 13 w 52"/>
                        <a:gd name="T1" fmla="*/ 0 h 146"/>
                        <a:gd name="T2" fmla="*/ 12 w 52"/>
                        <a:gd name="T3" fmla="*/ 1 h 146"/>
                        <a:gd name="T4" fmla="*/ 11 w 52"/>
                        <a:gd name="T5" fmla="*/ 1 h 146"/>
                        <a:gd name="T6" fmla="*/ 10 w 52"/>
                        <a:gd name="T7" fmla="*/ 2 h 146"/>
                        <a:gd name="T8" fmla="*/ 9 w 52"/>
                        <a:gd name="T9" fmla="*/ 3 h 146"/>
                        <a:gd name="T10" fmla="*/ 7 w 52"/>
                        <a:gd name="T11" fmla="*/ 5 h 146"/>
                        <a:gd name="T12" fmla="*/ 7 w 52"/>
                        <a:gd name="T13" fmla="*/ 6 h 146"/>
                        <a:gd name="T14" fmla="*/ 5 w 52"/>
                        <a:gd name="T15" fmla="*/ 7 h 146"/>
                        <a:gd name="T16" fmla="*/ 3 w 52"/>
                        <a:gd name="T17" fmla="*/ 9 h 146"/>
                        <a:gd name="T18" fmla="*/ 3 w 52"/>
                        <a:gd name="T19" fmla="*/ 10 h 146"/>
                        <a:gd name="T20" fmla="*/ 2 w 52"/>
                        <a:gd name="T21" fmla="*/ 11 h 146"/>
                        <a:gd name="T22" fmla="*/ 1 w 52"/>
                        <a:gd name="T23" fmla="*/ 13 h 146"/>
                        <a:gd name="T24" fmla="*/ 1 w 52"/>
                        <a:gd name="T25" fmla="*/ 15 h 146"/>
                        <a:gd name="T26" fmla="*/ 0 w 52"/>
                        <a:gd name="T27" fmla="*/ 17 h 146"/>
                        <a:gd name="T28" fmla="*/ 0 w 52"/>
                        <a:gd name="T29" fmla="*/ 18 h 146"/>
                        <a:gd name="T30" fmla="*/ 0 w 52"/>
                        <a:gd name="T31" fmla="*/ 19 h 146"/>
                        <a:gd name="T32" fmla="*/ 0 w 52"/>
                        <a:gd name="T33" fmla="*/ 21 h 146"/>
                        <a:gd name="T34" fmla="*/ 0 w 52"/>
                        <a:gd name="T35" fmla="*/ 22 h 146"/>
                        <a:gd name="T36" fmla="*/ 1 w 52"/>
                        <a:gd name="T37" fmla="*/ 24 h 146"/>
                        <a:gd name="T38" fmla="*/ 1 w 52"/>
                        <a:gd name="T39" fmla="*/ 26 h 146"/>
                        <a:gd name="T40" fmla="*/ 1 w 52"/>
                        <a:gd name="T41" fmla="*/ 27 h 146"/>
                        <a:gd name="T42" fmla="*/ 2 w 52"/>
                        <a:gd name="T43" fmla="*/ 28 h 146"/>
                        <a:gd name="T44" fmla="*/ 2 w 52"/>
                        <a:gd name="T45" fmla="*/ 30 h 146"/>
                        <a:gd name="T46" fmla="*/ 2 w 52"/>
                        <a:gd name="T47" fmla="*/ 31 h 146"/>
                        <a:gd name="T48" fmla="*/ 3 w 52"/>
                        <a:gd name="T49" fmla="*/ 33 h 146"/>
                        <a:gd name="T50" fmla="*/ 3 w 52"/>
                        <a:gd name="T51" fmla="*/ 34 h 146"/>
                        <a:gd name="T52" fmla="*/ 3 w 52"/>
                        <a:gd name="T53" fmla="*/ 35 h 146"/>
                        <a:gd name="T54" fmla="*/ 3 w 52"/>
                        <a:gd name="T55" fmla="*/ 36 h 146"/>
                        <a:gd name="T56" fmla="*/ 3 w 52"/>
                        <a:gd name="T57" fmla="*/ 37 h 146"/>
                        <a:gd name="T58" fmla="*/ 3 w 52"/>
                        <a:gd name="T59" fmla="*/ 18 h 146"/>
                        <a:gd name="T60" fmla="*/ 13 w 52"/>
                        <a:gd name="T61" fmla="*/ 0 h 146"/>
                        <a:gd name="T62" fmla="*/ 13 w 52"/>
                        <a:gd name="T63" fmla="*/ 0 h 14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52"/>
                        <a:gd name="T97" fmla="*/ 0 h 146"/>
                        <a:gd name="T98" fmla="*/ 52 w 52"/>
                        <a:gd name="T99" fmla="*/ 146 h 146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52" h="146">
                          <a:moveTo>
                            <a:pt x="52" y="0"/>
                          </a:moveTo>
                          <a:lnTo>
                            <a:pt x="48" y="2"/>
                          </a:lnTo>
                          <a:lnTo>
                            <a:pt x="43" y="7"/>
                          </a:lnTo>
                          <a:lnTo>
                            <a:pt x="38" y="9"/>
                          </a:lnTo>
                          <a:lnTo>
                            <a:pt x="34" y="13"/>
                          </a:lnTo>
                          <a:lnTo>
                            <a:pt x="30" y="18"/>
                          </a:lnTo>
                          <a:lnTo>
                            <a:pt x="25" y="24"/>
                          </a:lnTo>
                          <a:lnTo>
                            <a:pt x="19" y="28"/>
                          </a:lnTo>
                          <a:lnTo>
                            <a:pt x="15" y="34"/>
                          </a:lnTo>
                          <a:lnTo>
                            <a:pt x="10" y="41"/>
                          </a:lnTo>
                          <a:lnTo>
                            <a:pt x="8" y="47"/>
                          </a:lnTo>
                          <a:lnTo>
                            <a:pt x="4" y="52"/>
                          </a:lnTo>
                          <a:lnTo>
                            <a:pt x="1" y="60"/>
                          </a:lnTo>
                          <a:lnTo>
                            <a:pt x="0" y="65"/>
                          </a:lnTo>
                          <a:lnTo>
                            <a:pt x="0" y="73"/>
                          </a:lnTo>
                          <a:lnTo>
                            <a:pt x="0" y="78"/>
                          </a:lnTo>
                          <a:lnTo>
                            <a:pt x="0" y="85"/>
                          </a:lnTo>
                          <a:lnTo>
                            <a:pt x="0" y="91"/>
                          </a:lnTo>
                          <a:lnTo>
                            <a:pt x="2" y="98"/>
                          </a:lnTo>
                          <a:lnTo>
                            <a:pt x="2" y="104"/>
                          </a:lnTo>
                          <a:lnTo>
                            <a:pt x="4" y="110"/>
                          </a:lnTo>
                          <a:lnTo>
                            <a:pt x="5" y="115"/>
                          </a:lnTo>
                          <a:lnTo>
                            <a:pt x="8" y="121"/>
                          </a:lnTo>
                          <a:lnTo>
                            <a:pt x="8" y="127"/>
                          </a:lnTo>
                          <a:lnTo>
                            <a:pt x="9" y="130"/>
                          </a:lnTo>
                          <a:lnTo>
                            <a:pt x="10" y="134"/>
                          </a:lnTo>
                          <a:lnTo>
                            <a:pt x="12" y="138"/>
                          </a:lnTo>
                          <a:lnTo>
                            <a:pt x="13" y="143"/>
                          </a:lnTo>
                          <a:lnTo>
                            <a:pt x="14" y="146"/>
                          </a:lnTo>
                          <a:lnTo>
                            <a:pt x="13" y="69"/>
                          </a:lnTo>
                          <a:lnTo>
                            <a:pt x="52" y="0"/>
                          </a:lnTo>
                          <a:close/>
                        </a:path>
                      </a:pathLst>
                    </a:custGeom>
                    <a:solidFill>
                      <a:srgbClr val="999975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74" name="Freeform 197"/>
                    <p:cNvSpPr>
                      <a:spLocks/>
                    </p:cNvSpPr>
                    <p:nvPr/>
                  </p:nvSpPr>
                  <p:spPr bwMode="auto">
                    <a:xfrm>
                      <a:off x="4136" y="1260"/>
                      <a:ext cx="10" cy="8"/>
                    </a:xfrm>
                    <a:custGeom>
                      <a:avLst/>
                      <a:gdLst>
                        <a:gd name="T0" fmla="*/ 0 w 20"/>
                        <a:gd name="T1" fmla="*/ 0 h 17"/>
                        <a:gd name="T2" fmla="*/ 5 w 20"/>
                        <a:gd name="T3" fmla="*/ 0 h 17"/>
                        <a:gd name="T4" fmla="*/ 5 w 20"/>
                        <a:gd name="T5" fmla="*/ 4 h 17"/>
                        <a:gd name="T6" fmla="*/ 3 w 20"/>
                        <a:gd name="T7" fmla="*/ 4 h 17"/>
                        <a:gd name="T8" fmla="*/ 0 w 20"/>
                        <a:gd name="T9" fmla="*/ 0 h 17"/>
                        <a:gd name="T10" fmla="*/ 0 w 20"/>
                        <a:gd name="T11" fmla="*/ 0 h 17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0"/>
                        <a:gd name="T19" fmla="*/ 0 h 17"/>
                        <a:gd name="T20" fmla="*/ 20 w 20"/>
                        <a:gd name="T21" fmla="*/ 17 h 17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0" h="17">
                          <a:moveTo>
                            <a:pt x="0" y="1"/>
                          </a:moveTo>
                          <a:lnTo>
                            <a:pt x="17" y="0"/>
                          </a:lnTo>
                          <a:lnTo>
                            <a:pt x="20" y="17"/>
                          </a:lnTo>
                          <a:lnTo>
                            <a:pt x="11" y="17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75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4297" y="1236"/>
                      <a:ext cx="12" cy="8"/>
                    </a:xfrm>
                    <a:custGeom>
                      <a:avLst/>
                      <a:gdLst>
                        <a:gd name="T0" fmla="*/ 2 w 25"/>
                        <a:gd name="T1" fmla="*/ 0 h 15"/>
                        <a:gd name="T2" fmla="*/ 0 w 25"/>
                        <a:gd name="T3" fmla="*/ 3 h 15"/>
                        <a:gd name="T4" fmla="*/ 3 w 25"/>
                        <a:gd name="T5" fmla="*/ 4 h 15"/>
                        <a:gd name="T6" fmla="*/ 6 w 25"/>
                        <a:gd name="T7" fmla="*/ 3 h 15"/>
                        <a:gd name="T8" fmla="*/ 2 w 25"/>
                        <a:gd name="T9" fmla="*/ 0 h 15"/>
                        <a:gd name="T10" fmla="*/ 2 w 25"/>
                        <a:gd name="T11" fmla="*/ 0 h 15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5"/>
                        <a:gd name="T19" fmla="*/ 0 h 15"/>
                        <a:gd name="T20" fmla="*/ 25 w 25"/>
                        <a:gd name="T21" fmla="*/ 15 h 15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5" h="15">
                          <a:moveTo>
                            <a:pt x="10" y="0"/>
                          </a:moveTo>
                          <a:lnTo>
                            <a:pt x="0" y="11"/>
                          </a:lnTo>
                          <a:lnTo>
                            <a:pt x="12" y="15"/>
                          </a:lnTo>
                          <a:lnTo>
                            <a:pt x="25" y="11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  <p:sp>
                <p:nvSpPr>
                  <p:cNvPr id="249" name="Freeform 199"/>
                  <p:cNvSpPr>
                    <a:spLocks/>
                  </p:cNvSpPr>
                  <p:nvPr/>
                </p:nvSpPr>
                <p:spPr bwMode="auto">
                  <a:xfrm>
                    <a:off x="888654" y="4168610"/>
                    <a:ext cx="86700" cy="246486"/>
                  </a:xfrm>
                  <a:custGeom>
                    <a:avLst/>
                    <a:gdLst>
                      <a:gd name="T0" fmla="*/ 16874914 w 140"/>
                      <a:gd name="T1" fmla="*/ 6727038 h 425"/>
                      <a:gd name="T2" fmla="*/ 17258252 w 140"/>
                      <a:gd name="T3" fmla="*/ 8408942 h 425"/>
                      <a:gd name="T4" fmla="*/ 17641589 w 140"/>
                      <a:gd name="T5" fmla="*/ 10427229 h 425"/>
                      <a:gd name="T6" fmla="*/ 18024927 w 140"/>
                      <a:gd name="T7" fmla="*/ 12445514 h 425"/>
                      <a:gd name="T8" fmla="*/ 18792222 w 140"/>
                      <a:gd name="T9" fmla="*/ 14800180 h 425"/>
                      <a:gd name="T10" fmla="*/ 19175559 w 140"/>
                      <a:gd name="T11" fmla="*/ 16817884 h 425"/>
                      <a:gd name="T12" fmla="*/ 18792222 w 140"/>
                      <a:gd name="T13" fmla="*/ 17154265 h 425"/>
                      <a:gd name="T14" fmla="*/ 17641589 w 140"/>
                      <a:gd name="T15" fmla="*/ 17490646 h 425"/>
                      <a:gd name="T16" fmla="*/ 16107619 w 140"/>
                      <a:gd name="T17" fmla="*/ 17827027 h 425"/>
                      <a:gd name="T18" fmla="*/ 13039679 w 140"/>
                      <a:gd name="T19" fmla="*/ 18499788 h 425"/>
                      <a:gd name="T20" fmla="*/ 9587780 w 140"/>
                      <a:gd name="T21" fmla="*/ 19172555 h 425"/>
                      <a:gd name="T22" fmla="*/ 6903177 w 140"/>
                      <a:gd name="T23" fmla="*/ 20181697 h 425"/>
                      <a:gd name="T24" fmla="*/ 3835236 w 140"/>
                      <a:gd name="T25" fmla="*/ 21527220 h 425"/>
                      <a:gd name="T26" fmla="*/ 1917308 w 140"/>
                      <a:gd name="T27" fmla="*/ 23545505 h 425"/>
                      <a:gd name="T28" fmla="*/ 767295 w 140"/>
                      <a:gd name="T29" fmla="*/ 24554647 h 425"/>
                      <a:gd name="T30" fmla="*/ 0 w 140"/>
                      <a:gd name="T31" fmla="*/ 26235971 h 425"/>
                      <a:gd name="T32" fmla="*/ 0 w 140"/>
                      <a:gd name="T33" fmla="*/ 28590637 h 425"/>
                      <a:gd name="T34" fmla="*/ 0 w 140"/>
                      <a:gd name="T35" fmla="*/ 30945303 h 425"/>
                      <a:gd name="T36" fmla="*/ 0 w 140"/>
                      <a:gd name="T37" fmla="*/ 32627207 h 425"/>
                      <a:gd name="T38" fmla="*/ 383338 w 140"/>
                      <a:gd name="T39" fmla="*/ 34309111 h 425"/>
                      <a:gd name="T40" fmla="*/ 383338 w 140"/>
                      <a:gd name="T41" fmla="*/ 35990435 h 425"/>
                      <a:gd name="T42" fmla="*/ 383338 w 140"/>
                      <a:gd name="T43" fmla="*/ 38008728 h 425"/>
                      <a:gd name="T44" fmla="*/ 767295 w 140"/>
                      <a:gd name="T45" fmla="*/ 39690632 h 425"/>
                      <a:gd name="T46" fmla="*/ 1150633 w 140"/>
                      <a:gd name="T47" fmla="*/ 41708917 h 425"/>
                      <a:gd name="T48" fmla="*/ 1533971 w 140"/>
                      <a:gd name="T49" fmla="*/ 44063583 h 425"/>
                      <a:gd name="T50" fmla="*/ 1917308 w 140"/>
                      <a:gd name="T51" fmla="*/ 46081288 h 425"/>
                      <a:gd name="T52" fmla="*/ 1917308 w 140"/>
                      <a:gd name="T53" fmla="*/ 48099572 h 425"/>
                      <a:gd name="T54" fmla="*/ 2301265 w 140"/>
                      <a:gd name="T55" fmla="*/ 50454238 h 425"/>
                      <a:gd name="T56" fmla="*/ 2684604 w 140"/>
                      <a:gd name="T57" fmla="*/ 52136142 h 425"/>
                      <a:gd name="T58" fmla="*/ 3067941 w 140"/>
                      <a:gd name="T59" fmla="*/ 54154427 h 425"/>
                      <a:gd name="T60" fmla="*/ 3451898 w 140"/>
                      <a:gd name="T61" fmla="*/ 56508512 h 425"/>
                      <a:gd name="T62" fmla="*/ 3835236 w 140"/>
                      <a:gd name="T63" fmla="*/ 58190416 h 425"/>
                      <a:gd name="T64" fmla="*/ 4218574 w 140"/>
                      <a:gd name="T65" fmla="*/ 60208701 h 425"/>
                      <a:gd name="T66" fmla="*/ 4985868 w 140"/>
                      <a:gd name="T67" fmla="*/ 61890605 h 425"/>
                      <a:gd name="T68" fmla="*/ 5369207 w 140"/>
                      <a:gd name="T69" fmla="*/ 63572509 h 425"/>
                      <a:gd name="T70" fmla="*/ 5752545 w 140"/>
                      <a:gd name="T71" fmla="*/ 65590794 h 425"/>
                      <a:gd name="T72" fmla="*/ 6136502 w 140"/>
                      <a:gd name="T73" fmla="*/ 68281260 h 425"/>
                      <a:gd name="T74" fmla="*/ 6903177 w 140"/>
                      <a:gd name="T75" fmla="*/ 70299545 h 425"/>
                      <a:gd name="T76" fmla="*/ 6903177 w 140"/>
                      <a:gd name="T77" fmla="*/ 70972307 h 425"/>
                      <a:gd name="T78" fmla="*/ 12655722 w 140"/>
                      <a:gd name="T79" fmla="*/ 81399550 h 425"/>
                      <a:gd name="T80" fmla="*/ 44870966 w 140"/>
                      <a:gd name="T81" fmla="*/ 142953756 h 425"/>
                      <a:gd name="T82" fmla="*/ 38351738 w 140"/>
                      <a:gd name="T83" fmla="*/ 80726788 h 425"/>
                      <a:gd name="T84" fmla="*/ 43336995 w 140"/>
                      <a:gd name="T85" fmla="*/ 55499950 h 425"/>
                      <a:gd name="T86" fmla="*/ 49090157 w 140"/>
                      <a:gd name="T87" fmla="*/ 21863601 h 425"/>
                      <a:gd name="T88" fmla="*/ 29913974 w 140"/>
                      <a:gd name="T89" fmla="*/ 15472361 h 425"/>
                      <a:gd name="T90" fmla="*/ 28763341 w 140"/>
                      <a:gd name="T91" fmla="*/ 2018285 h 425"/>
                      <a:gd name="T92" fmla="*/ 26846034 w 140"/>
                      <a:gd name="T93" fmla="*/ 1009143 h 425"/>
                      <a:gd name="T94" fmla="*/ 24928726 w 140"/>
                      <a:gd name="T95" fmla="*/ 336381 h 425"/>
                      <a:gd name="T96" fmla="*/ 23010799 w 140"/>
                      <a:gd name="T97" fmla="*/ 0 h 425"/>
                      <a:gd name="T98" fmla="*/ 20709534 w 140"/>
                      <a:gd name="T99" fmla="*/ 336381 h 425"/>
                      <a:gd name="T100" fmla="*/ 18792222 w 140"/>
                      <a:gd name="T101" fmla="*/ 1009143 h 425"/>
                      <a:gd name="T102" fmla="*/ 17258252 w 140"/>
                      <a:gd name="T103" fmla="*/ 2691048 h 425"/>
                      <a:gd name="T104" fmla="*/ 16874914 w 140"/>
                      <a:gd name="T105" fmla="*/ 4372952 h 425"/>
                      <a:gd name="T106" fmla="*/ 16874914 w 140"/>
                      <a:gd name="T107" fmla="*/ 6054277 h 425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w 140"/>
                      <a:gd name="T163" fmla="*/ 0 h 425"/>
                      <a:gd name="T164" fmla="*/ 140 w 140"/>
                      <a:gd name="T165" fmla="*/ 425 h 425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T162" t="T163" r="T164" b="T165"/>
                    <a:pathLst>
                      <a:path w="140" h="425">
                        <a:moveTo>
                          <a:pt x="44" y="18"/>
                        </a:moveTo>
                        <a:lnTo>
                          <a:pt x="44" y="20"/>
                        </a:lnTo>
                        <a:lnTo>
                          <a:pt x="45" y="22"/>
                        </a:lnTo>
                        <a:lnTo>
                          <a:pt x="45" y="25"/>
                        </a:lnTo>
                        <a:lnTo>
                          <a:pt x="46" y="29"/>
                        </a:lnTo>
                        <a:lnTo>
                          <a:pt x="46" y="31"/>
                        </a:lnTo>
                        <a:lnTo>
                          <a:pt x="47" y="34"/>
                        </a:lnTo>
                        <a:lnTo>
                          <a:pt x="47" y="37"/>
                        </a:lnTo>
                        <a:lnTo>
                          <a:pt x="48" y="39"/>
                        </a:lnTo>
                        <a:lnTo>
                          <a:pt x="49" y="44"/>
                        </a:lnTo>
                        <a:lnTo>
                          <a:pt x="49" y="47"/>
                        </a:lnTo>
                        <a:lnTo>
                          <a:pt x="50" y="50"/>
                        </a:lnTo>
                        <a:lnTo>
                          <a:pt x="50" y="51"/>
                        </a:lnTo>
                        <a:lnTo>
                          <a:pt x="49" y="51"/>
                        </a:lnTo>
                        <a:lnTo>
                          <a:pt x="46" y="52"/>
                        </a:lnTo>
                        <a:lnTo>
                          <a:pt x="44" y="52"/>
                        </a:lnTo>
                        <a:lnTo>
                          <a:pt x="42" y="53"/>
                        </a:lnTo>
                        <a:lnTo>
                          <a:pt x="38" y="54"/>
                        </a:lnTo>
                        <a:lnTo>
                          <a:pt x="34" y="55"/>
                        </a:lnTo>
                        <a:lnTo>
                          <a:pt x="30" y="56"/>
                        </a:lnTo>
                        <a:lnTo>
                          <a:pt x="25" y="57"/>
                        </a:lnTo>
                        <a:lnTo>
                          <a:pt x="22" y="58"/>
                        </a:lnTo>
                        <a:lnTo>
                          <a:pt x="18" y="60"/>
                        </a:lnTo>
                        <a:lnTo>
                          <a:pt x="14" y="63"/>
                        </a:lnTo>
                        <a:lnTo>
                          <a:pt x="10" y="64"/>
                        </a:lnTo>
                        <a:lnTo>
                          <a:pt x="7" y="67"/>
                        </a:lnTo>
                        <a:lnTo>
                          <a:pt x="5" y="70"/>
                        </a:lnTo>
                        <a:lnTo>
                          <a:pt x="3" y="72"/>
                        </a:lnTo>
                        <a:lnTo>
                          <a:pt x="2" y="73"/>
                        </a:lnTo>
                        <a:lnTo>
                          <a:pt x="1" y="76"/>
                        </a:lnTo>
                        <a:lnTo>
                          <a:pt x="0" y="78"/>
                        </a:lnTo>
                        <a:lnTo>
                          <a:pt x="0" y="81"/>
                        </a:lnTo>
                        <a:lnTo>
                          <a:pt x="0" y="85"/>
                        </a:lnTo>
                        <a:lnTo>
                          <a:pt x="0" y="90"/>
                        </a:lnTo>
                        <a:lnTo>
                          <a:pt x="0" y="92"/>
                        </a:lnTo>
                        <a:lnTo>
                          <a:pt x="0" y="95"/>
                        </a:lnTo>
                        <a:lnTo>
                          <a:pt x="0" y="97"/>
                        </a:lnTo>
                        <a:lnTo>
                          <a:pt x="1" y="99"/>
                        </a:lnTo>
                        <a:lnTo>
                          <a:pt x="1" y="102"/>
                        </a:lnTo>
                        <a:lnTo>
                          <a:pt x="1" y="105"/>
                        </a:lnTo>
                        <a:lnTo>
                          <a:pt x="1" y="107"/>
                        </a:lnTo>
                        <a:lnTo>
                          <a:pt x="1" y="110"/>
                        </a:lnTo>
                        <a:lnTo>
                          <a:pt x="1" y="113"/>
                        </a:lnTo>
                        <a:lnTo>
                          <a:pt x="2" y="115"/>
                        </a:lnTo>
                        <a:lnTo>
                          <a:pt x="2" y="118"/>
                        </a:lnTo>
                        <a:lnTo>
                          <a:pt x="3" y="122"/>
                        </a:lnTo>
                        <a:lnTo>
                          <a:pt x="3" y="124"/>
                        </a:lnTo>
                        <a:lnTo>
                          <a:pt x="4" y="128"/>
                        </a:lnTo>
                        <a:lnTo>
                          <a:pt x="4" y="131"/>
                        </a:lnTo>
                        <a:lnTo>
                          <a:pt x="5" y="134"/>
                        </a:lnTo>
                        <a:lnTo>
                          <a:pt x="5" y="137"/>
                        </a:lnTo>
                        <a:lnTo>
                          <a:pt x="5" y="140"/>
                        </a:lnTo>
                        <a:lnTo>
                          <a:pt x="5" y="143"/>
                        </a:lnTo>
                        <a:lnTo>
                          <a:pt x="6" y="147"/>
                        </a:lnTo>
                        <a:lnTo>
                          <a:pt x="6" y="150"/>
                        </a:lnTo>
                        <a:lnTo>
                          <a:pt x="7" y="153"/>
                        </a:lnTo>
                        <a:lnTo>
                          <a:pt x="7" y="155"/>
                        </a:lnTo>
                        <a:lnTo>
                          <a:pt x="8" y="158"/>
                        </a:lnTo>
                        <a:lnTo>
                          <a:pt x="8" y="161"/>
                        </a:lnTo>
                        <a:lnTo>
                          <a:pt x="9" y="165"/>
                        </a:lnTo>
                        <a:lnTo>
                          <a:pt x="9" y="168"/>
                        </a:lnTo>
                        <a:lnTo>
                          <a:pt x="10" y="171"/>
                        </a:lnTo>
                        <a:lnTo>
                          <a:pt x="10" y="173"/>
                        </a:lnTo>
                        <a:lnTo>
                          <a:pt x="11" y="176"/>
                        </a:lnTo>
                        <a:lnTo>
                          <a:pt x="11" y="179"/>
                        </a:lnTo>
                        <a:lnTo>
                          <a:pt x="12" y="182"/>
                        </a:lnTo>
                        <a:lnTo>
                          <a:pt x="13" y="184"/>
                        </a:lnTo>
                        <a:lnTo>
                          <a:pt x="13" y="187"/>
                        </a:lnTo>
                        <a:lnTo>
                          <a:pt x="14" y="189"/>
                        </a:lnTo>
                        <a:lnTo>
                          <a:pt x="15" y="192"/>
                        </a:lnTo>
                        <a:lnTo>
                          <a:pt x="15" y="195"/>
                        </a:lnTo>
                        <a:lnTo>
                          <a:pt x="16" y="199"/>
                        </a:lnTo>
                        <a:lnTo>
                          <a:pt x="16" y="203"/>
                        </a:lnTo>
                        <a:lnTo>
                          <a:pt x="17" y="206"/>
                        </a:lnTo>
                        <a:lnTo>
                          <a:pt x="18" y="209"/>
                        </a:lnTo>
                        <a:lnTo>
                          <a:pt x="18" y="210"/>
                        </a:lnTo>
                        <a:lnTo>
                          <a:pt x="18" y="211"/>
                        </a:lnTo>
                        <a:lnTo>
                          <a:pt x="19" y="211"/>
                        </a:lnTo>
                        <a:lnTo>
                          <a:pt x="33" y="242"/>
                        </a:lnTo>
                        <a:lnTo>
                          <a:pt x="60" y="424"/>
                        </a:lnTo>
                        <a:lnTo>
                          <a:pt x="117" y="425"/>
                        </a:lnTo>
                        <a:lnTo>
                          <a:pt x="102" y="414"/>
                        </a:lnTo>
                        <a:lnTo>
                          <a:pt x="100" y="240"/>
                        </a:lnTo>
                        <a:lnTo>
                          <a:pt x="113" y="165"/>
                        </a:lnTo>
                        <a:lnTo>
                          <a:pt x="140" y="180"/>
                        </a:lnTo>
                        <a:lnTo>
                          <a:pt x="128" y="65"/>
                        </a:lnTo>
                        <a:lnTo>
                          <a:pt x="71" y="53"/>
                        </a:lnTo>
                        <a:lnTo>
                          <a:pt x="78" y="46"/>
                        </a:lnTo>
                        <a:lnTo>
                          <a:pt x="78" y="9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5" y="1"/>
                        </a:lnTo>
                        <a:lnTo>
                          <a:pt x="63" y="1"/>
                        </a:lnTo>
                        <a:lnTo>
                          <a:pt x="60" y="0"/>
                        </a:lnTo>
                        <a:lnTo>
                          <a:pt x="57" y="1"/>
                        </a:lnTo>
                        <a:lnTo>
                          <a:pt x="54" y="1"/>
                        </a:lnTo>
                        <a:lnTo>
                          <a:pt x="51" y="2"/>
                        </a:lnTo>
                        <a:lnTo>
                          <a:pt x="49" y="3"/>
                        </a:lnTo>
                        <a:lnTo>
                          <a:pt x="47" y="6"/>
                        </a:lnTo>
                        <a:lnTo>
                          <a:pt x="45" y="8"/>
                        </a:lnTo>
                        <a:lnTo>
                          <a:pt x="44" y="11"/>
                        </a:lnTo>
                        <a:lnTo>
                          <a:pt x="44" y="13"/>
                        </a:lnTo>
                        <a:lnTo>
                          <a:pt x="44" y="18"/>
                        </a:lnTo>
                        <a:close/>
                      </a:path>
                    </a:pathLst>
                  </a:custGeom>
                  <a:solidFill>
                    <a:srgbClr val="00CC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50" name="Freeform 200"/>
                  <p:cNvSpPr>
                    <a:spLocks/>
                  </p:cNvSpPr>
                  <p:nvPr/>
                </p:nvSpPr>
                <p:spPr bwMode="auto">
                  <a:xfrm>
                    <a:off x="1019214" y="4033506"/>
                    <a:ext cx="85680" cy="245455"/>
                  </a:xfrm>
                  <a:custGeom>
                    <a:avLst/>
                    <a:gdLst>
                      <a:gd name="T0" fmla="*/ 16479934 w 140"/>
                      <a:gd name="T1" fmla="*/ 6671178 h 425"/>
                      <a:gd name="T2" fmla="*/ 16854477 w 140"/>
                      <a:gd name="T3" fmla="*/ 8339117 h 425"/>
                      <a:gd name="T4" fmla="*/ 17229021 w 140"/>
                      <a:gd name="T5" fmla="*/ 10340299 h 425"/>
                      <a:gd name="T6" fmla="*/ 17603565 w 140"/>
                      <a:gd name="T7" fmla="*/ 12341478 h 425"/>
                      <a:gd name="T8" fmla="*/ 18352653 w 140"/>
                      <a:gd name="T9" fmla="*/ 14676477 h 425"/>
                      <a:gd name="T10" fmla="*/ 18727197 w 140"/>
                      <a:gd name="T11" fmla="*/ 16677656 h 425"/>
                      <a:gd name="T12" fmla="*/ 18352653 w 140"/>
                      <a:gd name="T13" fmla="*/ 17011475 h 425"/>
                      <a:gd name="T14" fmla="*/ 17229021 w 140"/>
                      <a:gd name="T15" fmla="*/ 17344716 h 425"/>
                      <a:gd name="T16" fmla="*/ 15730846 w 140"/>
                      <a:gd name="T17" fmla="*/ 17678535 h 425"/>
                      <a:gd name="T18" fmla="*/ 12734495 w 140"/>
                      <a:gd name="T19" fmla="*/ 18345595 h 425"/>
                      <a:gd name="T20" fmla="*/ 9363598 w 140"/>
                      <a:gd name="T21" fmla="*/ 19012659 h 425"/>
                      <a:gd name="T22" fmla="*/ 6741791 w 140"/>
                      <a:gd name="T23" fmla="*/ 20012960 h 425"/>
                      <a:gd name="T24" fmla="*/ 3745440 w 140"/>
                      <a:gd name="T25" fmla="*/ 21347657 h 425"/>
                      <a:gd name="T26" fmla="*/ 1872720 w 140"/>
                      <a:gd name="T27" fmla="*/ 23348837 h 425"/>
                      <a:gd name="T28" fmla="*/ 749088 w 140"/>
                      <a:gd name="T29" fmla="*/ 24349716 h 425"/>
                      <a:gd name="T30" fmla="*/ 0 w 140"/>
                      <a:gd name="T31" fmla="*/ 26017076 h 425"/>
                      <a:gd name="T32" fmla="*/ 0 w 140"/>
                      <a:gd name="T33" fmla="*/ 28352075 h 425"/>
                      <a:gd name="T34" fmla="*/ 0 w 140"/>
                      <a:gd name="T35" fmla="*/ 30687073 h 425"/>
                      <a:gd name="T36" fmla="*/ 0 w 140"/>
                      <a:gd name="T37" fmla="*/ 32354434 h 425"/>
                      <a:gd name="T38" fmla="*/ 374544 w 140"/>
                      <a:gd name="T39" fmla="*/ 34022372 h 425"/>
                      <a:gd name="T40" fmla="*/ 374544 w 140"/>
                      <a:gd name="T41" fmla="*/ 35690311 h 425"/>
                      <a:gd name="T42" fmla="*/ 374544 w 140"/>
                      <a:gd name="T43" fmla="*/ 37691490 h 425"/>
                      <a:gd name="T44" fmla="*/ 749088 w 140"/>
                      <a:gd name="T45" fmla="*/ 39359438 h 425"/>
                      <a:gd name="T46" fmla="*/ 1123632 w 140"/>
                      <a:gd name="T47" fmla="*/ 41360618 h 425"/>
                      <a:gd name="T48" fmla="*/ 1498176 w 140"/>
                      <a:gd name="T49" fmla="*/ 43695616 h 425"/>
                      <a:gd name="T50" fmla="*/ 1872720 w 140"/>
                      <a:gd name="T51" fmla="*/ 45696795 h 425"/>
                      <a:gd name="T52" fmla="*/ 1872720 w 140"/>
                      <a:gd name="T53" fmla="*/ 47697975 h 425"/>
                      <a:gd name="T54" fmla="*/ 2247264 w 140"/>
                      <a:gd name="T55" fmla="*/ 50032973 h 425"/>
                      <a:gd name="T56" fmla="*/ 2621808 w 140"/>
                      <a:gd name="T57" fmla="*/ 51700912 h 425"/>
                      <a:gd name="T58" fmla="*/ 2996352 w 140"/>
                      <a:gd name="T59" fmla="*/ 53702091 h 425"/>
                      <a:gd name="T60" fmla="*/ 3370896 w 140"/>
                      <a:gd name="T61" fmla="*/ 56037090 h 425"/>
                      <a:gd name="T62" fmla="*/ 3745440 w 140"/>
                      <a:gd name="T63" fmla="*/ 57705028 h 425"/>
                      <a:gd name="T64" fmla="*/ 4119983 w 140"/>
                      <a:gd name="T65" fmla="*/ 59706208 h 425"/>
                      <a:gd name="T66" fmla="*/ 4869071 w 140"/>
                      <a:gd name="T67" fmla="*/ 61374146 h 425"/>
                      <a:gd name="T68" fmla="*/ 5243616 w 140"/>
                      <a:gd name="T69" fmla="*/ 63041507 h 425"/>
                      <a:gd name="T70" fmla="*/ 5618160 w 140"/>
                      <a:gd name="T71" fmla="*/ 65043264 h 425"/>
                      <a:gd name="T72" fmla="*/ 5992704 w 140"/>
                      <a:gd name="T73" fmla="*/ 67711504 h 425"/>
                      <a:gd name="T74" fmla="*/ 6741791 w 140"/>
                      <a:gd name="T75" fmla="*/ 69712683 h 425"/>
                      <a:gd name="T76" fmla="*/ 6741791 w 140"/>
                      <a:gd name="T77" fmla="*/ 70379743 h 425"/>
                      <a:gd name="T78" fmla="*/ 12359951 w 140"/>
                      <a:gd name="T79" fmla="*/ 80720055 h 425"/>
                      <a:gd name="T80" fmla="*/ 43821648 w 140"/>
                      <a:gd name="T81" fmla="*/ 141760365 h 425"/>
                      <a:gd name="T82" fmla="*/ 37454393 w 140"/>
                      <a:gd name="T83" fmla="*/ 80052996 h 425"/>
                      <a:gd name="T84" fmla="*/ 42323473 w 140"/>
                      <a:gd name="T85" fmla="*/ 55036211 h 425"/>
                      <a:gd name="T86" fmla="*/ 47941630 w 140"/>
                      <a:gd name="T87" fmla="*/ 21680899 h 425"/>
                      <a:gd name="T88" fmla="*/ 29214429 w 140"/>
                      <a:gd name="T89" fmla="*/ 15343537 h 425"/>
                      <a:gd name="T90" fmla="*/ 28090797 w 140"/>
                      <a:gd name="T91" fmla="*/ 2001180 h 425"/>
                      <a:gd name="T92" fmla="*/ 26218078 w 140"/>
                      <a:gd name="T93" fmla="*/ 1000879 h 425"/>
                      <a:gd name="T94" fmla="*/ 24345359 w 140"/>
                      <a:gd name="T95" fmla="*/ 333819 h 425"/>
                      <a:gd name="T96" fmla="*/ 22472640 w 140"/>
                      <a:gd name="T97" fmla="*/ 0 h 425"/>
                      <a:gd name="T98" fmla="*/ 20225377 w 140"/>
                      <a:gd name="T99" fmla="*/ 333819 h 425"/>
                      <a:gd name="T100" fmla="*/ 18352653 w 140"/>
                      <a:gd name="T101" fmla="*/ 1000879 h 425"/>
                      <a:gd name="T102" fmla="*/ 16854477 w 140"/>
                      <a:gd name="T103" fmla="*/ 2668241 h 425"/>
                      <a:gd name="T104" fmla="*/ 16479934 w 140"/>
                      <a:gd name="T105" fmla="*/ 4336179 h 425"/>
                      <a:gd name="T106" fmla="*/ 16479934 w 140"/>
                      <a:gd name="T107" fmla="*/ 6004119 h 425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w 140"/>
                      <a:gd name="T163" fmla="*/ 0 h 425"/>
                      <a:gd name="T164" fmla="*/ 140 w 140"/>
                      <a:gd name="T165" fmla="*/ 425 h 425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T162" t="T163" r="T164" b="T165"/>
                    <a:pathLst>
                      <a:path w="140" h="425">
                        <a:moveTo>
                          <a:pt x="44" y="18"/>
                        </a:moveTo>
                        <a:lnTo>
                          <a:pt x="44" y="20"/>
                        </a:lnTo>
                        <a:lnTo>
                          <a:pt x="45" y="22"/>
                        </a:lnTo>
                        <a:lnTo>
                          <a:pt x="45" y="25"/>
                        </a:lnTo>
                        <a:lnTo>
                          <a:pt x="46" y="29"/>
                        </a:lnTo>
                        <a:lnTo>
                          <a:pt x="46" y="31"/>
                        </a:lnTo>
                        <a:lnTo>
                          <a:pt x="47" y="34"/>
                        </a:lnTo>
                        <a:lnTo>
                          <a:pt x="47" y="37"/>
                        </a:lnTo>
                        <a:lnTo>
                          <a:pt x="48" y="39"/>
                        </a:lnTo>
                        <a:lnTo>
                          <a:pt x="49" y="44"/>
                        </a:lnTo>
                        <a:lnTo>
                          <a:pt x="49" y="47"/>
                        </a:lnTo>
                        <a:lnTo>
                          <a:pt x="50" y="50"/>
                        </a:lnTo>
                        <a:lnTo>
                          <a:pt x="50" y="51"/>
                        </a:lnTo>
                        <a:lnTo>
                          <a:pt x="49" y="51"/>
                        </a:lnTo>
                        <a:lnTo>
                          <a:pt x="46" y="52"/>
                        </a:lnTo>
                        <a:lnTo>
                          <a:pt x="44" y="52"/>
                        </a:lnTo>
                        <a:lnTo>
                          <a:pt x="42" y="53"/>
                        </a:lnTo>
                        <a:lnTo>
                          <a:pt x="38" y="54"/>
                        </a:lnTo>
                        <a:lnTo>
                          <a:pt x="34" y="55"/>
                        </a:lnTo>
                        <a:lnTo>
                          <a:pt x="30" y="56"/>
                        </a:lnTo>
                        <a:lnTo>
                          <a:pt x="25" y="57"/>
                        </a:lnTo>
                        <a:lnTo>
                          <a:pt x="22" y="58"/>
                        </a:lnTo>
                        <a:lnTo>
                          <a:pt x="18" y="60"/>
                        </a:lnTo>
                        <a:lnTo>
                          <a:pt x="14" y="63"/>
                        </a:lnTo>
                        <a:lnTo>
                          <a:pt x="10" y="64"/>
                        </a:lnTo>
                        <a:lnTo>
                          <a:pt x="7" y="67"/>
                        </a:lnTo>
                        <a:lnTo>
                          <a:pt x="5" y="70"/>
                        </a:lnTo>
                        <a:lnTo>
                          <a:pt x="3" y="72"/>
                        </a:lnTo>
                        <a:lnTo>
                          <a:pt x="2" y="73"/>
                        </a:lnTo>
                        <a:lnTo>
                          <a:pt x="1" y="76"/>
                        </a:lnTo>
                        <a:lnTo>
                          <a:pt x="0" y="78"/>
                        </a:lnTo>
                        <a:lnTo>
                          <a:pt x="0" y="81"/>
                        </a:lnTo>
                        <a:lnTo>
                          <a:pt x="0" y="85"/>
                        </a:lnTo>
                        <a:lnTo>
                          <a:pt x="0" y="90"/>
                        </a:lnTo>
                        <a:lnTo>
                          <a:pt x="0" y="92"/>
                        </a:lnTo>
                        <a:lnTo>
                          <a:pt x="0" y="95"/>
                        </a:lnTo>
                        <a:lnTo>
                          <a:pt x="0" y="97"/>
                        </a:lnTo>
                        <a:lnTo>
                          <a:pt x="1" y="99"/>
                        </a:lnTo>
                        <a:lnTo>
                          <a:pt x="1" y="102"/>
                        </a:lnTo>
                        <a:lnTo>
                          <a:pt x="1" y="105"/>
                        </a:lnTo>
                        <a:lnTo>
                          <a:pt x="1" y="107"/>
                        </a:lnTo>
                        <a:lnTo>
                          <a:pt x="1" y="110"/>
                        </a:lnTo>
                        <a:lnTo>
                          <a:pt x="1" y="113"/>
                        </a:lnTo>
                        <a:lnTo>
                          <a:pt x="2" y="115"/>
                        </a:lnTo>
                        <a:lnTo>
                          <a:pt x="2" y="118"/>
                        </a:lnTo>
                        <a:lnTo>
                          <a:pt x="3" y="122"/>
                        </a:lnTo>
                        <a:lnTo>
                          <a:pt x="3" y="124"/>
                        </a:lnTo>
                        <a:lnTo>
                          <a:pt x="4" y="128"/>
                        </a:lnTo>
                        <a:lnTo>
                          <a:pt x="4" y="131"/>
                        </a:lnTo>
                        <a:lnTo>
                          <a:pt x="5" y="134"/>
                        </a:lnTo>
                        <a:lnTo>
                          <a:pt x="5" y="137"/>
                        </a:lnTo>
                        <a:lnTo>
                          <a:pt x="5" y="140"/>
                        </a:lnTo>
                        <a:lnTo>
                          <a:pt x="5" y="143"/>
                        </a:lnTo>
                        <a:lnTo>
                          <a:pt x="6" y="147"/>
                        </a:lnTo>
                        <a:lnTo>
                          <a:pt x="6" y="150"/>
                        </a:lnTo>
                        <a:lnTo>
                          <a:pt x="7" y="153"/>
                        </a:lnTo>
                        <a:lnTo>
                          <a:pt x="7" y="155"/>
                        </a:lnTo>
                        <a:lnTo>
                          <a:pt x="8" y="158"/>
                        </a:lnTo>
                        <a:lnTo>
                          <a:pt x="8" y="161"/>
                        </a:lnTo>
                        <a:lnTo>
                          <a:pt x="9" y="165"/>
                        </a:lnTo>
                        <a:lnTo>
                          <a:pt x="9" y="168"/>
                        </a:lnTo>
                        <a:lnTo>
                          <a:pt x="10" y="171"/>
                        </a:lnTo>
                        <a:lnTo>
                          <a:pt x="10" y="173"/>
                        </a:lnTo>
                        <a:lnTo>
                          <a:pt x="11" y="176"/>
                        </a:lnTo>
                        <a:lnTo>
                          <a:pt x="11" y="179"/>
                        </a:lnTo>
                        <a:lnTo>
                          <a:pt x="12" y="182"/>
                        </a:lnTo>
                        <a:lnTo>
                          <a:pt x="13" y="184"/>
                        </a:lnTo>
                        <a:lnTo>
                          <a:pt x="13" y="187"/>
                        </a:lnTo>
                        <a:lnTo>
                          <a:pt x="14" y="189"/>
                        </a:lnTo>
                        <a:lnTo>
                          <a:pt x="15" y="192"/>
                        </a:lnTo>
                        <a:lnTo>
                          <a:pt x="15" y="195"/>
                        </a:lnTo>
                        <a:lnTo>
                          <a:pt x="16" y="199"/>
                        </a:lnTo>
                        <a:lnTo>
                          <a:pt x="16" y="203"/>
                        </a:lnTo>
                        <a:lnTo>
                          <a:pt x="17" y="206"/>
                        </a:lnTo>
                        <a:lnTo>
                          <a:pt x="18" y="209"/>
                        </a:lnTo>
                        <a:lnTo>
                          <a:pt x="18" y="210"/>
                        </a:lnTo>
                        <a:lnTo>
                          <a:pt x="18" y="211"/>
                        </a:lnTo>
                        <a:lnTo>
                          <a:pt x="19" y="211"/>
                        </a:lnTo>
                        <a:lnTo>
                          <a:pt x="33" y="242"/>
                        </a:lnTo>
                        <a:lnTo>
                          <a:pt x="60" y="424"/>
                        </a:lnTo>
                        <a:lnTo>
                          <a:pt x="117" y="425"/>
                        </a:lnTo>
                        <a:lnTo>
                          <a:pt x="102" y="414"/>
                        </a:lnTo>
                        <a:lnTo>
                          <a:pt x="100" y="240"/>
                        </a:lnTo>
                        <a:lnTo>
                          <a:pt x="113" y="165"/>
                        </a:lnTo>
                        <a:lnTo>
                          <a:pt x="140" y="180"/>
                        </a:lnTo>
                        <a:lnTo>
                          <a:pt x="128" y="65"/>
                        </a:lnTo>
                        <a:lnTo>
                          <a:pt x="71" y="53"/>
                        </a:lnTo>
                        <a:lnTo>
                          <a:pt x="78" y="46"/>
                        </a:lnTo>
                        <a:lnTo>
                          <a:pt x="78" y="9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5" y="1"/>
                        </a:lnTo>
                        <a:lnTo>
                          <a:pt x="63" y="1"/>
                        </a:lnTo>
                        <a:lnTo>
                          <a:pt x="60" y="0"/>
                        </a:lnTo>
                        <a:lnTo>
                          <a:pt x="57" y="1"/>
                        </a:lnTo>
                        <a:lnTo>
                          <a:pt x="54" y="1"/>
                        </a:lnTo>
                        <a:lnTo>
                          <a:pt x="51" y="2"/>
                        </a:lnTo>
                        <a:lnTo>
                          <a:pt x="49" y="3"/>
                        </a:lnTo>
                        <a:lnTo>
                          <a:pt x="47" y="6"/>
                        </a:lnTo>
                        <a:lnTo>
                          <a:pt x="45" y="8"/>
                        </a:lnTo>
                        <a:lnTo>
                          <a:pt x="44" y="11"/>
                        </a:lnTo>
                        <a:lnTo>
                          <a:pt x="44" y="13"/>
                        </a:lnTo>
                        <a:lnTo>
                          <a:pt x="44" y="18"/>
                        </a:lnTo>
                        <a:close/>
                      </a:path>
                    </a:pathLst>
                  </a:custGeom>
                  <a:solidFill>
                    <a:srgbClr val="DEDED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grpSp>
                <p:nvGrpSpPr>
                  <p:cNvPr id="251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888654" y="4304744"/>
                    <a:ext cx="173400" cy="297021"/>
                    <a:chOff x="2782" y="3110"/>
                    <a:chExt cx="349" cy="493"/>
                  </a:xfrm>
                </p:grpSpPr>
                <p:sp>
                  <p:nvSpPr>
                    <p:cNvPr id="253" name="Freeform 202"/>
                    <p:cNvSpPr>
                      <a:spLocks/>
                    </p:cNvSpPr>
                    <p:nvPr/>
                  </p:nvSpPr>
                  <p:spPr bwMode="auto">
                    <a:xfrm>
                      <a:off x="2783" y="3130"/>
                      <a:ext cx="348" cy="473"/>
                    </a:xfrm>
                    <a:custGeom>
                      <a:avLst/>
                      <a:gdLst>
                        <a:gd name="T0" fmla="*/ 68 w 696"/>
                        <a:gd name="T1" fmla="*/ 106 h 947"/>
                        <a:gd name="T2" fmla="*/ 66 w 696"/>
                        <a:gd name="T3" fmla="*/ 114 h 947"/>
                        <a:gd name="T4" fmla="*/ 65 w 696"/>
                        <a:gd name="T5" fmla="*/ 122 h 947"/>
                        <a:gd name="T6" fmla="*/ 63 w 696"/>
                        <a:gd name="T7" fmla="*/ 133 h 947"/>
                        <a:gd name="T8" fmla="*/ 62 w 696"/>
                        <a:gd name="T9" fmla="*/ 141 h 947"/>
                        <a:gd name="T10" fmla="*/ 62 w 696"/>
                        <a:gd name="T11" fmla="*/ 147 h 947"/>
                        <a:gd name="T12" fmla="*/ 62 w 696"/>
                        <a:gd name="T13" fmla="*/ 155 h 947"/>
                        <a:gd name="T14" fmla="*/ 63 w 696"/>
                        <a:gd name="T15" fmla="*/ 162 h 947"/>
                        <a:gd name="T16" fmla="*/ 63 w 696"/>
                        <a:gd name="T17" fmla="*/ 169 h 947"/>
                        <a:gd name="T18" fmla="*/ 65 w 696"/>
                        <a:gd name="T19" fmla="*/ 177 h 947"/>
                        <a:gd name="T20" fmla="*/ 65 w 696"/>
                        <a:gd name="T21" fmla="*/ 184 h 947"/>
                        <a:gd name="T22" fmla="*/ 66 w 696"/>
                        <a:gd name="T23" fmla="*/ 191 h 947"/>
                        <a:gd name="T24" fmla="*/ 67 w 696"/>
                        <a:gd name="T25" fmla="*/ 198 h 947"/>
                        <a:gd name="T26" fmla="*/ 69 w 696"/>
                        <a:gd name="T27" fmla="*/ 208 h 947"/>
                        <a:gd name="T28" fmla="*/ 70 w 696"/>
                        <a:gd name="T29" fmla="*/ 217 h 947"/>
                        <a:gd name="T30" fmla="*/ 71 w 696"/>
                        <a:gd name="T31" fmla="*/ 222 h 947"/>
                        <a:gd name="T32" fmla="*/ 93 w 696"/>
                        <a:gd name="T33" fmla="*/ 150 h 947"/>
                        <a:gd name="T34" fmla="*/ 96 w 696"/>
                        <a:gd name="T35" fmla="*/ 142 h 947"/>
                        <a:gd name="T36" fmla="*/ 100 w 696"/>
                        <a:gd name="T37" fmla="*/ 133 h 947"/>
                        <a:gd name="T38" fmla="*/ 104 w 696"/>
                        <a:gd name="T39" fmla="*/ 126 h 947"/>
                        <a:gd name="T40" fmla="*/ 106 w 696"/>
                        <a:gd name="T41" fmla="*/ 119 h 947"/>
                        <a:gd name="T42" fmla="*/ 108 w 696"/>
                        <a:gd name="T43" fmla="*/ 111 h 947"/>
                        <a:gd name="T44" fmla="*/ 111 w 696"/>
                        <a:gd name="T45" fmla="*/ 104 h 947"/>
                        <a:gd name="T46" fmla="*/ 113 w 696"/>
                        <a:gd name="T47" fmla="*/ 97 h 947"/>
                        <a:gd name="T48" fmla="*/ 114 w 696"/>
                        <a:gd name="T49" fmla="*/ 91 h 947"/>
                        <a:gd name="T50" fmla="*/ 114 w 696"/>
                        <a:gd name="T51" fmla="*/ 80 h 947"/>
                        <a:gd name="T52" fmla="*/ 113 w 696"/>
                        <a:gd name="T53" fmla="*/ 73 h 947"/>
                        <a:gd name="T54" fmla="*/ 112 w 696"/>
                        <a:gd name="T55" fmla="*/ 67 h 947"/>
                        <a:gd name="T56" fmla="*/ 111 w 696"/>
                        <a:gd name="T57" fmla="*/ 60 h 947"/>
                        <a:gd name="T58" fmla="*/ 138 w 696"/>
                        <a:gd name="T59" fmla="*/ 65 h 947"/>
                        <a:gd name="T60" fmla="*/ 142 w 696"/>
                        <a:gd name="T61" fmla="*/ 51 h 947"/>
                        <a:gd name="T62" fmla="*/ 135 w 696"/>
                        <a:gd name="T63" fmla="*/ 47 h 947"/>
                        <a:gd name="T64" fmla="*/ 127 w 696"/>
                        <a:gd name="T65" fmla="*/ 42 h 947"/>
                        <a:gd name="T66" fmla="*/ 118 w 696"/>
                        <a:gd name="T67" fmla="*/ 38 h 947"/>
                        <a:gd name="T68" fmla="*/ 109 w 696"/>
                        <a:gd name="T69" fmla="*/ 33 h 947"/>
                        <a:gd name="T70" fmla="*/ 101 w 696"/>
                        <a:gd name="T71" fmla="*/ 30 h 947"/>
                        <a:gd name="T72" fmla="*/ 92 w 696"/>
                        <a:gd name="T73" fmla="*/ 28 h 947"/>
                        <a:gd name="T74" fmla="*/ 84 w 696"/>
                        <a:gd name="T75" fmla="*/ 26 h 947"/>
                        <a:gd name="T76" fmla="*/ 76 w 696"/>
                        <a:gd name="T77" fmla="*/ 25 h 947"/>
                        <a:gd name="T78" fmla="*/ 70 w 696"/>
                        <a:gd name="T79" fmla="*/ 25 h 947"/>
                        <a:gd name="T80" fmla="*/ 61 w 696"/>
                        <a:gd name="T81" fmla="*/ 25 h 947"/>
                        <a:gd name="T82" fmla="*/ 1 w 696"/>
                        <a:gd name="T83" fmla="*/ 7 h 947"/>
                        <a:gd name="T84" fmla="*/ 1 w 696"/>
                        <a:gd name="T85" fmla="*/ 12 h 947"/>
                        <a:gd name="T86" fmla="*/ 0 w 696"/>
                        <a:gd name="T87" fmla="*/ 20 h 947"/>
                        <a:gd name="T88" fmla="*/ 1 w 696"/>
                        <a:gd name="T89" fmla="*/ 28 h 947"/>
                        <a:gd name="T90" fmla="*/ 3 w 696"/>
                        <a:gd name="T91" fmla="*/ 36 h 947"/>
                        <a:gd name="T92" fmla="*/ 5 w 696"/>
                        <a:gd name="T93" fmla="*/ 43 h 947"/>
                        <a:gd name="T94" fmla="*/ 11 w 696"/>
                        <a:gd name="T95" fmla="*/ 49 h 947"/>
                        <a:gd name="T96" fmla="*/ 19 w 696"/>
                        <a:gd name="T97" fmla="*/ 52 h 947"/>
                        <a:gd name="T98" fmla="*/ 27 w 696"/>
                        <a:gd name="T99" fmla="*/ 54 h 947"/>
                        <a:gd name="T100" fmla="*/ 36 w 696"/>
                        <a:gd name="T101" fmla="*/ 54 h 947"/>
                        <a:gd name="T102" fmla="*/ 42 w 696"/>
                        <a:gd name="T103" fmla="*/ 53 h 947"/>
                        <a:gd name="T104" fmla="*/ 48 w 696"/>
                        <a:gd name="T105" fmla="*/ 53 h 947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w 696"/>
                        <a:gd name="T160" fmla="*/ 0 h 947"/>
                        <a:gd name="T161" fmla="*/ 696 w 696"/>
                        <a:gd name="T162" fmla="*/ 947 h 947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T159" t="T160" r="T161" b="T162"/>
                      <a:pathLst>
                        <a:path w="696" h="947">
                          <a:moveTo>
                            <a:pt x="196" y="213"/>
                          </a:moveTo>
                          <a:lnTo>
                            <a:pt x="274" y="418"/>
                          </a:lnTo>
                          <a:lnTo>
                            <a:pt x="272" y="420"/>
                          </a:lnTo>
                          <a:lnTo>
                            <a:pt x="270" y="426"/>
                          </a:lnTo>
                          <a:lnTo>
                            <a:pt x="270" y="432"/>
                          </a:lnTo>
                          <a:lnTo>
                            <a:pt x="266" y="439"/>
                          </a:lnTo>
                          <a:lnTo>
                            <a:pt x="266" y="447"/>
                          </a:lnTo>
                          <a:lnTo>
                            <a:pt x="264" y="452"/>
                          </a:lnTo>
                          <a:lnTo>
                            <a:pt x="262" y="458"/>
                          </a:lnTo>
                          <a:lnTo>
                            <a:pt x="260" y="462"/>
                          </a:lnTo>
                          <a:lnTo>
                            <a:pt x="260" y="470"/>
                          </a:lnTo>
                          <a:lnTo>
                            <a:pt x="259" y="475"/>
                          </a:lnTo>
                          <a:lnTo>
                            <a:pt x="259" y="483"/>
                          </a:lnTo>
                          <a:lnTo>
                            <a:pt x="257" y="490"/>
                          </a:lnTo>
                          <a:lnTo>
                            <a:pt x="255" y="498"/>
                          </a:lnTo>
                          <a:lnTo>
                            <a:pt x="255" y="506"/>
                          </a:lnTo>
                          <a:lnTo>
                            <a:pt x="253" y="513"/>
                          </a:lnTo>
                          <a:lnTo>
                            <a:pt x="253" y="523"/>
                          </a:lnTo>
                          <a:lnTo>
                            <a:pt x="253" y="532"/>
                          </a:lnTo>
                          <a:lnTo>
                            <a:pt x="251" y="540"/>
                          </a:lnTo>
                          <a:lnTo>
                            <a:pt x="251" y="549"/>
                          </a:lnTo>
                          <a:lnTo>
                            <a:pt x="251" y="555"/>
                          </a:lnTo>
                          <a:lnTo>
                            <a:pt x="251" y="561"/>
                          </a:lnTo>
                          <a:lnTo>
                            <a:pt x="251" y="565"/>
                          </a:lnTo>
                          <a:lnTo>
                            <a:pt x="251" y="570"/>
                          </a:lnTo>
                          <a:lnTo>
                            <a:pt x="249" y="576"/>
                          </a:lnTo>
                          <a:lnTo>
                            <a:pt x="249" y="580"/>
                          </a:lnTo>
                          <a:lnTo>
                            <a:pt x="249" y="586"/>
                          </a:lnTo>
                          <a:lnTo>
                            <a:pt x="249" y="591"/>
                          </a:lnTo>
                          <a:lnTo>
                            <a:pt x="249" y="597"/>
                          </a:lnTo>
                          <a:lnTo>
                            <a:pt x="251" y="603"/>
                          </a:lnTo>
                          <a:lnTo>
                            <a:pt x="251" y="608"/>
                          </a:lnTo>
                          <a:lnTo>
                            <a:pt x="251" y="616"/>
                          </a:lnTo>
                          <a:lnTo>
                            <a:pt x="251" y="620"/>
                          </a:lnTo>
                          <a:lnTo>
                            <a:pt x="251" y="625"/>
                          </a:lnTo>
                          <a:lnTo>
                            <a:pt x="251" y="631"/>
                          </a:lnTo>
                          <a:lnTo>
                            <a:pt x="251" y="637"/>
                          </a:lnTo>
                          <a:lnTo>
                            <a:pt x="251" y="643"/>
                          </a:lnTo>
                          <a:lnTo>
                            <a:pt x="253" y="650"/>
                          </a:lnTo>
                          <a:lnTo>
                            <a:pt x="253" y="656"/>
                          </a:lnTo>
                          <a:lnTo>
                            <a:pt x="253" y="662"/>
                          </a:lnTo>
                          <a:lnTo>
                            <a:pt x="253" y="667"/>
                          </a:lnTo>
                          <a:lnTo>
                            <a:pt x="253" y="673"/>
                          </a:lnTo>
                          <a:lnTo>
                            <a:pt x="255" y="679"/>
                          </a:lnTo>
                          <a:lnTo>
                            <a:pt x="255" y="684"/>
                          </a:lnTo>
                          <a:lnTo>
                            <a:pt x="255" y="690"/>
                          </a:lnTo>
                          <a:lnTo>
                            <a:pt x="257" y="698"/>
                          </a:lnTo>
                          <a:lnTo>
                            <a:pt x="257" y="703"/>
                          </a:lnTo>
                          <a:lnTo>
                            <a:pt x="259" y="709"/>
                          </a:lnTo>
                          <a:lnTo>
                            <a:pt x="259" y="715"/>
                          </a:lnTo>
                          <a:lnTo>
                            <a:pt x="259" y="721"/>
                          </a:lnTo>
                          <a:lnTo>
                            <a:pt x="259" y="726"/>
                          </a:lnTo>
                          <a:lnTo>
                            <a:pt x="260" y="732"/>
                          </a:lnTo>
                          <a:lnTo>
                            <a:pt x="260" y="738"/>
                          </a:lnTo>
                          <a:lnTo>
                            <a:pt x="260" y="743"/>
                          </a:lnTo>
                          <a:lnTo>
                            <a:pt x="262" y="749"/>
                          </a:lnTo>
                          <a:lnTo>
                            <a:pt x="262" y="755"/>
                          </a:lnTo>
                          <a:lnTo>
                            <a:pt x="262" y="760"/>
                          </a:lnTo>
                          <a:lnTo>
                            <a:pt x="264" y="766"/>
                          </a:lnTo>
                          <a:lnTo>
                            <a:pt x="264" y="770"/>
                          </a:lnTo>
                          <a:lnTo>
                            <a:pt x="266" y="776"/>
                          </a:lnTo>
                          <a:lnTo>
                            <a:pt x="266" y="781"/>
                          </a:lnTo>
                          <a:lnTo>
                            <a:pt x="266" y="787"/>
                          </a:lnTo>
                          <a:lnTo>
                            <a:pt x="266" y="793"/>
                          </a:lnTo>
                          <a:lnTo>
                            <a:pt x="268" y="798"/>
                          </a:lnTo>
                          <a:lnTo>
                            <a:pt x="270" y="806"/>
                          </a:lnTo>
                          <a:lnTo>
                            <a:pt x="270" y="816"/>
                          </a:lnTo>
                          <a:lnTo>
                            <a:pt x="272" y="825"/>
                          </a:lnTo>
                          <a:lnTo>
                            <a:pt x="274" y="835"/>
                          </a:lnTo>
                          <a:lnTo>
                            <a:pt x="274" y="840"/>
                          </a:lnTo>
                          <a:lnTo>
                            <a:pt x="276" y="850"/>
                          </a:lnTo>
                          <a:lnTo>
                            <a:pt x="278" y="856"/>
                          </a:lnTo>
                          <a:lnTo>
                            <a:pt x="279" y="863"/>
                          </a:lnTo>
                          <a:lnTo>
                            <a:pt x="279" y="869"/>
                          </a:lnTo>
                          <a:lnTo>
                            <a:pt x="281" y="873"/>
                          </a:lnTo>
                          <a:lnTo>
                            <a:pt x="281" y="876"/>
                          </a:lnTo>
                          <a:lnTo>
                            <a:pt x="283" y="882"/>
                          </a:lnTo>
                          <a:lnTo>
                            <a:pt x="283" y="886"/>
                          </a:lnTo>
                          <a:lnTo>
                            <a:pt x="283" y="890"/>
                          </a:lnTo>
                          <a:lnTo>
                            <a:pt x="295" y="947"/>
                          </a:lnTo>
                          <a:lnTo>
                            <a:pt x="331" y="901"/>
                          </a:lnTo>
                          <a:lnTo>
                            <a:pt x="369" y="612"/>
                          </a:lnTo>
                          <a:lnTo>
                            <a:pt x="369" y="610"/>
                          </a:lnTo>
                          <a:lnTo>
                            <a:pt x="373" y="603"/>
                          </a:lnTo>
                          <a:lnTo>
                            <a:pt x="374" y="599"/>
                          </a:lnTo>
                          <a:lnTo>
                            <a:pt x="378" y="593"/>
                          </a:lnTo>
                          <a:lnTo>
                            <a:pt x="380" y="586"/>
                          </a:lnTo>
                          <a:lnTo>
                            <a:pt x="384" y="580"/>
                          </a:lnTo>
                          <a:lnTo>
                            <a:pt x="386" y="570"/>
                          </a:lnTo>
                          <a:lnTo>
                            <a:pt x="392" y="563"/>
                          </a:lnTo>
                          <a:lnTo>
                            <a:pt x="395" y="553"/>
                          </a:lnTo>
                          <a:lnTo>
                            <a:pt x="399" y="544"/>
                          </a:lnTo>
                          <a:lnTo>
                            <a:pt x="401" y="538"/>
                          </a:lnTo>
                          <a:lnTo>
                            <a:pt x="403" y="532"/>
                          </a:lnTo>
                          <a:lnTo>
                            <a:pt x="405" y="529"/>
                          </a:lnTo>
                          <a:lnTo>
                            <a:pt x="409" y="523"/>
                          </a:lnTo>
                          <a:lnTo>
                            <a:pt x="411" y="517"/>
                          </a:lnTo>
                          <a:lnTo>
                            <a:pt x="412" y="511"/>
                          </a:lnTo>
                          <a:lnTo>
                            <a:pt x="416" y="506"/>
                          </a:lnTo>
                          <a:lnTo>
                            <a:pt x="418" y="500"/>
                          </a:lnTo>
                          <a:lnTo>
                            <a:pt x="420" y="494"/>
                          </a:lnTo>
                          <a:lnTo>
                            <a:pt x="422" y="489"/>
                          </a:lnTo>
                          <a:lnTo>
                            <a:pt x="424" y="483"/>
                          </a:lnTo>
                          <a:lnTo>
                            <a:pt x="426" y="477"/>
                          </a:lnTo>
                          <a:lnTo>
                            <a:pt x="428" y="471"/>
                          </a:lnTo>
                          <a:lnTo>
                            <a:pt x="430" y="464"/>
                          </a:lnTo>
                          <a:lnTo>
                            <a:pt x="431" y="460"/>
                          </a:lnTo>
                          <a:lnTo>
                            <a:pt x="435" y="454"/>
                          </a:lnTo>
                          <a:lnTo>
                            <a:pt x="435" y="447"/>
                          </a:lnTo>
                          <a:lnTo>
                            <a:pt x="437" y="441"/>
                          </a:lnTo>
                          <a:lnTo>
                            <a:pt x="439" y="435"/>
                          </a:lnTo>
                          <a:lnTo>
                            <a:pt x="441" y="430"/>
                          </a:lnTo>
                          <a:lnTo>
                            <a:pt x="443" y="424"/>
                          </a:lnTo>
                          <a:lnTo>
                            <a:pt x="445" y="418"/>
                          </a:lnTo>
                          <a:lnTo>
                            <a:pt x="447" y="413"/>
                          </a:lnTo>
                          <a:lnTo>
                            <a:pt x="449" y="407"/>
                          </a:lnTo>
                          <a:lnTo>
                            <a:pt x="450" y="401"/>
                          </a:lnTo>
                          <a:lnTo>
                            <a:pt x="450" y="395"/>
                          </a:lnTo>
                          <a:lnTo>
                            <a:pt x="452" y="390"/>
                          </a:lnTo>
                          <a:lnTo>
                            <a:pt x="452" y="386"/>
                          </a:lnTo>
                          <a:lnTo>
                            <a:pt x="454" y="380"/>
                          </a:lnTo>
                          <a:lnTo>
                            <a:pt x="454" y="375"/>
                          </a:lnTo>
                          <a:lnTo>
                            <a:pt x="456" y="371"/>
                          </a:lnTo>
                          <a:lnTo>
                            <a:pt x="458" y="365"/>
                          </a:lnTo>
                          <a:lnTo>
                            <a:pt x="458" y="356"/>
                          </a:lnTo>
                          <a:lnTo>
                            <a:pt x="460" y="348"/>
                          </a:lnTo>
                          <a:lnTo>
                            <a:pt x="460" y="338"/>
                          </a:lnTo>
                          <a:lnTo>
                            <a:pt x="460" y="333"/>
                          </a:lnTo>
                          <a:lnTo>
                            <a:pt x="458" y="323"/>
                          </a:lnTo>
                          <a:lnTo>
                            <a:pt x="456" y="317"/>
                          </a:lnTo>
                          <a:lnTo>
                            <a:pt x="456" y="310"/>
                          </a:lnTo>
                          <a:lnTo>
                            <a:pt x="456" y="304"/>
                          </a:lnTo>
                          <a:lnTo>
                            <a:pt x="454" y="298"/>
                          </a:lnTo>
                          <a:lnTo>
                            <a:pt x="454" y="293"/>
                          </a:lnTo>
                          <a:lnTo>
                            <a:pt x="452" y="287"/>
                          </a:lnTo>
                          <a:lnTo>
                            <a:pt x="452" y="283"/>
                          </a:lnTo>
                          <a:lnTo>
                            <a:pt x="452" y="278"/>
                          </a:lnTo>
                          <a:lnTo>
                            <a:pt x="452" y="274"/>
                          </a:lnTo>
                          <a:lnTo>
                            <a:pt x="450" y="270"/>
                          </a:lnTo>
                          <a:lnTo>
                            <a:pt x="450" y="266"/>
                          </a:lnTo>
                          <a:lnTo>
                            <a:pt x="449" y="257"/>
                          </a:lnTo>
                          <a:lnTo>
                            <a:pt x="449" y="253"/>
                          </a:lnTo>
                          <a:lnTo>
                            <a:pt x="447" y="245"/>
                          </a:lnTo>
                          <a:lnTo>
                            <a:pt x="447" y="240"/>
                          </a:lnTo>
                          <a:lnTo>
                            <a:pt x="445" y="236"/>
                          </a:lnTo>
                          <a:lnTo>
                            <a:pt x="445" y="234"/>
                          </a:lnTo>
                          <a:lnTo>
                            <a:pt x="445" y="230"/>
                          </a:lnTo>
                          <a:lnTo>
                            <a:pt x="445" y="228"/>
                          </a:lnTo>
                          <a:lnTo>
                            <a:pt x="549" y="262"/>
                          </a:lnTo>
                          <a:lnTo>
                            <a:pt x="696" y="312"/>
                          </a:lnTo>
                          <a:lnTo>
                            <a:pt x="574" y="213"/>
                          </a:lnTo>
                          <a:lnTo>
                            <a:pt x="572" y="211"/>
                          </a:lnTo>
                          <a:lnTo>
                            <a:pt x="568" y="209"/>
                          </a:lnTo>
                          <a:lnTo>
                            <a:pt x="565" y="205"/>
                          </a:lnTo>
                          <a:lnTo>
                            <a:pt x="557" y="200"/>
                          </a:lnTo>
                          <a:lnTo>
                            <a:pt x="551" y="198"/>
                          </a:lnTo>
                          <a:lnTo>
                            <a:pt x="547" y="194"/>
                          </a:lnTo>
                          <a:lnTo>
                            <a:pt x="542" y="192"/>
                          </a:lnTo>
                          <a:lnTo>
                            <a:pt x="538" y="188"/>
                          </a:lnTo>
                          <a:lnTo>
                            <a:pt x="532" y="184"/>
                          </a:lnTo>
                          <a:lnTo>
                            <a:pt x="527" y="183"/>
                          </a:lnTo>
                          <a:lnTo>
                            <a:pt x="521" y="179"/>
                          </a:lnTo>
                          <a:lnTo>
                            <a:pt x="515" y="177"/>
                          </a:lnTo>
                          <a:lnTo>
                            <a:pt x="508" y="171"/>
                          </a:lnTo>
                          <a:lnTo>
                            <a:pt x="502" y="167"/>
                          </a:lnTo>
                          <a:lnTo>
                            <a:pt x="494" y="163"/>
                          </a:lnTo>
                          <a:lnTo>
                            <a:pt x="487" y="162"/>
                          </a:lnTo>
                          <a:lnTo>
                            <a:pt x="481" y="156"/>
                          </a:lnTo>
                          <a:lnTo>
                            <a:pt x="473" y="152"/>
                          </a:lnTo>
                          <a:lnTo>
                            <a:pt x="466" y="148"/>
                          </a:lnTo>
                          <a:lnTo>
                            <a:pt x="460" y="146"/>
                          </a:lnTo>
                          <a:lnTo>
                            <a:pt x="452" y="143"/>
                          </a:lnTo>
                          <a:lnTo>
                            <a:pt x="445" y="139"/>
                          </a:lnTo>
                          <a:lnTo>
                            <a:pt x="437" y="135"/>
                          </a:lnTo>
                          <a:lnTo>
                            <a:pt x="431" y="133"/>
                          </a:lnTo>
                          <a:lnTo>
                            <a:pt x="424" y="129"/>
                          </a:lnTo>
                          <a:lnTo>
                            <a:pt x="418" y="127"/>
                          </a:lnTo>
                          <a:lnTo>
                            <a:pt x="411" y="124"/>
                          </a:lnTo>
                          <a:lnTo>
                            <a:pt x="405" y="122"/>
                          </a:lnTo>
                          <a:lnTo>
                            <a:pt x="399" y="120"/>
                          </a:lnTo>
                          <a:lnTo>
                            <a:pt x="392" y="118"/>
                          </a:lnTo>
                          <a:lnTo>
                            <a:pt x="384" y="116"/>
                          </a:lnTo>
                          <a:lnTo>
                            <a:pt x="378" y="114"/>
                          </a:lnTo>
                          <a:lnTo>
                            <a:pt x="371" y="112"/>
                          </a:lnTo>
                          <a:lnTo>
                            <a:pt x="365" y="112"/>
                          </a:lnTo>
                          <a:lnTo>
                            <a:pt x="357" y="110"/>
                          </a:lnTo>
                          <a:lnTo>
                            <a:pt x="352" y="110"/>
                          </a:lnTo>
                          <a:lnTo>
                            <a:pt x="342" y="108"/>
                          </a:lnTo>
                          <a:lnTo>
                            <a:pt x="336" y="106"/>
                          </a:lnTo>
                          <a:lnTo>
                            <a:pt x="329" y="105"/>
                          </a:lnTo>
                          <a:lnTo>
                            <a:pt x="323" y="105"/>
                          </a:lnTo>
                          <a:lnTo>
                            <a:pt x="316" y="105"/>
                          </a:lnTo>
                          <a:lnTo>
                            <a:pt x="310" y="103"/>
                          </a:lnTo>
                          <a:lnTo>
                            <a:pt x="304" y="103"/>
                          </a:lnTo>
                          <a:lnTo>
                            <a:pt x="298" y="103"/>
                          </a:lnTo>
                          <a:lnTo>
                            <a:pt x="293" y="103"/>
                          </a:lnTo>
                          <a:lnTo>
                            <a:pt x="287" y="101"/>
                          </a:lnTo>
                          <a:lnTo>
                            <a:pt x="281" y="101"/>
                          </a:lnTo>
                          <a:lnTo>
                            <a:pt x="278" y="101"/>
                          </a:lnTo>
                          <a:lnTo>
                            <a:pt x="268" y="101"/>
                          </a:lnTo>
                          <a:lnTo>
                            <a:pt x="260" y="101"/>
                          </a:lnTo>
                          <a:lnTo>
                            <a:pt x="255" y="101"/>
                          </a:lnTo>
                          <a:lnTo>
                            <a:pt x="249" y="101"/>
                          </a:lnTo>
                          <a:lnTo>
                            <a:pt x="247" y="101"/>
                          </a:lnTo>
                          <a:lnTo>
                            <a:pt x="70" y="129"/>
                          </a:lnTo>
                          <a:lnTo>
                            <a:pt x="36" y="25"/>
                          </a:lnTo>
                          <a:lnTo>
                            <a:pt x="27" y="0"/>
                          </a:lnTo>
                          <a:lnTo>
                            <a:pt x="9" y="0"/>
                          </a:lnTo>
                          <a:lnTo>
                            <a:pt x="6" y="30"/>
                          </a:lnTo>
                          <a:lnTo>
                            <a:pt x="4" y="30"/>
                          </a:lnTo>
                          <a:lnTo>
                            <a:pt x="4" y="34"/>
                          </a:lnTo>
                          <a:lnTo>
                            <a:pt x="2" y="40"/>
                          </a:lnTo>
                          <a:lnTo>
                            <a:pt x="2" y="48"/>
                          </a:lnTo>
                          <a:lnTo>
                            <a:pt x="2" y="51"/>
                          </a:lnTo>
                          <a:lnTo>
                            <a:pt x="2" y="57"/>
                          </a:lnTo>
                          <a:lnTo>
                            <a:pt x="0" y="63"/>
                          </a:lnTo>
                          <a:lnTo>
                            <a:pt x="0" y="67"/>
                          </a:lnTo>
                          <a:lnTo>
                            <a:pt x="0" y="72"/>
                          </a:lnTo>
                          <a:lnTo>
                            <a:pt x="0" y="80"/>
                          </a:lnTo>
                          <a:lnTo>
                            <a:pt x="0" y="86"/>
                          </a:lnTo>
                          <a:lnTo>
                            <a:pt x="2" y="93"/>
                          </a:lnTo>
                          <a:lnTo>
                            <a:pt x="2" y="99"/>
                          </a:lnTo>
                          <a:lnTo>
                            <a:pt x="2" y="105"/>
                          </a:lnTo>
                          <a:lnTo>
                            <a:pt x="2" y="112"/>
                          </a:lnTo>
                          <a:lnTo>
                            <a:pt x="4" y="118"/>
                          </a:lnTo>
                          <a:lnTo>
                            <a:pt x="4" y="125"/>
                          </a:lnTo>
                          <a:lnTo>
                            <a:pt x="6" y="133"/>
                          </a:lnTo>
                          <a:lnTo>
                            <a:pt x="8" y="139"/>
                          </a:lnTo>
                          <a:lnTo>
                            <a:pt x="9" y="146"/>
                          </a:lnTo>
                          <a:lnTo>
                            <a:pt x="11" y="150"/>
                          </a:lnTo>
                          <a:lnTo>
                            <a:pt x="15" y="158"/>
                          </a:lnTo>
                          <a:lnTo>
                            <a:pt x="17" y="163"/>
                          </a:lnTo>
                          <a:lnTo>
                            <a:pt x="21" y="169"/>
                          </a:lnTo>
                          <a:lnTo>
                            <a:pt x="23" y="175"/>
                          </a:lnTo>
                          <a:lnTo>
                            <a:pt x="28" y="181"/>
                          </a:lnTo>
                          <a:lnTo>
                            <a:pt x="32" y="184"/>
                          </a:lnTo>
                          <a:lnTo>
                            <a:pt x="36" y="190"/>
                          </a:lnTo>
                          <a:lnTo>
                            <a:pt x="40" y="194"/>
                          </a:lnTo>
                          <a:lnTo>
                            <a:pt x="46" y="198"/>
                          </a:lnTo>
                          <a:lnTo>
                            <a:pt x="51" y="200"/>
                          </a:lnTo>
                          <a:lnTo>
                            <a:pt x="57" y="203"/>
                          </a:lnTo>
                          <a:lnTo>
                            <a:pt x="63" y="205"/>
                          </a:lnTo>
                          <a:lnTo>
                            <a:pt x="68" y="209"/>
                          </a:lnTo>
                          <a:lnTo>
                            <a:pt x="74" y="211"/>
                          </a:lnTo>
                          <a:lnTo>
                            <a:pt x="82" y="213"/>
                          </a:lnTo>
                          <a:lnTo>
                            <a:pt x="87" y="213"/>
                          </a:lnTo>
                          <a:lnTo>
                            <a:pt x="95" y="215"/>
                          </a:lnTo>
                          <a:lnTo>
                            <a:pt x="101" y="215"/>
                          </a:lnTo>
                          <a:lnTo>
                            <a:pt x="108" y="217"/>
                          </a:lnTo>
                          <a:lnTo>
                            <a:pt x="114" y="217"/>
                          </a:lnTo>
                          <a:lnTo>
                            <a:pt x="122" y="217"/>
                          </a:lnTo>
                          <a:lnTo>
                            <a:pt x="127" y="217"/>
                          </a:lnTo>
                          <a:lnTo>
                            <a:pt x="135" y="217"/>
                          </a:lnTo>
                          <a:lnTo>
                            <a:pt x="141" y="217"/>
                          </a:lnTo>
                          <a:lnTo>
                            <a:pt x="146" y="217"/>
                          </a:lnTo>
                          <a:lnTo>
                            <a:pt x="150" y="217"/>
                          </a:lnTo>
                          <a:lnTo>
                            <a:pt x="158" y="217"/>
                          </a:lnTo>
                          <a:lnTo>
                            <a:pt x="162" y="215"/>
                          </a:lnTo>
                          <a:lnTo>
                            <a:pt x="167" y="215"/>
                          </a:lnTo>
                          <a:lnTo>
                            <a:pt x="171" y="215"/>
                          </a:lnTo>
                          <a:lnTo>
                            <a:pt x="177" y="215"/>
                          </a:lnTo>
                          <a:lnTo>
                            <a:pt x="184" y="213"/>
                          </a:lnTo>
                          <a:lnTo>
                            <a:pt x="190" y="213"/>
                          </a:lnTo>
                          <a:lnTo>
                            <a:pt x="194" y="213"/>
                          </a:lnTo>
                          <a:lnTo>
                            <a:pt x="196" y="21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54" name="Freeform 203"/>
                    <p:cNvSpPr>
                      <a:spLocks/>
                    </p:cNvSpPr>
                    <p:nvPr/>
                  </p:nvSpPr>
                  <p:spPr bwMode="auto">
                    <a:xfrm>
                      <a:off x="2958" y="3360"/>
                      <a:ext cx="167" cy="89"/>
                    </a:xfrm>
                    <a:custGeom>
                      <a:avLst/>
                      <a:gdLst>
                        <a:gd name="T0" fmla="*/ 16 w 332"/>
                        <a:gd name="T1" fmla="*/ 0 h 179"/>
                        <a:gd name="T2" fmla="*/ 33 w 332"/>
                        <a:gd name="T3" fmla="*/ 22 h 179"/>
                        <a:gd name="T4" fmla="*/ 84 w 332"/>
                        <a:gd name="T5" fmla="*/ 30 h 179"/>
                        <a:gd name="T6" fmla="*/ 84 w 332"/>
                        <a:gd name="T7" fmla="*/ 41 h 179"/>
                        <a:gd name="T8" fmla="*/ 77 w 332"/>
                        <a:gd name="T9" fmla="*/ 35 h 179"/>
                        <a:gd name="T10" fmla="*/ 77 w 332"/>
                        <a:gd name="T11" fmla="*/ 35 h 179"/>
                        <a:gd name="T12" fmla="*/ 76 w 332"/>
                        <a:gd name="T13" fmla="*/ 35 h 179"/>
                        <a:gd name="T14" fmla="*/ 74 w 332"/>
                        <a:gd name="T15" fmla="*/ 35 h 179"/>
                        <a:gd name="T16" fmla="*/ 73 w 332"/>
                        <a:gd name="T17" fmla="*/ 36 h 179"/>
                        <a:gd name="T18" fmla="*/ 72 w 332"/>
                        <a:gd name="T19" fmla="*/ 36 h 179"/>
                        <a:gd name="T20" fmla="*/ 71 w 332"/>
                        <a:gd name="T21" fmla="*/ 37 h 179"/>
                        <a:gd name="T22" fmla="*/ 69 w 332"/>
                        <a:gd name="T23" fmla="*/ 37 h 179"/>
                        <a:gd name="T24" fmla="*/ 68 w 332"/>
                        <a:gd name="T25" fmla="*/ 38 h 179"/>
                        <a:gd name="T26" fmla="*/ 66 w 332"/>
                        <a:gd name="T27" fmla="*/ 38 h 179"/>
                        <a:gd name="T28" fmla="*/ 64 w 332"/>
                        <a:gd name="T29" fmla="*/ 39 h 179"/>
                        <a:gd name="T30" fmla="*/ 62 w 332"/>
                        <a:gd name="T31" fmla="*/ 39 h 179"/>
                        <a:gd name="T32" fmla="*/ 60 w 332"/>
                        <a:gd name="T33" fmla="*/ 40 h 179"/>
                        <a:gd name="T34" fmla="*/ 58 w 332"/>
                        <a:gd name="T35" fmla="*/ 40 h 179"/>
                        <a:gd name="T36" fmla="*/ 56 w 332"/>
                        <a:gd name="T37" fmla="*/ 41 h 179"/>
                        <a:gd name="T38" fmla="*/ 54 w 332"/>
                        <a:gd name="T39" fmla="*/ 41 h 179"/>
                        <a:gd name="T40" fmla="*/ 51 w 332"/>
                        <a:gd name="T41" fmla="*/ 41 h 179"/>
                        <a:gd name="T42" fmla="*/ 50 w 332"/>
                        <a:gd name="T43" fmla="*/ 42 h 179"/>
                        <a:gd name="T44" fmla="*/ 47 w 332"/>
                        <a:gd name="T45" fmla="*/ 42 h 179"/>
                        <a:gd name="T46" fmla="*/ 45 w 332"/>
                        <a:gd name="T47" fmla="*/ 43 h 179"/>
                        <a:gd name="T48" fmla="*/ 43 w 332"/>
                        <a:gd name="T49" fmla="*/ 43 h 179"/>
                        <a:gd name="T50" fmla="*/ 41 w 332"/>
                        <a:gd name="T51" fmla="*/ 43 h 179"/>
                        <a:gd name="T52" fmla="*/ 38 w 332"/>
                        <a:gd name="T53" fmla="*/ 44 h 179"/>
                        <a:gd name="T54" fmla="*/ 36 w 332"/>
                        <a:gd name="T55" fmla="*/ 44 h 179"/>
                        <a:gd name="T56" fmla="*/ 34 w 332"/>
                        <a:gd name="T57" fmla="*/ 44 h 179"/>
                        <a:gd name="T58" fmla="*/ 32 w 332"/>
                        <a:gd name="T59" fmla="*/ 44 h 179"/>
                        <a:gd name="T60" fmla="*/ 31 w 332"/>
                        <a:gd name="T61" fmla="*/ 44 h 179"/>
                        <a:gd name="T62" fmla="*/ 29 w 332"/>
                        <a:gd name="T63" fmla="*/ 44 h 179"/>
                        <a:gd name="T64" fmla="*/ 27 w 332"/>
                        <a:gd name="T65" fmla="*/ 44 h 179"/>
                        <a:gd name="T66" fmla="*/ 26 w 332"/>
                        <a:gd name="T67" fmla="*/ 44 h 179"/>
                        <a:gd name="T68" fmla="*/ 25 w 332"/>
                        <a:gd name="T69" fmla="*/ 44 h 179"/>
                        <a:gd name="T70" fmla="*/ 23 w 332"/>
                        <a:gd name="T71" fmla="*/ 43 h 179"/>
                        <a:gd name="T72" fmla="*/ 22 w 332"/>
                        <a:gd name="T73" fmla="*/ 43 h 179"/>
                        <a:gd name="T74" fmla="*/ 21 w 332"/>
                        <a:gd name="T75" fmla="*/ 42 h 179"/>
                        <a:gd name="T76" fmla="*/ 19 w 332"/>
                        <a:gd name="T77" fmla="*/ 42 h 179"/>
                        <a:gd name="T78" fmla="*/ 17 w 332"/>
                        <a:gd name="T79" fmla="*/ 40 h 179"/>
                        <a:gd name="T80" fmla="*/ 15 w 332"/>
                        <a:gd name="T81" fmla="*/ 39 h 179"/>
                        <a:gd name="T82" fmla="*/ 13 w 332"/>
                        <a:gd name="T83" fmla="*/ 37 h 179"/>
                        <a:gd name="T84" fmla="*/ 11 w 332"/>
                        <a:gd name="T85" fmla="*/ 35 h 179"/>
                        <a:gd name="T86" fmla="*/ 9 w 332"/>
                        <a:gd name="T87" fmla="*/ 33 h 179"/>
                        <a:gd name="T88" fmla="*/ 7 w 332"/>
                        <a:gd name="T89" fmla="*/ 32 h 179"/>
                        <a:gd name="T90" fmla="*/ 6 w 332"/>
                        <a:gd name="T91" fmla="*/ 30 h 179"/>
                        <a:gd name="T92" fmla="*/ 4 w 332"/>
                        <a:gd name="T93" fmla="*/ 28 h 179"/>
                        <a:gd name="T94" fmla="*/ 3 w 332"/>
                        <a:gd name="T95" fmla="*/ 27 h 179"/>
                        <a:gd name="T96" fmla="*/ 2 w 332"/>
                        <a:gd name="T97" fmla="*/ 25 h 179"/>
                        <a:gd name="T98" fmla="*/ 1 w 332"/>
                        <a:gd name="T99" fmla="*/ 23 h 179"/>
                        <a:gd name="T100" fmla="*/ 0 w 332"/>
                        <a:gd name="T101" fmla="*/ 23 h 179"/>
                        <a:gd name="T102" fmla="*/ 16 w 332"/>
                        <a:gd name="T103" fmla="*/ 0 h 179"/>
                        <a:gd name="T104" fmla="*/ 16 w 332"/>
                        <a:gd name="T105" fmla="*/ 0 h 179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w 332"/>
                        <a:gd name="T160" fmla="*/ 0 h 179"/>
                        <a:gd name="T161" fmla="*/ 332 w 332"/>
                        <a:gd name="T162" fmla="*/ 179 h 179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T159" t="T160" r="T161" b="T162"/>
                      <a:pathLst>
                        <a:path w="332" h="179">
                          <a:moveTo>
                            <a:pt x="61" y="0"/>
                          </a:moveTo>
                          <a:lnTo>
                            <a:pt x="129" y="89"/>
                          </a:lnTo>
                          <a:lnTo>
                            <a:pt x="331" y="120"/>
                          </a:lnTo>
                          <a:lnTo>
                            <a:pt x="332" y="167"/>
                          </a:lnTo>
                          <a:lnTo>
                            <a:pt x="306" y="141"/>
                          </a:lnTo>
                          <a:lnTo>
                            <a:pt x="304" y="141"/>
                          </a:lnTo>
                          <a:lnTo>
                            <a:pt x="300" y="143"/>
                          </a:lnTo>
                          <a:lnTo>
                            <a:pt x="294" y="143"/>
                          </a:lnTo>
                          <a:lnTo>
                            <a:pt x="291" y="145"/>
                          </a:lnTo>
                          <a:lnTo>
                            <a:pt x="285" y="146"/>
                          </a:lnTo>
                          <a:lnTo>
                            <a:pt x="281" y="148"/>
                          </a:lnTo>
                          <a:lnTo>
                            <a:pt x="273" y="150"/>
                          </a:lnTo>
                          <a:lnTo>
                            <a:pt x="268" y="152"/>
                          </a:lnTo>
                          <a:lnTo>
                            <a:pt x="260" y="152"/>
                          </a:lnTo>
                          <a:lnTo>
                            <a:pt x="254" y="156"/>
                          </a:lnTo>
                          <a:lnTo>
                            <a:pt x="247" y="156"/>
                          </a:lnTo>
                          <a:lnTo>
                            <a:pt x="237" y="160"/>
                          </a:lnTo>
                          <a:lnTo>
                            <a:pt x="230" y="162"/>
                          </a:lnTo>
                          <a:lnTo>
                            <a:pt x="222" y="164"/>
                          </a:lnTo>
                          <a:lnTo>
                            <a:pt x="213" y="165"/>
                          </a:lnTo>
                          <a:lnTo>
                            <a:pt x="203" y="167"/>
                          </a:lnTo>
                          <a:lnTo>
                            <a:pt x="196" y="169"/>
                          </a:lnTo>
                          <a:lnTo>
                            <a:pt x="186" y="171"/>
                          </a:lnTo>
                          <a:lnTo>
                            <a:pt x="178" y="173"/>
                          </a:lnTo>
                          <a:lnTo>
                            <a:pt x="169" y="173"/>
                          </a:lnTo>
                          <a:lnTo>
                            <a:pt x="161" y="175"/>
                          </a:lnTo>
                          <a:lnTo>
                            <a:pt x="152" y="177"/>
                          </a:lnTo>
                          <a:lnTo>
                            <a:pt x="144" y="177"/>
                          </a:lnTo>
                          <a:lnTo>
                            <a:pt x="135" y="177"/>
                          </a:lnTo>
                          <a:lnTo>
                            <a:pt x="127" y="177"/>
                          </a:lnTo>
                          <a:lnTo>
                            <a:pt x="121" y="179"/>
                          </a:lnTo>
                          <a:lnTo>
                            <a:pt x="114" y="179"/>
                          </a:lnTo>
                          <a:lnTo>
                            <a:pt x="108" y="179"/>
                          </a:lnTo>
                          <a:lnTo>
                            <a:pt x="102" y="177"/>
                          </a:lnTo>
                          <a:lnTo>
                            <a:pt x="97" y="177"/>
                          </a:lnTo>
                          <a:lnTo>
                            <a:pt x="91" y="175"/>
                          </a:lnTo>
                          <a:lnTo>
                            <a:pt x="85" y="173"/>
                          </a:lnTo>
                          <a:lnTo>
                            <a:pt x="81" y="169"/>
                          </a:lnTo>
                          <a:lnTo>
                            <a:pt x="76" y="169"/>
                          </a:lnTo>
                          <a:lnTo>
                            <a:pt x="66" y="162"/>
                          </a:lnTo>
                          <a:lnTo>
                            <a:pt x="59" y="156"/>
                          </a:lnTo>
                          <a:lnTo>
                            <a:pt x="49" y="150"/>
                          </a:lnTo>
                          <a:lnTo>
                            <a:pt x="42" y="143"/>
                          </a:lnTo>
                          <a:lnTo>
                            <a:pt x="34" y="135"/>
                          </a:lnTo>
                          <a:lnTo>
                            <a:pt x="28" y="129"/>
                          </a:lnTo>
                          <a:lnTo>
                            <a:pt x="21" y="120"/>
                          </a:lnTo>
                          <a:lnTo>
                            <a:pt x="15" y="114"/>
                          </a:lnTo>
                          <a:lnTo>
                            <a:pt x="9" y="108"/>
                          </a:lnTo>
                          <a:lnTo>
                            <a:pt x="7" y="103"/>
                          </a:lnTo>
                          <a:lnTo>
                            <a:pt x="2" y="95"/>
                          </a:lnTo>
                          <a:lnTo>
                            <a:pt x="0" y="93"/>
                          </a:lnTo>
                          <a:lnTo>
                            <a:pt x="61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55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2782" y="3110"/>
                      <a:ext cx="24" cy="37"/>
                    </a:xfrm>
                    <a:custGeom>
                      <a:avLst/>
                      <a:gdLst>
                        <a:gd name="T0" fmla="*/ 5 w 50"/>
                        <a:gd name="T1" fmla="*/ 19 h 74"/>
                        <a:gd name="T2" fmla="*/ 4 w 50"/>
                        <a:gd name="T3" fmla="*/ 18 h 74"/>
                        <a:gd name="T4" fmla="*/ 3 w 50"/>
                        <a:gd name="T5" fmla="*/ 17 h 74"/>
                        <a:gd name="T6" fmla="*/ 2 w 50"/>
                        <a:gd name="T7" fmla="*/ 14 h 74"/>
                        <a:gd name="T8" fmla="*/ 1 w 50"/>
                        <a:gd name="T9" fmla="*/ 13 h 74"/>
                        <a:gd name="T10" fmla="*/ 0 w 50"/>
                        <a:gd name="T11" fmla="*/ 12 h 74"/>
                        <a:gd name="T12" fmla="*/ 0 w 50"/>
                        <a:gd name="T13" fmla="*/ 11 h 74"/>
                        <a:gd name="T14" fmla="*/ 0 w 50"/>
                        <a:gd name="T15" fmla="*/ 9 h 74"/>
                        <a:gd name="T16" fmla="*/ 0 w 50"/>
                        <a:gd name="T17" fmla="*/ 7 h 74"/>
                        <a:gd name="T18" fmla="*/ 0 w 50"/>
                        <a:gd name="T19" fmla="*/ 5 h 74"/>
                        <a:gd name="T20" fmla="*/ 0 w 50"/>
                        <a:gd name="T21" fmla="*/ 5 h 74"/>
                        <a:gd name="T22" fmla="*/ 0 w 50"/>
                        <a:gd name="T23" fmla="*/ 3 h 74"/>
                        <a:gd name="T24" fmla="*/ 1 w 50"/>
                        <a:gd name="T25" fmla="*/ 2 h 74"/>
                        <a:gd name="T26" fmla="*/ 3 w 50"/>
                        <a:gd name="T27" fmla="*/ 1 h 74"/>
                        <a:gd name="T28" fmla="*/ 4 w 50"/>
                        <a:gd name="T29" fmla="*/ 1 h 74"/>
                        <a:gd name="T30" fmla="*/ 5 w 50"/>
                        <a:gd name="T31" fmla="*/ 0 h 74"/>
                        <a:gd name="T32" fmla="*/ 6 w 50"/>
                        <a:gd name="T33" fmla="*/ 0 h 74"/>
                        <a:gd name="T34" fmla="*/ 7 w 50"/>
                        <a:gd name="T35" fmla="*/ 0 h 74"/>
                        <a:gd name="T36" fmla="*/ 7 w 50"/>
                        <a:gd name="T37" fmla="*/ 0 h 74"/>
                        <a:gd name="T38" fmla="*/ 5 w 50"/>
                        <a:gd name="T39" fmla="*/ 5 h 74"/>
                        <a:gd name="T40" fmla="*/ 6 w 50"/>
                        <a:gd name="T41" fmla="*/ 8 h 74"/>
                        <a:gd name="T42" fmla="*/ 8 w 50"/>
                        <a:gd name="T43" fmla="*/ 10 h 74"/>
                        <a:gd name="T44" fmla="*/ 8 w 50"/>
                        <a:gd name="T45" fmla="*/ 9 h 74"/>
                        <a:gd name="T46" fmla="*/ 8 w 50"/>
                        <a:gd name="T47" fmla="*/ 8 h 74"/>
                        <a:gd name="T48" fmla="*/ 8 w 50"/>
                        <a:gd name="T49" fmla="*/ 6 h 74"/>
                        <a:gd name="T50" fmla="*/ 9 w 50"/>
                        <a:gd name="T51" fmla="*/ 5 h 74"/>
                        <a:gd name="T52" fmla="*/ 10 w 50"/>
                        <a:gd name="T53" fmla="*/ 3 h 74"/>
                        <a:gd name="T54" fmla="*/ 10 w 50"/>
                        <a:gd name="T55" fmla="*/ 2 h 74"/>
                        <a:gd name="T56" fmla="*/ 11 w 50"/>
                        <a:gd name="T57" fmla="*/ 2 h 74"/>
                        <a:gd name="T58" fmla="*/ 11 w 50"/>
                        <a:gd name="T59" fmla="*/ 3 h 74"/>
                        <a:gd name="T60" fmla="*/ 11 w 50"/>
                        <a:gd name="T61" fmla="*/ 5 h 74"/>
                        <a:gd name="T62" fmla="*/ 12 w 50"/>
                        <a:gd name="T63" fmla="*/ 5 h 74"/>
                        <a:gd name="T64" fmla="*/ 10 w 50"/>
                        <a:gd name="T65" fmla="*/ 12 h 74"/>
                        <a:gd name="T66" fmla="*/ 5 w 50"/>
                        <a:gd name="T67" fmla="*/ 19 h 74"/>
                        <a:gd name="T68" fmla="*/ 5 w 50"/>
                        <a:gd name="T69" fmla="*/ 19 h 74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w 50"/>
                        <a:gd name="T106" fmla="*/ 0 h 74"/>
                        <a:gd name="T107" fmla="*/ 50 w 50"/>
                        <a:gd name="T108" fmla="*/ 74 h 74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T105" t="T106" r="T107" b="T108"/>
                      <a:pathLst>
                        <a:path w="50" h="74">
                          <a:moveTo>
                            <a:pt x="21" y="74"/>
                          </a:moveTo>
                          <a:lnTo>
                            <a:pt x="17" y="69"/>
                          </a:lnTo>
                          <a:lnTo>
                            <a:pt x="13" y="65"/>
                          </a:lnTo>
                          <a:lnTo>
                            <a:pt x="8" y="59"/>
                          </a:lnTo>
                          <a:lnTo>
                            <a:pt x="6" y="55"/>
                          </a:lnTo>
                          <a:lnTo>
                            <a:pt x="2" y="51"/>
                          </a:lnTo>
                          <a:lnTo>
                            <a:pt x="0" y="46"/>
                          </a:lnTo>
                          <a:lnTo>
                            <a:pt x="0" y="36"/>
                          </a:lnTo>
                          <a:lnTo>
                            <a:pt x="2" y="29"/>
                          </a:lnTo>
                          <a:lnTo>
                            <a:pt x="2" y="23"/>
                          </a:lnTo>
                          <a:lnTo>
                            <a:pt x="2" y="19"/>
                          </a:lnTo>
                          <a:lnTo>
                            <a:pt x="2" y="15"/>
                          </a:lnTo>
                          <a:lnTo>
                            <a:pt x="6" y="11"/>
                          </a:lnTo>
                          <a:lnTo>
                            <a:pt x="12" y="6"/>
                          </a:lnTo>
                          <a:lnTo>
                            <a:pt x="17" y="2"/>
                          </a:lnTo>
                          <a:lnTo>
                            <a:pt x="21" y="0"/>
                          </a:lnTo>
                          <a:lnTo>
                            <a:pt x="27" y="0"/>
                          </a:lnTo>
                          <a:lnTo>
                            <a:pt x="29" y="0"/>
                          </a:lnTo>
                          <a:lnTo>
                            <a:pt x="31" y="0"/>
                          </a:lnTo>
                          <a:lnTo>
                            <a:pt x="23" y="17"/>
                          </a:lnTo>
                          <a:lnTo>
                            <a:pt x="25" y="32"/>
                          </a:lnTo>
                          <a:lnTo>
                            <a:pt x="36" y="40"/>
                          </a:lnTo>
                          <a:lnTo>
                            <a:pt x="36" y="38"/>
                          </a:lnTo>
                          <a:lnTo>
                            <a:pt x="34" y="32"/>
                          </a:lnTo>
                          <a:lnTo>
                            <a:pt x="34" y="25"/>
                          </a:lnTo>
                          <a:lnTo>
                            <a:pt x="38" y="17"/>
                          </a:lnTo>
                          <a:lnTo>
                            <a:pt x="42" y="13"/>
                          </a:lnTo>
                          <a:lnTo>
                            <a:pt x="44" y="11"/>
                          </a:lnTo>
                          <a:lnTo>
                            <a:pt x="46" y="10"/>
                          </a:lnTo>
                          <a:lnTo>
                            <a:pt x="48" y="13"/>
                          </a:lnTo>
                          <a:lnTo>
                            <a:pt x="48" y="17"/>
                          </a:lnTo>
                          <a:lnTo>
                            <a:pt x="50" y="19"/>
                          </a:lnTo>
                          <a:lnTo>
                            <a:pt x="44" y="51"/>
                          </a:lnTo>
                          <a:lnTo>
                            <a:pt x="21" y="74"/>
                          </a:lnTo>
                          <a:close/>
                        </a:path>
                      </a:pathLst>
                    </a:custGeom>
                    <a:solidFill>
                      <a:srgbClr val="1A1A1A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56" name="Freeform 205"/>
                    <p:cNvSpPr>
                      <a:spLocks/>
                    </p:cNvSpPr>
                    <p:nvPr/>
                  </p:nvSpPr>
                  <p:spPr bwMode="auto">
                    <a:xfrm>
                      <a:off x="2904" y="3143"/>
                      <a:ext cx="54" cy="73"/>
                    </a:xfrm>
                    <a:custGeom>
                      <a:avLst/>
                      <a:gdLst>
                        <a:gd name="T0" fmla="*/ 27 w 109"/>
                        <a:gd name="T1" fmla="*/ 37 h 146"/>
                        <a:gd name="T2" fmla="*/ 20 w 109"/>
                        <a:gd name="T3" fmla="*/ 13 h 146"/>
                        <a:gd name="T4" fmla="*/ 25 w 109"/>
                        <a:gd name="T5" fmla="*/ 11 h 146"/>
                        <a:gd name="T6" fmla="*/ 23 w 109"/>
                        <a:gd name="T7" fmla="*/ 10 h 146"/>
                        <a:gd name="T8" fmla="*/ 22 w 109"/>
                        <a:gd name="T9" fmla="*/ 9 h 146"/>
                        <a:gd name="T10" fmla="*/ 20 w 109"/>
                        <a:gd name="T11" fmla="*/ 9 h 146"/>
                        <a:gd name="T12" fmla="*/ 18 w 109"/>
                        <a:gd name="T13" fmla="*/ 9 h 146"/>
                        <a:gd name="T14" fmla="*/ 25 w 109"/>
                        <a:gd name="T15" fmla="*/ 8 h 146"/>
                        <a:gd name="T16" fmla="*/ 24 w 109"/>
                        <a:gd name="T17" fmla="*/ 7 h 146"/>
                        <a:gd name="T18" fmla="*/ 23 w 109"/>
                        <a:gd name="T19" fmla="*/ 6 h 146"/>
                        <a:gd name="T20" fmla="*/ 22 w 109"/>
                        <a:gd name="T21" fmla="*/ 5 h 146"/>
                        <a:gd name="T22" fmla="*/ 21 w 109"/>
                        <a:gd name="T23" fmla="*/ 5 h 146"/>
                        <a:gd name="T24" fmla="*/ 20 w 109"/>
                        <a:gd name="T25" fmla="*/ 5 h 146"/>
                        <a:gd name="T26" fmla="*/ 18 w 109"/>
                        <a:gd name="T27" fmla="*/ 5 h 146"/>
                        <a:gd name="T28" fmla="*/ 17 w 109"/>
                        <a:gd name="T29" fmla="*/ 5 h 146"/>
                        <a:gd name="T30" fmla="*/ 23 w 109"/>
                        <a:gd name="T31" fmla="*/ 2 h 146"/>
                        <a:gd name="T32" fmla="*/ 23 w 109"/>
                        <a:gd name="T33" fmla="*/ 1 h 146"/>
                        <a:gd name="T34" fmla="*/ 21 w 109"/>
                        <a:gd name="T35" fmla="*/ 1 h 146"/>
                        <a:gd name="T36" fmla="*/ 19 w 109"/>
                        <a:gd name="T37" fmla="*/ 1 h 146"/>
                        <a:gd name="T38" fmla="*/ 17 w 109"/>
                        <a:gd name="T39" fmla="*/ 0 h 146"/>
                        <a:gd name="T40" fmla="*/ 15 w 109"/>
                        <a:gd name="T41" fmla="*/ 0 h 146"/>
                        <a:gd name="T42" fmla="*/ 13 w 109"/>
                        <a:gd name="T43" fmla="*/ 0 h 146"/>
                        <a:gd name="T44" fmla="*/ 10 w 109"/>
                        <a:gd name="T45" fmla="*/ 1 h 146"/>
                        <a:gd name="T46" fmla="*/ 8 w 109"/>
                        <a:gd name="T47" fmla="*/ 1 h 146"/>
                        <a:gd name="T48" fmla="*/ 7 w 109"/>
                        <a:gd name="T49" fmla="*/ 1 h 146"/>
                        <a:gd name="T50" fmla="*/ 6 w 109"/>
                        <a:gd name="T51" fmla="*/ 1 h 146"/>
                        <a:gd name="T52" fmla="*/ 4 w 109"/>
                        <a:gd name="T53" fmla="*/ 1 h 146"/>
                        <a:gd name="T54" fmla="*/ 4 w 109"/>
                        <a:gd name="T55" fmla="*/ 1 h 146"/>
                        <a:gd name="T56" fmla="*/ 1 w 109"/>
                        <a:gd name="T57" fmla="*/ 1 h 146"/>
                        <a:gd name="T58" fmla="*/ 0 w 109"/>
                        <a:gd name="T59" fmla="*/ 2 h 146"/>
                        <a:gd name="T60" fmla="*/ 3 w 109"/>
                        <a:gd name="T61" fmla="*/ 5 h 146"/>
                        <a:gd name="T62" fmla="*/ 5 w 109"/>
                        <a:gd name="T63" fmla="*/ 15 h 146"/>
                        <a:gd name="T64" fmla="*/ 6 w 109"/>
                        <a:gd name="T65" fmla="*/ 15 h 146"/>
                        <a:gd name="T66" fmla="*/ 7 w 109"/>
                        <a:gd name="T67" fmla="*/ 19 h 146"/>
                        <a:gd name="T68" fmla="*/ 10 w 109"/>
                        <a:gd name="T69" fmla="*/ 19 h 146"/>
                        <a:gd name="T70" fmla="*/ 8 w 109"/>
                        <a:gd name="T71" fmla="*/ 37 h 146"/>
                        <a:gd name="T72" fmla="*/ 27 w 109"/>
                        <a:gd name="T73" fmla="*/ 37 h 146"/>
                        <a:gd name="T74" fmla="*/ 27 w 109"/>
                        <a:gd name="T75" fmla="*/ 37 h 14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109"/>
                        <a:gd name="T115" fmla="*/ 0 h 146"/>
                        <a:gd name="T116" fmla="*/ 109 w 109"/>
                        <a:gd name="T117" fmla="*/ 146 h 14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109" h="146">
                          <a:moveTo>
                            <a:pt x="109" y="146"/>
                          </a:moveTo>
                          <a:lnTo>
                            <a:pt x="82" y="55"/>
                          </a:lnTo>
                          <a:lnTo>
                            <a:pt x="103" y="47"/>
                          </a:lnTo>
                          <a:lnTo>
                            <a:pt x="94" y="41"/>
                          </a:lnTo>
                          <a:lnTo>
                            <a:pt x="88" y="38"/>
                          </a:lnTo>
                          <a:lnTo>
                            <a:pt x="82" y="38"/>
                          </a:lnTo>
                          <a:lnTo>
                            <a:pt x="73" y="38"/>
                          </a:lnTo>
                          <a:lnTo>
                            <a:pt x="101" y="32"/>
                          </a:lnTo>
                          <a:lnTo>
                            <a:pt x="97" y="28"/>
                          </a:lnTo>
                          <a:lnTo>
                            <a:pt x="94" y="24"/>
                          </a:lnTo>
                          <a:lnTo>
                            <a:pt x="90" y="22"/>
                          </a:lnTo>
                          <a:lnTo>
                            <a:pt x="86" y="21"/>
                          </a:lnTo>
                          <a:lnTo>
                            <a:pt x="80" y="19"/>
                          </a:lnTo>
                          <a:lnTo>
                            <a:pt x="75" y="19"/>
                          </a:lnTo>
                          <a:lnTo>
                            <a:pt x="69" y="19"/>
                          </a:lnTo>
                          <a:lnTo>
                            <a:pt x="95" y="11"/>
                          </a:lnTo>
                          <a:lnTo>
                            <a:pt x="92" y="7"/>
                          </a:lnTo>
                          <a:lnTo>
                            <a:pt x="84" y="3"/>
                          </a:lnTo>
                          <a:lnTo>
                            <a:pt x="76" y="2"/>
                          </a:lnTo>
                          <a:lnTo>
                            <a:pt x="69" y="0"/>
                          </a:lnTo>
                          <a:lnTo>
                            <a:pt x="61" y="0"/>
                          </a:lnTo>
                          <a:lnTo>
                            <a:pt x="52" y="0"/>
                          </a:lnTo>
                          <a:lnTo>
                            <a:pt x="42" y="2"/>
                          </a:lnTo>
                          <a:lnTo>
                            <a:pt x="35" y="5"/>
                          </a:lnTo>
                          <a:lnTo>
                            <a:pt x="29" y="3"/>
                          </a:lnTo>
                          <a:lnTo>
                            <a:pt x="25" y="2"/>
                          </a:lnTo>
                          <a:lnTo>
                            <a:pt x="19" y="2"/>
                          </a:lnTo>
                          <a:lnTo>
                            <a:pt x="16" y="3"/>
                          </a:lnTo>
                          <a:lnTo>
                            <a:pt x="6" y="7"/>
                          </a:lnTo>
                          <a:lnTo>
                            <a:pt x="0" y="11"/>
                          </a:lnTo>
                          <a:lnTo>
                            <a:pt x="12" y="21"/>
                          </a:lnTo>
                          <a:lnTo>
                            <a:pt x="21" y="62"/>
                          </a:lnTo>
                          <a:lnTo>
                            <a:pt x="25" y="62"/>
                          </a:lnTo>
                          <a:lnTo>
                            <a:pt x="31" y="79"/>
                          </a:lnTo>
                          <a:lnTo>
                            <a:pt x="40" y="79"/>
                          </a:lnTo>
                          <a:lnTo>
                            <a:pt x="35" y="146"/>
                          </a:lnTo>
                          <a:lnTo>
                            <a:pt x="109" y="146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57" name="Freeform 206"/>
                    <p:cNvSpPr>
                      <a:spLocks/>
                    </p:cNvSpPr>
                    <p:nvPr/>
                  </p:nvSpPr>
                  <p:spPr bwMode="auto">
                    <a:xfrm>
                      <a:off x="3109" y="3268"/>
                      <a:ext cx="16" cy="21"/>
                    </a:xfrm>
                    <a:custGeom>
                      <a:avLst/>
                      <a:gdLst>
                        <a:gd name="T0" fmla="*/ 0 w 32"/>
                        <a:gd name="T1" fmla="*/ 3 h 41"/>
                        <a:gd name="T2" fmla="*/ 1 w 32"/>
                        <a:gd name="T3" fmla="*/ 9 h 41"/>
                        <a:gd name="T4" fmla="*/ 7 w 32"/>
                        <a:gd name="T5" fmla="*/ 11 h 41"/>
                        <a:gd name="T6" fmla="*/ 8 w 32"/>
                        <a:gd name="T7" fmla="*/ 1 h 41"/>
                        <a:gd name="T8" fmla="*/ 3 w 32"/>
                        <a:gd name="T9" fmla="*/ 0 h 41"/>
                        <a:gd name="T10" fmla="*/ 0 w 32"/>
                        <a:gd name="T11" fmla="*/ 3 h 41"/>
                        <a:gd name="T12" fmla="*/ 0 w 32"/>
                        <a:gd name="T13" fmla="*/ 3 h 41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32"/>
                        <a:gd name="T22" fmla="*/ 0 h 41"/>
                        <a:gd name="T23" fmla="*/ 32 w 32"/>
                        <a:gd name="T24" fmla="*/ 41 h 41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32" h="41">
                          <a:moveTo>
                            <a:pt x="0" y="11"/>
                          </a:moveTo>
                          <a:lnTo>
                            <a:pt x="6" y="36"/>
                          </a:lnTo>
                          <a:lnTo>
                            <a:pt x="31" y="41"/>
                          </a:lnTo>
                          <a:lnTo>
                            <a:pt x="32" y="2"/>
                          </a:lnTo>
                          <a:lnTo>
                            <a:pt x="15" y="0"/>
                          </a:lnTo>
                          <a:lnTo>
                            <a:pt x="0" y="11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58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3098" y="3263"/>
                      <a:ext cx="13" cy="14"/>
                    </a:xfrm>
                    <a:custGeom>
                      <a:avLst/>
                      <a:gdLst>
                        <a:gd name="T0" fmla="*/ 1 w 27"/>
                        <a:gd name="T1" fmla="*/ 0 h 29"/>
                        <a:gd name="T2" fmla="*/ 6 w 27"/>
                        <a:gd name="T3" fmla="*/ 3 h 29"/>
                        <a:gd name="T4" fmla="*/ 5 w 27"/>
                        <a:gd name="T5" fmla="*/ 7 h 29"/>
                        <a:gd name="T6" fmla="*/ 0 w 27"/>
                        <a:gd name="T7" fmla="*/ 5 h 29"/>
                        <a:gd name="T8" fmla="*/ 1 w 27"/>
                        <a:gd name="T9" fmla="*/ 0 h 29"/>
                        <a:gd name="T10" fmla="*/ 1 w 27"/>
                        <a:gd name="T11" fmla="*/ 0 h 29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7"/>
                        <a:gd name="T19" fmla="*/ 0 h 29"/>
                        <a:gd name="T20" fmla="*/ 27 w 27"/>
                        <a:gd name="T21" fmla="*/ 29 h 29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7" h="29">
                          <a:moveTo>
                            <a:pt x="4" y="0"/>
                          </a:moveTo>
                          <a:lnTo>
                            <a:pt x="27" y="15"/>
                          </a:lnTo>
                          <a:lnTo>
                            <a:pt x="23" y="29"/>
                          </a:lnTo>
                          <a:lnTo>
                            <a:pt x="0" y="21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59" name="Freeform 208"/>
                    <p:cNvSpPr>
                      <a:spLocks/>
                    </p:cNvSpPr>
                    <p:nvPr/>
                  </p:nvSpPr>
                  <p:spPr bwMode="auto">
                    <a:xfrm>
                      <a:off x="2918" y="3194"/>
                      <a:ext cx="33" cy="89"/>
                    </a:xfrm>
                    <a:custGeom>
                      <a:avLst/>
                      <a:gdLst>
                        <a:gd name="T0" fmla="*/ 0 w 67"/>
                        <a:gd name="T1" fmla="*/ 1 h 179"/>
                        <a:gd name="T2" fmla="*/ 6 w 67"/>
                        <a:gd name="T3" fmla="*/ 3 h 179"/>
                        <a:gd name="T4" fmla="*/ 16 w 67"/>
                        <a:gd name="T5" fmla="*/ 0 h 179"/>
                        <a:gd name="T6" fmla="*/ 9 w 67"/>
                        <a:gd name="T7" fmla="*/ 34 h 179"/>
                        <a:gd name="T8" fmla="*/ 5 w 67"/>
                        <a:gd name="T9" fmla="*/ 44 h 179"/>
                        <a:gd name="T10" fmla="*/ 2 w 67"/>
                        <a:gd name="T11" fmla="*/ 35 h 179"/>
                        <a:gd name="T12" fmla="*/ 0 w 67"/>
                        <a:gd name="T13" fmla="*/ 1 h 179"/>
                        <a:gd name="T14" fmla="*/ 0 w 67"/>
                        <a:gd name="T15" fmla="*/ 1 h 17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67"/>
                        <a:gd name="T25" fmla="*/ 0 h 179"/>
                        <a:gd name="T26" fmla="*/ 67 w 67"/>
                        <a:gd name="T27" fmla="*/ 179 h 17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67" h="179">
                          <a:moveTo>
                            <a:pt x="0" y="6"/>
                          </a:moveTo>
                          <a:lnTo>
                            <a:pt x="25" y="14"/>
                          </a:lnTo>
                          <a:lnTo>
                            <a:pt x="67" y="0"/>
                          </a:lnTo>
                          <a:lnTo>
                            <a:pt x="38" y="137"/>
                          </a:lnTo>
                          <a:lnTo>
                            <a:pt x="21" y="179"/>
                          </a:lnTo>
                          <a:lnTo>
                            <a:pt x="8" y="143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60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2920" y="3207"/>
                      <a:ext cx="17" cy="84"/>
                    </a:xfrm>
                    <a:custGeom>
                      <a:avLst/>
                      <a:gdLst>
                        <a:gd name="T0" fmla="*/ 5 w 32"/>
                        <a:gd name="T1" fmla="*/ 0 h 167"/>
                        <a:gd name="T2" fmla="*/ 2 w 32"/>
                        <a:gd name="T3" fmla="*/ 4 h 167"/>
                        <a:gd name="T4" fmla="*/ 4 w 32"/>
                        <a:gd name="T5" fmla="*/ 7 h 167"/>
                        <a:gd name="T6" fmla="*/ 0 w 32"/>
                        <a:gd name="T7" fmla="*/ 30 h 167"/>
                        <a:gd name="T8" fmla="*/ 3 w 32"/>
                        <a:gd name="T9" fmla="*/ 42 h 167"/>
                        <a:gd name="T10" fmla="*/ 9 w 32"/>
                        <a:gd name="T11" fmla="*/ 28 h 167"/>
                        <a:gd name="T12" fmla="*/ 6 w 32"/>
                        <a:gd name="T13" fmla="*/ 7 h 167"/>
                        <a:gd name="T14" fmla="*/ 8 w 32"/>
                        <a:gd name="T15" fmla="*/ 5 h 167"/>
                        <a:gd name="T16" fmla="*/ 6 w 32"/>
                        <a:gd name="T17" fmla="*/ 1 h 167"/>
                        <a:gd name="T18" fmla="*/ 5 w 32"/>
                        <a:gd name="T19" fmla="*/ 0 h 167"/>
                        <a:gd name="T20" fmla="*/ 5 w 32"/>
                        <a:gd name="T21" fmla="*/ 0 h 16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32"/>
                        <a:gd name="T34" fmla="*/ 0 h 167"/>
                        <a:gd name="T35" fmla="*/ 32 w 32"/>
                        <a:gd name="T36" fmla="*/ 167 h 16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32" h="167">
                          <a:moveTo>
                            <a:pt x="19" y="0"/>
                          </a:moveTo>
                          <a:lnTo>
                            <a:pt x="7" y="15"/>
                          </a:lnTo>
                          <a:lnTo>
                            <a:pt x="15" y="27"/>
                          </a:lnTo>
                          <a:lnTo>
                            <a:pt x="0" y="118"/>
                          </a:lnTo>
                          <a:lnTo>
                            <a:pt x="11" y="167"/>
                          </a:lnTo>
                          <a:lnTo>
                            <a:pt x="32" y="112"/>
                          </a:lnTo>
                          <a:lnTo>
                            <a:pt x="23" y="27"/>
                          </a:lnTo>
                          <a:lnTo>
                            <a:pt x="28" y="19"/>
                          </a:lnTo>
                          <a:lnTo>
                            <a:pt x="23" y="2"/>
                          </a:lnTo>
                          <a:lnTo>
                            <a:pt x="19" y="0"/>
                          </a:lnTo>
                          <a:close/>
                        </a:path>
                      </a:pathLst>
                    </a:custGeom>
                    <a:solidFill>
                      <a:srgbClr val="C7695C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61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2943" y="3322"/>
                      <a:ext cx="55" cy="202"/>
                    </a:xfrm>
                    <a:custGeom>
                      <a:avLst/>
                      <a:gdLst>
                        <a:gd name="T0" fmla="*/ 27 w 111"/>
                        <a:gd name="T1" fmla="*/ 0 h 403"/>
                        <a:gd name="T2" fmla="*/ 25 w 111"/>
                        <a:gd name="T3" fmla="*/ 2 h 403"/>
                        <a:gd name="T4" fmla="*/ 23 w 111"/>
                        <a:gd name="T5" fmla="*/ 5 h 403"/>
                        <a:gd name="T6" fmla="*/ 22 w 111"/>
                        <a:gd name="T7" fmla="*/ 7 h 403"/>
                        <a:gd name="T8" fmla="*/ 20 w 111"/>
                        <a:gd name="T9" fmla="*/ 9 h 403"/>
                        <a:gd name="T10" fmla="*/ 19 w 111"/>
                        <a:gd name="T11" fmla="*/ 12 h 403"/>
                        <a:gd name="T12" fmla="*/ 17 w 111"/>
                        <a:gd name="T13" fmla="*/ 15 h 403"/>
                        <a:gd name="T14" fmla="*/ 15 w 111"/>
                        <a:gd name="T15" fmla="*/ 18 h 403"/>
                        <a:gd name="T16" fmla="*/ 13 w 111"/>
                        <a:gd name="T17" fmla="*/ 22 h 403"/>
                        <a:gd name="T18" fmla="*/ 11 w 111"/>
                        <a:gd name="T19" fmla="*/ 26 h 403"/>
                        <a:gd name="T20" fmla="*/ 10 w 111"/>
                        <a:gd name="T21" fmla="*/ 29 h 403"/>
                        <a:gd name="T22" fmla="*/ 8 w 111"/>
                        <a:gd name="T23" fmla="*/ 33 h 403"/>
                        <a:gd name="T24" fmla="*/ 6 w 111"/>
                        <a:gd name="T25" fmla="*/ 37 h 403"/>
                        <a:gd name="T26" fmla="*/ 5 w 111"/>
                        <a:gd name="T27" fmla="*/ 41 h 403"/>
                        <a:gd name="T28" fmla="*/ 4 w 111"/>
                        <a:gd name="T29" fmla="*/ 45 h 403"/>
                        <a:gd name="T30" fmla="*/ 3 w 111"/>
                        <a:gd name="T31" fmla="*/ 48 h 403"/>
                        <a:gd name="T32" fmla="*/ 2 w 111"/>
                        <a:gd name="T33" fmla="*/ 53 h 403"/>
                        <a:gd name="T34" fmla="*/ 2 w 111"/>
                        <a:gd name="T35" fmla="*/ 57 h 403"/>
                        <a:gd name="T36" fmla="*/ 1 w 111"/>
                        <a:gd name="T37" fmla="*/ 62 h 403"/>
                        <a:gd name="T38" fmla="*/ 0 w 111"/>
                        <a:gd name="T39" fmla="*/ 67 h 403"/>
                        <a:gd name="T40" fmla="*/ 0 w 111"/>
                        <a:gd name="T41" fmla="*/ 72 h 403"/>
                        <a:gd name="T42" fmla="*/ 0 w 111"/>
                        <a:gd name="T43" fmla="*/ 75 h 403"/>
                        <a:gd name="T44" fmla="*/ 0 w 111"/>
                        <a:gd name="T45" fmla="*/ 78 h 403"/>
                        <a:gd name="T46" fmla="*/ 0 w 111"/>
                        <a:gd name="T47" fmla="*/ 81 h 403"/>
                        <a:gd name="T48" fmla="*/ 0 w 111"/>
                        <a:gd name="T49" fmla="*/ 85 h 403"/>
                        <a:gd name="T50" fmla="*/ 0 w 111"/>
                        <a:gd name="T51" fmla="*/ 89 h 403"/>
                        <a:gd name="T52" fmla="*/ 0 w 111"/>
                        <a:gd name="T53" fmla="*/ 93 h 403"/>
                        <a:gd name="T54" fmla="*/ 0 w 111"/>
                        <a:gd name="T55" fmla="*/ 96 h 403"/>
                        <a:gd name="T56" fmla="*/ 0 w 111"/>
                        <a:gd name="T57" fmla="*/ 98 h 403"/>
                        <a:gd name="T58" fmla="*/ 0 w 111"/>
                        <a:gd name="T59" fmla="*/ 101 h 403"/>
                        <a:gd name="T60" fmla="*/ 0 w 111"/>
                        <a:gd name="T61" fmla="*/ 101 h 403"/>
                        <a:gd name="T62" fmla="*/ 1 w 111"/>
                        <a:gd name="T63" fmla="*/ 98 h 403"/>
                        <a:gd name="T64" fmla="*/ 1 w 111"/>
                        <a:gd name="T65" fmla="*/ 96 h 403"/>
                        <a:gd name="T66" fmla="*/ 2 w 111"/>
                        <a:gd name="T67" fmla="*/ 93 h 403"/>
                        <a:gd name="T68" fmla="*/ 2 w 111"/>
                        <a:gd name="T69" fmla="*/ 90 h 403"/>
                        <a:gd name="T70" fmla="*/ 3 w 111"/>
                        <a:gd name="T71" fmla="*/ 86 h 403"/>
                        <a:gd name="T72" fmla="*/ 4 w 111"/>
                        <a:gd name="T73" fmla="*/ 82 h 403"/>
                        <a:gd name="T74" fmla="*/ 4 w 111"/>
                        <a:gd name="T75" fmla="*/ 78 h 403"/>
                        <a:gd name="T76" fmla="*/ 5 w 111"/>
                        <a:gd name="T77" fmla="*/ 75 h 403"/>
                        <a:gd name="T78" fmla="*/ 6 w 111"/>
                        <a:gd name="T79" fmla="*/ 73 h 403"/>
                        <a:gd name="T80" fmla="*/ 6 w 111"/>
                        <a:gd name="T81" fmla="*/ 70 h 403"/>
                        <a:gd name="T82" fmla="*/ 7 w 111"/>
                        <a:gd name="T83" fmla="*/ 67 h 403"/>
                        <a:gd name="T84" fmla="*/ 7 w 111"/>
                        <a:gd name="T85" fmla="*/ 65 h 403"/>
                        <a:gd name="T86" fmla="*/ 8 w 111"/>
                        <a:gd name="T87" fmla="*/ 62 h 403"/>
                        <a:gd name="T88" fmla="*/ 9 w 111"/>
                        <a:gd name="T89" fmla="*/ 59 h 403"/>
                        <a:gd name="T90" fmla="*/ 9 w 111"/>
                        <a:gd name="T91" fmla="*/ 56 h 403"/>
                        <a:gd name="T92" fmla="*/ 10 w 111"/>
                        <a:gd name="T93" fmla="*/ 54 h 403"/>
                        <a:gd name="T94" fmla="*/ 11 w 111"/>
                        <a:gd name="T95" fmla="*/ 51 h 403"/>
                        <a:gd name="T96" fmla="*/ 12 w 111"/>
                        <a:gd name="T97" fmla="*/ 48 h 403"/>
                        <a:gd name="T98" fmla="*/ 12 w 111"/>
                        <a:gd name="T99" fmla="*/ 45 h 403"/>
                        <a:gd name="T100" fmla="*/ 13 w 111"/>
                        <a:gd name="T101" fmla="*/ 43 h 403"/>
                        <a:gd name="T102" fmla="*/ 13 w 111"/>
                        <a:gd name="T103" fmla="*/ 40 h 403"/>
                        <a:gd name="T104" fmla="*/ 14 w 111"/>
                        <a:gd name="T105" fmla="*/ 37 h 403"/>
                        <a:gd name="T106" fmla="*/ 27 w 111"/>
                        <a:gd name="T107" fmla="*/ 0 h 403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w 111"/>
                        <a:gd name="T163" fmla="*/ 0 h 403"/>
                        <a:gd name="T164" fmla="*/ 111 w 111"/>
                        <a:gd name="T165" fmla="*/ 403 h 403"/>
                      </a:gdLst>
                      <a:ahLst/>
                      <a:cxnLst>
                        <a:cxn ang="T108">
                          <a:pos x="T0" y="T1"/>
                        </a:cxn>
                        <a:cxn ang="T109">
                          <a:pos x="T2" y="T3"/>
                        </a:cxn>
                        <a:cxn ang="T110">
                          <a:pos x="T4" y="T5"/>
                        </a:cxn>
                        <a:cxn ang="T111">
                          <a:pos x="T6" y="T7"/>
                        </a:cxn>
                        <a:cxn ang="T112">
                          <a:pos x="T8" y="T9"/>
                        </a:cxn>
                        <a:cxn ang="T113">
                          <a:pos x="T10" y="T11"/>
                        </a:cxn>
                        <a:cxn ang="T114">
                          <a:pos x="T12" y="T13"/>
                        </a:cxn>
                        <a:cxn ang="T115">
                          <a:pos x="T14" y="T15"/>
                        </a:cxn>
                        <a:cxn ang="T116">
                          <a:pos x="T16" y="T17"/>
                        </a:cxn>
                        <a:cxn ang="T117">
                          <a:pos x="T18" y="T19"/>
                        </a:cxn>
                        <a:cxn ang="T118">
                          <a:pos x="T20" y="T21"/>
                        </a:cxn>
                        <a:cxn ang="T119">
                          <a:pos x="T22" y="T23"/>
                        </a:cxn>
                        <a:cxn ang="T120">
                          <a:pos x="T24" y="T25"/>
                        </a:cxn>
                        <a:cxn ang="T121">
                          <a:pos x="T26" y="T27"/>
                        </a:cxn>
                        <a:cxn ang="T122">
                          <a:pos x="T28" y="T29"/>
                        </a:cxn>
                        <a:cxn ang="T123">
                          <a:pos x="T30" y="T31"/>
                        </a:cxn>
                        <a:cxn ang="T124">
                          <a:pos x="T32" y="T33"/>
                        </a:cxn>
                        <a:cxn ang="T125">
                          <a:pos x="T34" y="T35"/>
                        </a:cxn>
                        <a:cxn ang="T126">
                          <a:pos x="T36" y="T37"/>
                        </a:cxn>
                        <a:cxn ang="T127">
                          <a:pos x="T38" y="T39"/>
                        </a:cxn>
                        <a:cxn ang="T128">
                          <a:pos x="T40" y="T41"/>
                        </a:cxn>
                        <a:cxn ang="T129">
                          <a:pos x="T42" y="T43"/>
                        </a:cxn>
                        <a:cxn ang="T130">
                          <a:pos x="T44" y="T45"/>
                        </a:cxn>
                        <a:cxn ang="T131">
                          <a:pos x="T46" y="T47"/>
                        </a:cxn>
                        <a:cxn ang="T132">
                          <a:pos x="T48" y="T49"/>
                        </a:cxn>
                        <a:cxn ang="T133">
                          <a:pos x="T50" y="T51"/>
                        </a:cxn>
                        <a:cxn ang="T134">
                          <a:pos x="T52" y="T53"/>
                        </a:cxn>
                        <a:cxn ang="T135">
                          <a:pos x="T54" y="T55"/>
                        </a:cxn>
                        <a:cxn ang="T136">
                          <a:pos x="T56" y="T57"/>
                        </a:cxn>
                        <a:cxn ang="T137">
                          <a:pos x="T58" y="T59"/>
                        </a:cxn>
                        <a:cxn ang="T138">
                          <a:pos x="T60" y="T61"/>
                        </a:cxn>
                        <a:cxn ang="T139">
                          <a:pos x="T62" y="T63"/>
                        </a:cxn>
                        <a:cxn ang="T140">
                          <a:pos x="T64" y="T65"/>
                        </a:cxn>
                        <a:cxn ang="T141">
                          <a:pos x="T66" y="T67"/>
                        </a:cxn>
                        <a:cxn ang="T142">
                          <a:pos x="T68" y="T69"/>
                        </a:cxn>
                        <a:cxn ang="T143">
                          <a:pos x="T70" y="T71"/>
                        </a:cxn>
                        <a:cxn ang="T144">
                          <a:pos x="T72" y="T73"/>
                        </a:cxn>
                        <a:cxn ang="T145">
                          <a:pos x="T74" y="T75"/>
                        </a:cxn>
                        <a:cxn ang="T146">
                          <a:pos x="T76" y="T77"/>
                        </a:cxn>
                        <a:cxn ang="T147">
                          <a:pos x="T78" y="T79"/>
                        </a:cxn>
                        <a:cxn ang="T148">
                          <a:pos x="T80" y="T81"/>
                        </a:cxn>
                        <a:cxn ang="T149">
                          <a:pos x="T82" y="T83"/>
                        </a:cxn>
                        <a:cxn ang="T150">
                          <a:pos x="T84" y="T85"/>
                        </a:cxn>
                        <a:cxn ang="T151">
                          <a:pos x="T86" y="T87"/>
                        </a:cxn>
                        <a:cxn ang="T152">
                          <a:pos x="T88" y="T89"/>
                        </a:cxn>
                        <a:cxn ang="T153">
                          <a:pos x="T90" y="T91"/>
                        </a:cxn>
                        <a:cxn ang="T154">
                          <a:pos x="T92" y="T93"/>
                        </a:cxn>
                        <a:cxn ang="T155">
                          <a:pos x="T94" y="T95"/>
                        </a:cxn>
                        <a:cxn ang="T156">
                          <a:pos x="T96" y="T97"/>
                        </a:cxn>
                        <a:cxn ang="T157">
                          <a:pos x="T98" y="T99"/>
                        </a:cxn>
                        <a:cxn ang="T158">
                          <a:pos x="T100" y="T101"/>
                        </a:cxn>
                        <a:cxn ang="T159">
                          <a:pos x="T102" y="T103"/>
                        </a:cxn>
                        <a:cxn ang="T160">
                          <a:pos x="T104" y="T105"/>
                        </a:cxn>
                        <a:cxn ang="T161">
                          <a:pos x="T106" y="T107"/>
                        </a:cxn>
                      </a:cxnLst>
                      <a:rect l="T162" t="T163" r="T164" b="T165"/>
                      <a:pathLst>
                        <a:path w="111" h="403">
                          <a:moveTo>
                            <a:pt x="111" y="0"/>
                          </a:moveTo>
                          <a:lnTo>
                            <a:pt x="109" y="0"/>
                          </a:lnTo>
                          <a:lnTo>
                            <a:pt x="107" y="4"/>
                          </a:lnTo>
                          <a:lnTo>
                            <a:pt x="103" y="8"/>
                          </a:lnTo>
                          <a:lnTo>
                            <a:pt x="99" y="15"/>
                          </a:lnTo>
                          <a:lnTo>
                            <a:pt x="95" y="17"/>
                          </a:lnTo>
                          <a:lnTo>
                            <a:pt x="92" y="23"/>
                          </a:lnTo>
                          <a:lnTo>
                            <a:pt x="90" y="27"/>
                          </a:lnTo>
                          <a:lnTo>
                            <a:pt x="86" y="32"/>
                          </a:lnTo>
                          <a:lnTo>
                            <a:pt x="82" y="36"/>
                          </a:lnTo>
                          <a:lnTo>
                            <a:pt x="80" y="42"/>
                          </a:lnTo>
                          <a:lnTo>
                            <a:pt x="76" y="48"/>
                          </a:lnTo>
                          <a:lnTo>
                            <a:pt x="73" y="55"/>
                          </a:lnTo>
                          <a:lnTo>
                            <a:pt x="69" y="59"/>
                          </a:lnTo>
                          <a:lnTo>
                            <a:pt x="65" y="67"/>
                          </a:lnTo>
                          <a:lnTo>
                            <a:pt x="61" y="72"/>
                          </a:lnTo>
                          <a:lnTo>
                            <a:pt x="57" y="80"/>
                          </a:lnTo>
                          <a:lnTo>
                            <a:pt x="54" y="87"/>
                          </a:lnTo>
                          <a:lnTo>
                            <a:pt x="50" y="93"/>
                          </a:lnTo>
                          <a:lnTo>
                            <a:pt x="46" y="101"/>
                          </a:lnTo>
                          <a:lnTo>
                            <a:pt x="44" y="110"/>
                          </a:lnTo>
                          <a:lnTo>
                            <a:pt x="40" y="116"/>
                          </a:lnTo>
                          <a:lnTo>
                            <a:pt x="36" y="124"/>
                          </a:lnTo>
                          <a:lnTo>
                            <a:pt x="33" y="131"/>
                          </a:lnTo>
                          <a:lnTo>
                            <a:pt x="31" y="139"/>
                          </a:lnTo>
                          <a:lnTo>
                            <a:pt x="27" y="146"/>
                          </a:lnTo>
                          <a:lnTo>
                            <a:pt x="25" y="154"/>
                          </a:lnTo>
                          <a:lnTo>
                            <a:pt x="23" y="162"/>
                          </a:lnTo>
                          <a:lnTo>
                            <a:pt x="21" y="169"/>
                          </a:lnTo>
                          <a:lnTo>
                            <a:pt x="17" y="177"/>
                          </a:lnTo>
                          <a:lnTo>
                            <a:pt x="16" y="184"/>
                          </a:lnTo>
                          <a:lnTo>
                            <a:pt x="14" y="192"/>
                          </a:lnTo>
                          <a:lnTo>
                            <a:pt x="14" y="202"/>
                          </a:lnTo>
                          <a:lnTo>
                            <a:pt x="10" y="209"/>
                          </a:lnTo>
                          <a:lnTo>
                            <a:pt x="10" y="219"/>
                          </a:lnTo>
                          <a:lnTo>
                            <a:pt x="8" y="228"/>
                          </a:lnTo>
                          <a:lnTo>
                            <a:pt x="8" y="238"/>
                          </a:lnTo>
                          <a:lnTo>
                            <a:pt x="6" y="247"/>
                          </a:lnTo>
                          <a:lnTo>
                            <a:pt x="4" y="257"/>
                          </a:lnTo>
                          <a:lnTo>
                            <a:pt x="2" y="266"/>
                          </a:lnTo>
                          <a:lnTo>
                            <a:pt x="2" y="276"/>
                          </a:lnTo>
                          <a:lnTo>
                            <a:pt x="2" y="285"/>
                          </a:lnTo>
                          <a:lnTo>
                            <a:pt x="2" y="295"/>
                          </a:lnTo>
                          <a:lnTo>
                            <a:pt x="2" y="300"/>
                          </a:lnTo>
                          <a:lnTo>
                            <a:pt x="2" y="304"/>
                          </a:lnTo>
                          <a:lnTo>
                            <a:pt x="2" y="310"/>
                          </a:lnTo>
                          <a:lnTo>
                            <a:pt x="2" y="316"/>
                          </a:lnTo>
                          <a:lnTo>
                            <a:pt x="0" y="323"/>
                          </a:lnTo>
                          <a:lnTo>
                            <a:pt x="0" y="333"/>
                          </a:lnTo>
                          <a:lnTo>
                            <a:pt x="0" y="340"/>
                          </a:lnTo>
                          <a:lnTo>
                            <a:pt x="0" y="348"/>
                          </a:lnTo>
                          <a:lnTo>
                            <a:pt x="0" y="356"/>
                          </a:lnTo>
                          <a:lnTo>
                            <a:pt x="0" y="363"/>
                          </a:lnTo>
                          <a:lnTo>
                            <a:pt x="0" y="369"/>
                          </a:lnTo>
                          <a:lnTo>
                            <a:pt x="2" y="376"/>
                          </a:lnTo>
                          <a:lnTo>
                            <a:pt x="2" y="382"/>
                          </a:lnTo>
                          <a:lnTo>
                            <a:pt x="2" y="388"/>
                          </a:lnTo>
                          <a:lnTo>
                            <a:pt x="2" y="392"/>
                          </a:lnTo>
                          <a:lnTo>
                            <a:pt x="2" y="395"/>
                          </a:lnTo>
                          <a:lnTo>
                            <a:pt x="2" y="401"/>
                          </a:lnTo>
                          <a:lnTo>
                            <a:pt x="2" y="403"/>
                          </a:lnTo>
                          <a:lnTo>
                            <a:pt x="2" y="401"/>
                          </a:lnTo>
                          <a:lnTo>
                            <a:pt x="4" y="395"/>
                          </a:lnTo>
                          <a:lnTo>
                            <a:pt x="4" y="392"/>
                          </a:lnTo>
                          <a:lnTo>
                            <a:pt x="4" y="388"/>
                          </a:lnTo>
                          <a:lnTo>
                            <a:pt x="6" y="382"/>
                          </a:lnTo>
                          <a:lnTo>
                            <a:pt x="8" y="378"/>
                          </a:lnTo>
                          <a:lnTo>
                            <a:pt x="8" y="371"/>
                          </a:lnTo>
                          <a:lnTo>
                            <a:pt x="10" y="365"/>
                          </a:lnTo>
                          <a:lnTo>
                            <a:pt x="10" y="357"/>
                          </a:lnTo>
                          <a:lnTo>
                            <a:pt x="12" y="350"/>
                          </a:lnTo>
                          <a:lnTo>
                            <a:pt x="14" y="342"/>
                          </a:lnTo>
                          <a:lnTo>
                            <a:pt x="16" y="333"/>
                          </a:lnTo>
                          <a:lnTo>
                            <a:pt x="17" y="325"/>
                          </a:lnTo>
                          <a:lnTo>
                            <a:pt x="19" y="316"/>
                          </a:lnTo>
                          <a:lnTo>
                            <a:pt x="19" y="310"/>
                          </a:lnTo>
                          <a:lnTo>
                            <a:pt x="21" y="306"/>
                          </a:lnTo>
                          <a:lnTo>
                            <a:pt x="21" y="300"/>
                          </a:lnTo>
                          <a:lnTo>
                            <a:pt x="23" y="297"/>
                          </a:lnTo>
                          <a:lnTo>
                            <a:pt x="25" y="291"/>
                          </a:lnTo>
                          <a:lnTo>
                            <a:pt x="25" y="285"/>
                          </a:lnTo>
                          <a:lnTo>
                            <a:pt x="27" y="279"/>
                          </a:lnTo>
                          <a:lnTo>
                            <a:pt x="29" y="276"/>
                          </a:lnTo>
                          <a:lnTo>
                            <a:pt x="29" y="268"/>
                          </a:lnTo>
                          <a:lnTo>
                            <a:pt x="31" y="264"/>
                          </a:lnTo>
                          <a:lnTo>
                            <a:pt x="31" y="259"/>
                          </a:lnTo>
                          <a:lnTo>
                            <a:pt x="33" y="253"/>
                          </a:lnTo>
                          <a:lnTo>
                            <a:pt x="33" y="247"/>
                          </a:lnTo>
                          <a:lnTo>
                            <a:pt x="35" y="241"/>
                          </a:lnTo>
                          <a:lnTo>
                            <a:pt x="36" y="236"/>
                          </a:lnTo>
                          <a:lnTo>
                            <a:pt x="38" y="232"/>
                          </a:lnTo>
                          <a:lnTo>
                            <a:pt x="38" y="224"/>
                          </a:lnTo>
                          <a:lnTo>
                            <a:pt x="40" y="219"/>
                          </a:lnTo>
                          <a:lnTo>
                            <a:pt x="42" y="213"/>
                          </a:lnTo>
                          <a:lnTo>
                            <a:pt x="44" y="207"/>
                          </a:lnTo>
                          <a:lnTo>
                            <a:pt x="44" y="202"/>
                          </a:lnTo>
                          <a:lnTo>
                            <a:pt x="46" y="196"/>
                          </a:lnTo>
                          <a:lnTo>
                            <a:pt x="48" y="192"/>
                          </a:lnTo>
                          <a:lnTo>
                            <a:pt x="50" y="186"/>
                          </a:lnTo>
                          <a:lnTo>
                            <a:pt x="50" y="179"/>
                          </a:lnTo>
                          <a:lnTo>
                            <a:pt x="52" y="175"/>
                          </a:lnTo>
                          <a:lnTo>
                            <a:pt x="52" y="169"/>
                          </a:lnTo>
                          <a:lnTo>
                            <a:pt x="54" y="164"/>
                          </a:lnTo>
                          <a:lnTo>
                            <a:pt x="55" y="158"/>
                          </a:lnTo>
                          <a:lnTo>
                            <a:pt x="57" y="152"/>
                          </a:lnTo>
                          <a:lnTo>
                            <a:pt x="57" y="146"/>
                          </a:lnTo>
                          <a:lnTo>
                            <a:pt x="61" y="143"/>
                          </a:lnTo>
                          <a:lnTo>
                            <a:pt x="111" y="0"/>
                          </a:lnTo>
                          <a:close/>
                        </a:path>
                      </a:pathLst>
                    </a:custGeom>
                    <a:solidFill>
                      <a:srgbClr val="6B949E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  <p:sp>
                <p:nvSpPr>
                  <p:cNvPr id="252" name="Freeform 211"/>
                  <p:cNvSpPr>
                    <a:spLocks/>
                  </p:cNvSpPr>
                  <p:nvPr/>
                </p:nvSpPr>
                <p:spPr bwMode="auto">
                  <a:xfrm>
                    <a:off x="1229676" y="4362775"/>
                    <a:ext cx="86700" cy="244423"/>
                  </a:xfrm>
                  <a:custGeom>
                    <a:avLst/>
                    <a:gdLst>
                      <a:gd name="T0" fmla="*/ 16874914 w 140"/>
                      <a:gd name="T1" fmla="*/ 6614949 h 425"/>
                      <a:gd name="T2" fmla="*/ 17258252 w 140"/>
                      <a:gd name="T3" fmla="*/ 8268974 h 425"/>
                      <a:gd name="T4" fmla="*/ 17641589 w 140"/>
                      <a:gd name="T5" fmla="*/ 10253690 h 425"/>
                      <a:gd name="T6" fmla="*/ 18024927 w 140"/>
                      <a:gd name="T7" fmla="*/ 12237829 h 425"/>
                      <a:gd name="T8" fmla="*/ 18792222 w 140"/>
                      <a:gd name="T9" fmla="*/ 14553233 h 425"/>
                      <a:gd name="T10" fmla="*/ 19175559 w 140"/>
                      <a:gd name="T11" fmla="*/ 16537947 h 425"/>
                      <a:gd name="T12" fmla="*/ 18792222 w 140"/>
                      <a:gd name="T13" fmla="*/ 16868637 h 425"/>
                      <a:gd name="T14" fmla="*/ 17641589 w 140"/>
                      <a:gd name="T15" fmla="*/ 17199327 h 425"/>
                      <a:gd name="T16" fmla="*/ 16107619 w 140"/>
                      <a:gd name="T17" fmla="*/ 17530017 h 425"/>
                      <a:gd name="T18" fmla="*/ 13039679 w 140"/>
                      <a:gd name="T19" fmla="*/ 18191397 h 425"/>
                      <a:gd name="T20" fmla="*/ 9587780 w 140"/>
                      <a:gd name="T21" fmla="*/ 18852781 h 425"/>
                      <a:gd name="T22" fmla="*/ 6903177 w 140"/>
                      <a:gd name="T23" fmla="*/ 19845426 h 425"/>
                      <a:gd name="T24" fmla="*/ 3835236 w 140"/>
                      <a:gd name="T25" fmla="*/ 21168185 h 425"/>
                      <a:gd name="T26" fmla="*/ 1917308 w 140"/>
                      <a:gd name="T27" fmla="*/ 23152899 h 425"/>
                      <a:gd name="T28" fmla="*/ 767295 w 140"/>
                      <a:gd name="T29" fmla="*/ 24144969 h 425"/>
                      <a:gd name="T30" fmla="*/ 0 w 140"/>
                      <a:gd name="T31" fmla="*/ 25798993 h 425"/>
                      <a:gd name="T32" fmla="*/ 0 w 140"/>
                      <a:gd name="T33" fmla="*/ 28114397 h 425"/>
                      <a:gd name="T34" fmla="*/ 0 w 140"/>
                      <a:gd name="T35" fmla="*/ 30429226 h 425"/>
                      <a:gd name="T36" fmla="*/ 0 w 140"/>
                      <a:gd name="T37" fmla="*/ 32083250 h 425"/>
                      <a:gd name="T38" fmla="*/ 383338 w 140"/>
                      <a:gd name="T39" fmla="*/ 33737275 h 425"/>
                      <a:gd name="T40" fmla="*/ 383338 w 140"/>
                      <a:gd name="T41" fmla="*/ 35390724 h 425"/>
                      <a:gd name="T42" fmla="*/ 383338 w 140"/>
                      <a:gd name="T43" fmla="*/ 37375438 h 425"/>
                      <a:gd name="T44" fmla="*/ 767295 w 140"/>
                      <a:gd name="T45" fmla="*/ 39028896 h 425"/>
                      <a:gd name="T46" fmla="*/ 1150633 w 140"/>
                      <a:gd name="T47" fmla="*/ 41013610 h 425"/>
                      <a:gd name="T48" fmla="*/ 1533971 w 140"/>
                      <a:gd name="T49" fmla="*/ 43329015 h 425"/>
                      <a:gd name="T50" fmla="*/ 1917308 w 140"/>
                      <a:gd name="T51" fmla="*/ 45313154 h 425"/>
                      <a:gd name="T52" fmla="*/ 1917308 w 140"/>
                      <a:gd name="T53" fmla="*/ 47297868 h 425"/>
                      <a:gd name="T54" fmla="*/ 2301265 w 140"/>
                      <a:gd name="T55" fmla="*/ 49613272 h 425"/>
                      <a:gd name="T56" fmla="*/ 2684604 w 140"/>
                      <a:gd name="T57" fmla="*/ 51267296 h 425"/>
                      <a:gd name="T58" fmla="*/ 3067941 w 140"/>
                      <a:gd name="T59" fmla="*/ 53251435 h 425"/>
                      <a:gd name="T60" fmla="*/ 3451898 w 140"/>
                      <a:gd name="T61" fmla="*/ 55566839 h 425"/>
                      <a:gd name="T62" fmla="*/ 3835236 w 140"/>
                      <a:gd name="T63" fmla="*/ 57220864 h 425"/>
                      <a:gd name="T64" fmla="*/ 4218574 w 140"/>
                      <a:gd name="T65" fmla="*/ 59205003 h 425"/>
                      <a:gd name="T66" fmla="*/ 4985868 w 140"/>
                      <a:gd name="T67" fmla="*/ 60859027 h 425"/>
                      <a:gd name="T68" fmla="*/ 5369207 w 140"/>
                      <a:gd name="T69" fmla="*/ 62512476 h 425"/>
                      <a:gd name="T70" fmla="*/ 5752545 w 140"/>
                      <a:gd name="T71" fmla="*/ 64497190 h 425"/>
                      <a:gd name="T72" fmla="*/ 6136502 w 140"/>
                      <a:gd name="T73" fmla="*/ 67143284 h 425"/>
                      <a:gd name="T74" fmla="*/ 6903177 w 140"/>
                      <a:gd name="T75" fmla="*/ 69127999 h 425"/>
                      <a:gd name="T76" fmla="*/ 6903177 w 140"/>
                      <a:gd name="T77" fmla="*/ 69789378 h 425"/>
                      <a:gd name="T78" fmla="*/ 12655722 w 140"/>
                      <a:gd name="T79" fmla="*/ 80042507 h 425"/>
                      <a:gd name="T80" fmla="*/ 44870966 w 140"/>
                      <a:gd name="T81" fmla="*/ 140570826 h 425"/>
                      <a:gd name="T82" fmla="*/ 38351738 w 140"/>
                      <a:gd name="T83" fmla="*/ 79381127 h 425"/>
                      <a:gd name="T84" fmla="*/ 43336995 w 140"/>
                      <a:gd name="T85" fmla="*/ 54574770 h 425"/>
                      <a:gd name="T86" fmla="*/ 49090157 w 140"/>
                      <a:gd name="T87" fmla="*/ 21498875 h 425"/>
                      <a:gd name="T88" fmla="*/ 29913974 w 140"/>
                      <a:gd name="T89" fmla="*/ 15214613 h 425"/>
                      <a:gd name="T90" fmla="*/ 28763341 w 140"/>
                      <a:gd name="T91" fmla="*/ 1984715 h 425"/>
                      <a:gd name="T92" fmla="*/ 26846034 w 140"/>
                      <a:gd name="T93" fmla="*/ 992070 h 425"/>
                      <a:gd name="T94" fmla="*/ 24928726 w 140"/>
                      <a:gd name="T95" fmla="*/ 330690 h 425"/>
                      <a:gd name="T96" fmla="*/ 23010799 w 140"/>
                      <a:gd name="T97" fmla="*/ 0 h 425"/>
                      <a:gd name="T98" fmla="*/ 20709534 w 140"/>
                      <a:gd name="T99" fmla="*/ 330690 h 425"/>
                      <a:gd name="T100" fmla="*/ 18792222 w 140"/>
                      <a:gd name="T101" fmla="*/ 992070 h 425"/>
                      <a:gd name="T102" fmla="*/ 17258252 w 140"/>
                      <a:gd name="T103" fmla="*/ 2646095 h 425"/>
                      <a:gd name="T104" fmla="*/ 16874914 w 140"/>
                      <a:gd name="T105" fmla="*/ 4299544 h 425"/>
                      <a:gd name="T106" fmla="*/ 16874914 w 140"/>
                      <a:gd name="T107" fmla="*/ 5953570 h 425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w 140"/>
                      <a:gd name="T163" fmla="*/ 0 h 425"/>
                      <a:gd name="T164" fmla="*/ 140 w 140"/>
                      <a:gd name="T165" fmla="*/ 425 h 425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T162" t="T163" r="T164" b="T165"/>
                    <a:pathLst>
                      <a:path w="140" h="425">
                        <a:moveTo>
                          <a:pt x="44" y="18"/>
                        </a:moveTo>
                        <a:lnTo>
                          <a:pt x="44" y="20"/>
                        </a:lnTo>
                        <a:lnTo>
                          <a:pt x="45" y="22"/>
                        </a:lnTo>
                        <a:lnTo>
                          <a:pt x="45" y="25"/>
                        </a:lnTo>
                        <a:lnTo>
                          <a:pt x="46" y="29"/>
                        </a:lnTo>
                        <a:lnTo>
                          <a:pt x="46" y="31"/>
                        </a:lnTo>
                        <a:lnTo>
                          <a:pt x="47" y="34"/>
                        </a:lnTo>
                        <a:lnTo>
                          <a:pt x="47" y="37"/>
                        </a:lnTo>
                        <a:lnTo>
                          <a:pt x="48" y="39"/>
                        </a:lnTo>
                        <a:lnTo>
                          <a:pt x="49" y="44"/>
                        </a:lnTo>
                        <a:lnTo>
                          <a:pt x="49" y="47"/>
                        </a:lnTo>
                        <a:lnTo>
                          <a:pt x="50" y="50"/>
                        </a:lnTo>
                        <a:lnTo>
                          <a:pt x="50" y="51"/>
                        </a:lnTo>
                        <a:lnTo>
                          <a:pt x="49" y="51"/>
                        </a:lnTo>
                        <a:lnTo>
                          <a:pt x="46" y="52"/>
                        </a:lnTo>
                        <a:lnTo>
                          <a:pt x="44" y="52"/>
                        </a:lnTo>
                        <a:lnTo>
                          <a:pt x="42" y="53"/>
                        </a:lnTo>
                        <a:lnTo>
                          <a:pt x="38" y="54"/>
                        </a:lnTo>
                        <a:lnTo>
                          <a:pt x="34" y="55"/>
                        </a:lnTo>
                        <a:lnTo>
                          <a:pt x="30" y="56"/>
                        </a:lnTo>
                        <a:lnTo>
                          <a:pt x="25" y="57"/>
                        </a:lnTo>
                        <a:lnTo>
                          <a:pt x="22" y="58"/>
                        </a:lnTo>
                        <a:lnTo>
                          <a:pt x="18" y="60"/>
                        </a:lnTo>
                        <a:lnTo>
                          <a:pt x="14" y="63"/>
                        </a:lnTo>
                        <a:lnTo>
                          <a:pt x="10" y="64"/>
                        </a:lnTo>
                        <a:lnTo>
                          <a:pt x="7" y="67"/>
                        </a:lnTo>
                        <a:lnTo>
                          <a:pt x="5" y="70"/>
                        </a:lnTo>
                        <a:lnTo>
                          <a:pt x="3" y="72"/>
                        </a:lnTo>
                        <a:lnTo>
                          <a:pt x="2" y="73"/>
                        </a:lnTo>
                        <a:lnTo>
                          <a:pt x="1" y="76"/>
                        </a:lnTo>
                        <a:lnTo>
                          <a:pt x="0" y="78"/>
                        </a:lnTo>
                        <a:lnTo>
                          <a:pt x="0" y="81"/>
                        </a:lnTo>
                        <a:lnTo>
                          <a:pt x="0" y="85"/>
                        </a:lnTo>
                        <a:lnTo>
                          <a:pt x="0" y="90"/>
                        </a:lnTo>
                        <a:lnTo>
                          <a:pt x="0" y="92"/>
                        </a:lnTo>
                        <a:lnTo>
                          <a:pt x="0" y="95"/>
                        </a:lnTo>
                        <a:lnTo>
                          <a:pt x="0" y="97"/>
                        </a:lnTo>
                        <a:lnTo>
                          <a:pt x="1" y="99"/>
                        </a:lnTo>
                        <a:lnTo>
                          <a:pt x="1" y="102"/>
                        </a:lnTo>
                        <a:lnTo>
                          <a:pt x="1" y="105"/>
                        </a:lnTo>
                        <a:lnTo>
                          <a:pt x="1" y="107"/>
                        </a:lnTo>
                        <a:lnTo>
                          <a:pt x="1" y="110"/>
                        </a:lnTo>
                        <a:lnTo>
                          <a:pt x="1" y="113"/>
                        </a:lnTo>
                        <a:lnTo>
                          <a:pt x="2" y="115"/>
                        </a:lnTo>
                        <a:lnTo>
                          <a:pt x="2" y="118"/>
                        </a:lnTo>
                        <a:lnTo>
                          <a:pt x="3" y="122"/>
                        </a:lnTo>
                        <a:lnTo>
                          <a:pt x="3" y="124"/>
                        </a:lnTo>
                        <a:lnTo>
                          <a:pt x="4" y="128"/>
                        </a:lnTo>
                        <a:lnTo>
                          <a:pt x="4" y="131"/>
                        </a:lnTo>
                        <a:lnTo>
                          <a:pt x="5" y="134"/>
                        </a:lnTo>
                        <a:lnTo>
                          <a:pt x="5" y="137"/>
                        </a:lnTo>
                        <a:lnTo>
                          <a:pt x="5" y="140"/>
                        </a:lnTo>
                        <a:lnTo>
                          <a:pt x="5" y="143"/>
                        </a:lnTo>
                        <a:lnTo>
                          <a:pt x="6" y="147"/>
                        </a:lnTo>
                        <a:lnTo>
                          <a:pt x="6" y="150"/>
                        </a:lnTo>
                        <a:lnTo>
                          <a:pt x="7" y="153"/>
                        </a:lnTo>
                        <a:lnTo>
                          <a:pt x="7" y="155"/>
                        </a:lnTo>
                        <a:lnTo>
                          <a:pt x="8" y="158"/>
                        </a:lnTo>
                        <a:lnTo>
                          <a:pt x="8" y="161"/>
                        </a:lnTo>
                        <a:lnTo>
                          <a:pt x="9" y="165"/>
                        </a:lnTo>
                        <a:lnTo>
                          <a:pt x="9" y="168"/>
                        </a:lnTo>
                        <a:lnTo>
                          <a:pt x="10" y="171"/>
                        </a:lnTo>
                        <a:lnTo>
                          <a:pt x="10" y="173"/>
                        </a:lnTo>
                        <a:lnTo>
                          <a:pt x="11" y="176"/>
                        </a:lnTo>
                        <a:lnTo>
                          <a:pt x="11" y="179"/>
                        </a:lnTo>
                        <a:lnTo>
                          <a:pt x="12" y="182"/>
                        </a:lnTo>
                        <a:lnTo>
                          <a:pt x="13" y="184"/>
                        </a:lnTo>
                        <a:lnTo>
                          <a:pt x="13" y="187"/>
                        </a:lnTo>
                        <a:lnTo>
                          <a:pt x="14" y="189"/>
                        </a:lnTo>
                        <a:lnTo>
                          <a:pt x="15" y="192"/>
                        </a:lnTo>
                        <a:lnTo>
                          <a:pt x="15" y="195"/>
                        </a:lnTo>
                        <a:lnTo>
                          <a:pt x="16" y="199"/>
                        </a:lnTo>
                        <a:lnTo>
                          <a:pt x="16" y="203"/>
                        </a:lnTo>
                        <a:lnTo>
                          <a:pt x="17" y="206"/>
                        </a:lnTo>
                        <a:lnTo>
                          <a:pt x="18" y="209"/>
                        </a:lnTo>
                        <a:lnTo>
                          <a:pt x="18" y="210"/>
                        </a:lnTo>
                        <a:lnTo>
                          <a:pt x="18" y="211"/>
                        </a:lnTo>
                        <a:lnTo>
                          <a:pt x="19" y="211"/>
                        </a:lnTo>
                        <a:lnTo>
                          <a:pt x="33" y="242"/>
                        </a:lnTo>
                        <a:lnTo>
                          <a:pt x="60" y="424"/>
                        </a:lnTo>
                        <a:lnTo>
                          <a:pt x="117" y="425"/>
                        </a:lnTo>
                        <a:lnTo>
                          <a:pt x="102" y="414"/>
                        </a:lnTo>
                        <a:lnTo>
                          <a:pt x="100" y="240"/>
                        </a:lnTo>
                        <a:lnTo>
                          <a:pt x="113" y="165"/>
                        </a:lnTo>
                        <a:lnTo>
                          <a:pt x="140" y="180"/>
                        </a:lnTo>
                        <a:lnTo>
                          <a:pt x="128" y="65"/>
                        </a:lnTo>
                        <a:lnTo>
                          <a:pt x="71" y="53"/>
                        </a:lnTo>
                        <a:lnTo>
                          <a:pt x="78" y="46"/>
                        </a:lnTo>
                        <a:lnTo>
                          <a:pt x="78" y="9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5" y="1"/>
                        </a:lnTo>
                        <a:lnTo>
                          <a:pt x="63" y="1"/>
                        </a:lnTo>
                        <a:lnTo>
                          <a:pt x="60" y="0"/>
                        </a:lnTo>
                        <a:lnTo>
                          <a:pt x="57" y="1"/>
                        </a:lnTo>
                        <a:lnTo>
                          <a:pt x="54" y="1"/>
                        </a:lnTo>
                        <a:lnTo>
                          <a:pt x="51" y="2"/>
                        </a:lnTo>
                        <a:lnTo>
                          <a:pt x="49" y="3"/>
                        </a:lnTo>
                        <a:lnTo>
                          <a:pt x="47" y="6"/>
                        </a:lnTo>
                        <a:lnTo>
                          <a:pt x="45" y="8"/>
                        </a:lnTo>
                        <a:lnTo>
                          <a:pt x="44" y="11"/>
                        </a:lnTo>
                        <a:lnTo>
                          <a:pt x="44" y="13"/>
                        </a:lnTo>
                        <a:lnTo>
                          <a:pt x="44" y="18"/>
                        </a:lnTo>
                        <a:close/>
                      </a:path>
                    </a:pathLst>
                  </a:custGeom>
                  <a:solidFill>
                    <a:srgbClr val="CC00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a-I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229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156677" y="4572004"/>
                  <a:ext cx="1734816" cy="6668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a-IR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Titr" pitchFamily="2" charset="-78"/>
                    </a:rPr>
                    <a:t>فرهنگ، عادتها و 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a-IR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Titr" pitchFamily="2" charset="-78"/>
                    </a:rPr>
                    <a:t>هنجارهاي اجتماعي</a:t>
                  </a: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Titr" pitchFamily="2" charset="-78"/>
                  </a:endParaRPr>
                </a:p>
              </p:txBody>
            </p:sp>
          </p:grpSp>
        </p:grpSp>
        <p:sp>
          <p:nvSpPr>
            <p:cNvPr id="225" name="Oval 712"/>
            <p:cNvSpPr>
              <a:spLocks noChangeArrowheads="1"/>
            </p:cNvSpPr>
            <p:nvPr/>
          </p:nvSpPr>
          <p:spPr bwMode="auto">
            <a:xfrm>
              <a:off x="1928794" y="4000504"/>
              <a:ext cx="71438" cy="7143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Zar" pitchFamily="2" charset="-78"/>
              </a:endParaRPr>
            </a:p>
          </p:txBody>
        </p:sp>
      </p:grpSp>
      <p:grpSp>
        <p:nvGrpSpPr>
          <p:cNvPr id="276" name="Group 213"/>
          <p:cNvGrpSpPr>
            <a:grpSpLocks/>
          </p:cNvGrpSpPr>
          <p:nvPr/>
        </p:nvGrpSpPr>
        <p:grpSpPr bwMode="auto">
          <a:xfrm>
            <a:off x="3290027" y="5248961"/>
            <a:ext cx="1604736" cy="856167"/>
            <a:chOff x="3881" y="981"/>
            <a:chExt cx="2088" cy="984"/>
          </a:xfrm>
        </p:grpSpPr>
        <p:grpSp>
          <p:nvGrpSpPr>
            <p:cNvPr id="277" name="Group 140"/>
            <p:cNvGrpSpPr>
              <a:grpSpLocks/>
            </p:cNvGrpSpPr>
            <p:nvPr/>
          </p:nvGrpSpPr>
          <p:grpSpPr bwMode="auto">
            <a:xfrm>
              <a:off x="4195" y="981"/>
              <a:ext cx="933" cy="560"/>
              <a:chOff x="1882" y="1797"/>
              <a:chExt cx="1452" cy="862"/>
            </a:xfrm>
          </p:grpSpPr>
          <p:sp>
            <p:nvSpPr>
              <p:cNvPr id="279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1882" y="1829"/>
                <a:ext cx="1270" cy="830"/>
              </a:xfrm>
              <a:custGeom>
                <a:avLst/>
                <a:gdLst>
                  <a:gd name="T0" fmla="*/ 0 w 21600"/>
                  <a:gd name="T1" fmla="*/ 1 h 21600"/>
                  <a:gd name="T2" fmla="*/ 2 w 21600"/>
                  <a:gd name="T3" fmla="*/ 1 h 21600"/>
                  <a:gd name="T4" fmla="*/ 4 w 21600"/>
                  <a:gd name="T5" fmla="*/ 1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76 w 21600"/>
                  <a:gd name="T13" fmla="*/ 3253 h 21600"/>
                  <a:gd name="T14" fmla="*/ 17093 w 21600"/>
                  <a:gd name="T15" fmla="*/ 173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5400" b="0" i="0" u="none" strike="noStrike" kern="0" cap="none" spc="0" normalizeH="0" baseline="0" noProof="0">
                  <a:ln>
                    <a:noFill/>
                  </a:ln>
                  <a:solidFill>
                    <a:srgbClr val="9900CC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280" name="Group 142"/>
              <p:cNvGrpSpPr>
                <a:grpSpLocks/>
              </p:cNvGrpSpPr>
              <p:nvPr/>
            </p:nvGrpSpPr>
            <p:grpSpPr bwMode="auto">
              <a:xfrm>
                <a:off x="2515" y="1875"/>
                <a:ext cx="558" cy="484"/>
                <a:chOff x="2915" y="2091"/>
                <a:chExt cx="916" cy="848"/>
              </a:xfrm>
            </p:grpSpPr>
            <p:sp>
              <p:nvSpPr>
                <p:cNvPr id="345" name="Freeform 143"/>
                <p:cNvSpPr>
                  <a:spLocks/>
                </p:cNvSpPr>
                <p:nvPr/>
              </p:nvSpPr>
              <p:spPr bwMode="auto">
                <a:xfrm>
                  <a:off x="3019" y="2091"/>
                  <a:ext cx="710" cy="259"/>
                </a:xfrm>
                <a:custGeom>
                  <a:avLst/>
                  <a:gdLst>
                    <a:gd name="T0" fmla="*/ 126 w 2128"/>
                    <a:gd name="T1" fmla="*/ 0 h 777"/>
                    <a:gd name="T2" fmla="*/ 122 w 2128"/>
                    <a:gd name="T3" fmla="*/ 0 h 777"/>
                    <a:gd name="T4" fmla="*/ 118 w 2128"/>
                    <a:gd name="T5" fmla="*/ 2 h 777"/>
                    <a:gd name="T6" fmla="*/ 114 w 2128"/>
                    <a:gd name="T7" fmla="*/ 4 h 777"/>
                    <a:gd name="T8" fmla="*/ 109 w 2128"/>
                    <a:gd name="T9" fmla="*/ 7 h 777"/>
                    <a:gd name="T10" fmla="*/ 103 w 2128"/>
                    <a:gd name="T11" fmla="*/ 10 h 777"/>
                    <a:gd name="T12" fmla="*/ 96 w 2128"/>
                    <a:gd name="T13" fmla="*/ 14 h 777"/>
                    <a:gd name="T14" fmla="*/ 88 w 2128"/>
                    <a:gd name="T15" fmla="*/ 19 h 777"/>
                    <a:gd name="T16" fmla="*/ 79 w 2128"/>
                    <a:gd name="T17" fmla="*/ 24 h 777"/>
                    <a:gd name="T18" fmla="*/ 71 w 2128"/>
                    <a:gd name="T19" fmla="*/ 29 h 777"/>
                    <a:gd name="T20" fmla="*/ 62 w 2128"/>
                    <a:gd name="T21" fmla="*/ 35 h 777"/>
                    <a:gd name="T22" fmla="*/ 53 w 2128"/>
                    <a:gd name="T23" fmla="*/ 40 h 777"/>
                    <a:gd name="T24" fmla="*/ 44 w 2128"/>
                    <a:gd name="T25" fmla="*/ 45 h 777"/>
                    <a:gd name="T26" fmla="*/ 37 w 2128"/>
                    <a:gd name="T27" fmla="*/ 50 h 777"/>
                    <a:gd name="T28" fmla="*/ 29 w 2128"/>
                    <a:gd name="T29" fmla="*/ 55 h 777"/>
                    <a:gd name="T30" fmla="*/ 23 w 2128"/>
                    <a:gd name="T31" fmla="*/ 59 h 777"/>
                    <a:gd name="T32" fmla="*/ 18 w 2128"/>
                    <a:gd name="T33" fmla="*/ 63 h 777"/>
                    <a:gd name="T34" fmla="*/ 13 w 2128"/>
                    <a:gd name="T35" fmla="*/ 66 h 777"/>
                    <a:gd name="T36" fmla="*/ 9 w 2128"/>
                    <a:gd name="T37" fmla="*/ 69 h 777"/>
                    <a:gd name="T38" fmla="*/ 5 w 2128"/>
                    <a:gd name="T39" fmla="*/ 73 h 777"/>
                    <a:gd name="T40" fmla="*/ 1 w 2128"/>
                    <a:gd name="T41" fmla="*/ 77 h 777"/>
                    <a:gd name="T42" fmla="*/ 1 w 2128"/>
                    <a:gd name="T43" fmla="*/ 81 h 777"/>
                    <a:gd name="T44" fmla="*/ 4 w 2128"/>
                    <a:gd name="T45" fmla="*/ 82 h 777"/>
                    <a:gd name="T46" fmla="*/ 10 w 2128"/>
                    <a:gd name="T47" fmla="*/ 83 h 777"/>
                    <a:gd name="T48" fmla="*/ 18 w 2128"/>
                    <a:gd name="T49" fmla="*/ 84 h 777"/>
                    <a:gd name="T50" fmla="*/ 28 w 2128"/>
                    <a:gd name="T51" fmla="*/ 85 h 777"/>
                    <a:gd name="T52" fmla="*/ 40 w 2128"/>
                    <a:gd name="T53" fmla="*/ 85 h 777"/>
                    <a:gd name="T54" fmla="*/ 53 w 2128"/>
                    <a:gd name="T55" fmla="*/ 86 h 777"/>
                    <a:gd name="T56" fmla="*/ 69 w 2128"/>
                    <a:gd name="T57" fmla="*/ 86 h 777"/>
                    <a:gd name="T58" fmla="*/ 85 w 2128"/>
                    <a:gd name="T59" fmla="*/ 86 h 777"/>
                    <a:gd name="T60" fmla="*/ 103 w 2128"/>
                    <a:gd name="T61" fmla="*/ 86 h 777"/>
                    <a:gd name="T62" fmla="*/ 121 w 2128"/>
                    <a:gd name="T63" fmla="*/ 86 h 777"/>
                    <a:gd name="T64" fmla="*/ 140 w 2128"/>
                    <a:gd name="T65" fmla="*/ 86 h 777"/>
                    <a:gd name="T66" fmla="*/ 157 w 2128"/>
                    <a:gd name="T67" fmla="*/ 86 h 777"/>
                    <a:gd name="T68" fmla="*/ 173 w 2128"/>
                    <a:gd name="T69" fmla="*/ 86 h 777"/>
                    <a:gd name="T70" fmla="*/ 187 w 2128"/>
                    <a:gd name="T71" fmla="*/ 86 h 777"/>
                    <a:gd name="T72" fmla="*/ 199 w 2128"/>
                    <a:gd name="T73" fmla="*/ 86 h 777"/>
                    <a:gd name="T74" fmla="*/ 210 w 2128"/>
                    <a:gd name="T75" fmla="*/ 86 h 777"/>
                    <a:gd name="T76" fmla="*/ 219 w 2128"/>
                    <a:gd name="T77" fmla="*/ 85 h 777"/>
                    <a:gd name="T78" fmla="*/ 226 w 2128"/>
                    <a:gd name="T79" fmla="*/ 84 h 777"/>
                    <a:gd name="T80" fmla="*/ 232 w 2128"/>
                    <a:gd name="T81" fmla="*/ 84 h 777"/>
                    <a:gd name="T82" fmla="*/ 235 w 2128"/>
                    <a:gd name="T83" fmla="*/ 82 h 777"/>
                    <a:gd name="T84" fmla="*/ 237 w 2128"/>
                    <a:gd name="T85" fmla="*/ 79 h 777"/>
                    <a:gd name="T86" fmla="*/ 233 w 2128"/>
                    <a:gd name="T87" fmla="*/ 73 h 777"/>
                    <a:gd name="T88" fmla="*/ 228 w 2128"/>
                    <a:gd name="T89" fmla="*/ 69 h 777"/>
                    <a:gd name="T90" fmla="*/ 222 w 2128"/>
                    <a:gd name="T91" fmla="*/ 65 h 777"/>
                    <a:gd name="T92" fmla="*/ 216 w 2128"/>
                    <a:gd name="T93" fmla="*/ 60 h 777"/>
                    <a:gd name="T94" fmla="*/ 208 w 2128"/>
                    <a:gd name="T95" fmla="*/ 54 h 777"/>
                    <a:gd name="T96" fmla="*/ 200 w 2128"/>
                    <a:gd name="T97" fmla="*/ 49 h 777"/>
                    <a:gd name="T98" fmla="*/ 192 w 2128"/>
                    <a:gd name="T99" fmla="*/ 43 h 777"/>
                    <a:gd name="T100" fmla="*/ 184 w 2128"/>
                    <a:gd name="T101" fmla="*/ 37 h 777"/>
                    <a:gd name="T102" fmla="*/ 175 w 2128"/>
                    <a:gd name="T103" fmla="*/ 31 h 777"/>
                    <a:gd name="T104" fmla="*/ 167 w 2128"/>
                    <a:gd name="T105" fmla="*/ 26 h 777"/>
                    <a:gd name="T106" fmla="*/ 160 w 2128"/>
                    <a:gd name="T107" fmla="*/ 21 h 777"/>
                    <a:gd name="T108" fmla="*/ 153 w 2128"/>
                    <a:gd name="T109" fmla="*/ 16 h 777"/>
                    <a:gd name="T110" fmla="*/ 147 w 2128"/>
                    <a:gd name="T111" fmla="*/ 13 h 777"/>
                    <a:gd name="T112" fmla="*/ 142 w 2128"/>
                    <a:gd name="T113" fmla="*/ 9 h 777"/>
                    <a:gd name="T114" fmla="*/ 137 w 2128"/>
                    <a:gd name="T115" fmla="*/ 7 h 777"/>
                    <a:gd name="T116" fmla="*/ 134 w 2128"/>
                    <a:gd name="T117" fmla="*/ 4 h 777"/>
                    <a:gd name="T118" fmla="*/ 129 w 2128"/>
                    <a:gd name="T119" fmla="*/ 2 h 77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128"/>
                    <a:gd name="T181" fmla="*/ 0 h 777"/>
                    <a:gd name="T182" fmla="*/ 2128 w 2128"/>
                    <a:gd name="T183" fmla="*/ 777 h 77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128" h="777">
                      <a:moveTo>
                        <a:pt x="1150" y="14"/>
                      </a:moveTo>
                      <a:lnTo>
                        <a:pt x="1150" y="13"/>
                      </a:lnTo>
                      <a:lnTo>
                        <a:pt x="1147" y="11"/>
                      </a:lnTo>
                      <a:lnTo>
                        <a:pt x="1142" y="8"/>
                      </a:lnTo>
                      <a:lnTo>
                        <a:pt x="1141" y="4"/>
                      </a:lnTo>
                      <a:lnTo>
                        <a:pt x="1135" y="4"/>
                      </a:lnTo>
                      <a:lnTo>
                        <a:pt x="1134" y="4"/>
                      </a:lnTo>
                      <a:lnTo>
                        <a:pt x="1125" y="0"/>
                      </a:lnTo>
                      <a:lnTo>
                        <a:pt x="1117" y="0"/>
                      </a:lnTo>
                      <a:lnTo>
                        <a:pt x="1113" y="0"/>
                      </a:lnTo>
                      <a:lnTo>
                        <a:pt x="1109" y="0"/>
                      </a:lnTo>
                      <a:lnTo>
                        <a:pt x="1101" y="4"/>
                      </a:lnTo>
                      <a:lnTo>
                        <a:pt x="1099" y="4"/>
                      </a:lnTo>
                      <a:lnTo>
                        <a:pt x="1091" y="4"/>
                      </a:lnTo>
                      <a:lnTo>
                        <a:pt x="1084" y="8"/>
                      </a:lnTo>
                      <a:lnTo>
                        <a:pt x="1077" y="11"/>
                      </a:lnTo>
                      <a:lnTo>
                        <a:pt x="1073" y="13"/>
                      </a:lnTo>
                      <a:lnTo>
                        <a:pt x="1062" y="14"/>
                      </a:lnTo>
                      <a:lnTo>
                        <a:pt x="1054" y="20"/>
                      </a:lnTo>
                      <a:lnTo>
                        <a:pt x="1045" y="25"/>
                      </a:lnTo>
                      <a:lnTo>
                        <a:pt x="1036" y="29"/>
                      </a:lnTo>
                      <a:lnTo>
                        <a:pt x="1032" y="30"/>
                      </a:lnTo>
                      <a:lnTo>
                        <a:pt x="1027" y="34"/>
                      </a:lnTo>
                      <a:lnTo>
                        <a:pt x="1021" y="35"/>
                      </a:lnTo>
                      <a:lnTo>
                        <a:pt x="1015" y="39"/>
                      </a:lnTo>
                      <a:lnTo>
                        <a:pt x="1008" y="42"/>
                      </a:lnTo>
                      <a:lnTo>
                        <a:pt x="1002" y="47"/>
                      </a:lnTo>
                      <a:lnTo>
                        <a:pt x="993" y="48"/>
                      </a:lnTo>
                      <a:lnTo>
                        <a:pt x="985" y="54"/>
                      </a:lnTo>
                      <a:lnTo>
                        <a:pt x="978" y="59"/>
                      </a:lnTo>
                      <a:lnTo>
                        <a:pt x="968" y="63"/>
                      </a:lnTo>
                      <a:lnTo>
                        <a:pt x="961" y="69"/>
                      </a:lnTo>
                      <a:lnTo>
                        <a:pt x="954" y="73"/>
                      </a:lnTo>
                      <a:lnTo>
                        <a:pt x="942" y="78"/>
                      </a:lnTo>
                      <a:lnTo>
                        <a:pt x="935" y="84"/>
                      </a:lnTo>
                      <a:lnTo>
                        <a:pt x="924" y="90"/>
                      </a:lnTo>
                      <a:lnTo>
                        <a:pt x="915" y="97"/>
                      </a:lnTo>
                      <a:lnTo>
                        <a:pt x="905" y="102"/>
                      </a:lnTo>
                      <a:lnTo>
                        <a:pt x="893" y="108"/>
                      </a:lnTo>
                      <a:lnTo>
                        <a:pt x="885" y="115"/>
                      </a:lnTo>
                      <a:lnTo>
                        <a:pt x="873" y="119"/>
                      </a:lnTo>
                      <a:lnTo>
                        <a:pt x="862" y="127"/>
                      </a:lnTo>
                      <a:lnTo>
                        <a:pt x="850" y="133"/>
                      </a:lnTo>
                      <a:lnTo>
                        <a:pt x="838" y="140"/>
                      </a:lnTo>
                      <a:lnTo>
                        <a:pt x="826" y="146"/>
                      </a:lnTo>
                      <a:lnTo>
                        <a:pt x="813" y="154"/>
                      </a:lnTo>
                      <a:lnTo>
                        <a:pt x="803" y="161"/>
                      </a:lnTo>
                      <a:lnTo>
                        <a:pt x="789" y="167"/>
                      </a:lnTo>
                      <a:lnTo>
                        <a:pt x="780" y="179"/>
                      </a:lnTo>
                      <a:lnTo>
                        <a:pt x="767" y="185"/>
                      </a:lnTo>
                      <a:lnTo>
                        <a:pt x="753" y="192"/>
                      </a:lnTo>
                      <a:lnTo>
                        <a:pt x="742" y="198"/>
                      </a:lnTo>
                      <a:lnTo>
                        <a:pt x="730" y="209"/>
                      </a:lnTo>
                      <a:lnTo>
                        <a:pt x="714" y="215"/>
                      </a:lnTo>
                      <a:lnTo>
                        <a:pt x="700" y="222"/>
                      </a:lnTo>
                      <a:lnTo>
                        <a:pt x="690" y="228"/>
                      </a:lnTo>
                      <a:lnTo>
                        <a:pt x="675" y="236"/>
                      </a:lnTo>
                      <a:lnTo>
                        <a:pt x="662" y="245"/>
                      </a:lnTo>
                      <a:lnTo>
                        <a:pt x="648" y="253"/>
                      </a:lnTo>
                      <a:lnTo>
                        <a:pt x="638" y="261"/>
                      </a:lnTo>
                      <a:lnTo>
                        <a:pt x="622" y="270"/>
                      </a:lnTo>
                      <a:lnTo>
                        <a:pt x="608" y="278"/>
                      </a:lnTo>
                      <a:lnTo>
                        <a:pt x="593" y="288"/>
                      </a:lnTo>
                      <a:lnTo>
                        <a:pt x="583" y="295"/>
                      </a:lnTo>
                      <a:lnTo>
                        <a:pt x="568" y="303"/>
                      </a:lnTo>
                      <a:lnTo>
                        <a:pt x="555" y="313"/>
                      </a:lnTo>
                      <a:lnTo>
                        <a:pt x="542" y="320"/>
                      </a:lnTo>
                      <a:lnTo>
                        <a:pt x="528" y="326"/>
                      </a:lnTo>
                      <a:lnTo>
                        <a:pt x="518" y="335"/>
                      </a:lnTo>
                      <a:lnTo>
                        <a:pt x="501" y="342"/>
                      </a:lnTo>
                      <a:lnTo>
                        <a:pt x="488" y="351"/>
                      </a:lnTo>
                      <a:lnTo>
                        <a:pt x="476" y="360"/>
                      </a:lnTo>
                      <a:lnTo>
                        <a:pt x="463" y="368"/>
                      </a:lnTo>
                      <a:lnTo>
                        <a:pt x="449" y="376"/>
                      </a:lnTo>
                      <a:lnTo>
                        <a:pt x="437" y="385"/>
                      </a:lnTo>
                      <a:lnTo>
                        <a:pt x="424" y="393"/>
                      </a:lnTo>
                      <a:lnTo>
                        <a:pt x="412" y="402"/>
                      </a:lnTo>
                      <a:lnTo>
                        <a:pt x="399" y="408"/>
                      </a:lnTo>
                      <a:lnTo>
                        <a:pt x="387" y="417"/>
                      </a:lnTo>
                      <a:lnTo>
                        <a:pt x="377" y="423"/>
                      </a:lnTo>
                      <a:lnTo>
                        <a:pt x="364" y="430"/>
                      </a:lnTo>
                      <a:lnTo>
                        <a:pt x="352" y="440"/>
                      </a:lnTo>
                      <a:lnTo>
                        <a:pt x="343" y="447"/>
                      </a:lnTo>
                      <a:lnTo>
                        <a:pt x="329" y="453"/>
                      </a:lnTo>
                      <a:lnTo>
                        <a:pt x="320" y="462"/>
                      </a:lnTo>
                      <a:lnTo>
                        <a:pt x="309" y="470"/>
                      </a:lnTo>
                      <a:lnTo>
                        <a:pt x="297" y="476"/>
                      </a:lnTo>
                      <a:lnTo>
                        <a:pt x="286" y="481"/>
                      </a:lnTo>
                      <a:lnTo>
                        <a:pt x="274" y="487"/>
                      </a:lnTo>
                      <a:lnTo>
                        <a:pt x="265" y="492"/>
                      </a:lnTo>
                      <a:lnTo>
                        <a:pt x="254" y="500"/>
                      </a:lnTo>
                      <a:lnTo>
                        <a:pt x="245" y="507"/>
                      </a:lnTo>
                      <a:lnTo>
                        <a:pt x="237" y="514"/>
                      </a:lnTo>
                      <a:lnTo>
                        <a:pt x="226" y="519"/>
                      </a:lnTo>
                      <a:lnTo>
                        <a:pt x="218" y="524"/>
                      </a:lnTo>
                      <a:lnTo>
                        <a:pt x="207" y="531"/>
                      </a:lnTo>
                      <a:lnTo>
                        <a:pt x="201" y="537"/>
                      </a:lnTo>
                      <a:lnTo>
                        <a:pt x="191" y="544"/>
                      </a:lnTo>
                      <a:lnTo>
                        <a:pt x="183" y="549"/>
                      </a:lnTo>
                      <a:lnTo>
                        <a:pt x="178" y="556"/>
                      </a:lnTo>
                      <a:lnTo>
                        <a:pt x="167" y="562"/>
                      </a:lnTo>
                      <a:lnTo>
                        <a:pt x="158" y="565"/>
                      </a:lnTo>
                      <a:lnTo>
                        <a:pt x="153" y="569"/>
                      </a:lnTo>
                      <a:lnTo>
                        <a:pt x="145" y="575"/>
                      </a:lnTo>
                      <a:lnTo>
                        <a:pt x="138" y="580"/>
                      </a:lnTo>
                      <a:lnTo>
                        <a:pt x="132" y="584"/>
                      </a:lnTo>
                      <a:lnTo>
                        <a:pt x="124" y="590"/>
                      </a:lnTo>
                      <a:lnTo>
                        <a:pt x="118" y="593"/>
                      </a:lnTo>
                      <a:lnTo>
                        <a:pt x="111" y="601"/>
                      </a:lnTo>
                      <a:lnTo>
                        <a:pt x="103" y="605"/>
                      </a:lnTo>
                      <a:lnTo>
                        <a:pt x="98" y="608"/>
                      </a:lnTo>
                      <a:lnTo>
                        <a:pt x="93" y="613"/>
                      </a:lnTo>
                      <a:lnTo>
                        <a:pt x="86" y="617"/>
                      </a:lnTo>
                      <a:lnTo>
                        <a:pt x="81" y="621"/>
                      </a:lnTo>
                      <a:lnTo>
                        <a:pt x="75" y="626"/>
                      </a:lnTo>
                      <a:lnTo>
                        <a:pt x="73" y="631"/>
                      </a:lnTo>
                      <a:lnTo>
                        <a:pt x="68" y="635"/>
                      </a:lnTo>
                      <a:lnTo>
                        <a:pt x="56" y="642"/>
                      </a:lnTo>
                      <a:lnTo>
                        <a:pt x="50" y="651"/>
                      </a:lnTo>
                      <a:lnTo>
                        <a:pt x="41" y="656"/>
                      </a:lnTo>
                      <a:lnTo>
                        <a:pt x="34" y="664"/>
                      </a:lnTo>
                      <a:lnTo>
                        <a:pt x="26" y="669"/>
                      </a:lnTo>
                      <a:lnTo>
                        <a:pt x="21" y="676"/>
                      </a:lnTo>
                      <a:lnTo>
                        <a:pt x="16" y="681"/>
                      </a:lnTo>
                      <a:lnTo>
                        <a:pt x="11" y="687"/>
                      </a:lnTo>
                      <a:lnTo>
                        <a:pt x="9" y="693"/>
                      </a:lnTo>
                      <a:lnTo>
                        <a:pt x="6" y="698"/>
                      </a:lnTo>
                      <a:lnTo>
                        <a:pt x="2" y="703"/>
                      </a:lnTo>
                      <a:lnTo>
                        <a:pt x="2" y="710"/>
                      </a:lnTo>
                      <a:lnTo>
                        <a:pt x="0" y="719"/>
                      </a:lnTo>
                      <a:lnTo>
                        <a:pt x="2" y="728"/>
                      </a:lnTo>
                      <a:lnTo>
                        <a:pt x="6" y="730"/>
                      </a:lnTo>
                      <a:lnTo>
                        <a:pt x="9" y="736"/>
                      </a:lnTo>
                      <a:lnTo>
                        <a:pt x="13" y="736"/>
                      </a:lnTo>
                      <a:lnTo>
                        <a:pt x="19" y="737"/>
                      </a:lnTo>
                      <a:lnTo>
                        <a:pt x="25" y="739"/>
                      </a:lnTo>
                      <a:lnTo>
                        <a:pt x="32" y="742"/>
                      </a:lnTo>
                      <a:lnTo>
                        <a:pt x="37" y="742"/>
                      </a:lnTo>
                      <a:lnTo>
                        <a:pt x="43" y="743"/>
                      </a:lnTo>
                      <a:lnTo>
                        <a:pt x="50" y="747"/>
                      </a:lnTo>
                      <a:lnTo>
                        <a:pt x="60" y="749"/>
                      </a:lnTo>
                      <a:lnTo>
                        <a:pt x="68" y="749"/>
                      </a:lnTo>
                      <a:lnTo>
                        <a:pt x="77" y="750"/>
                      </a:lnTo>
                      <a:lnTo>
                        <a:pt x="86" y="750"/>
                      </a:lnTo>
                      <a:lnTo>
                        <a:pt x="98" y="753"/>
                      </a:lnTo>
                      <a:lnTo>
                        <a:pt x="106" y="753"/>
                      </a:lnTo>
                      <a:lnTo>
                        <a:pt x="120" y="755"/>
                      </a:lnTo>
                      <a:lnTo>
                        <a:pt x="133" y="755"/>
                      </a:lnTo>
                      <a:lnTo>
                        <a:pt x="148" y="758"/>
                      </a:lnTo>
                      <a:lnTo>
                        <a:pt x="158" y="758"/>
                      </a:lnTo>
                      <a:lnTo>
                        <a:pt x="172" y="758"/>
                      </a:lnTo>
                      <a:lnTo>
                        <a:pt x="187" y="760"/>
                      </a:lnTo>
                      <a:lnTo>
                        <a:pt x="201" y="762"/>
                      </a:lnTo>
                      <a:lnTo>
                        <a:pt x="218" y="762"/>
                      </a:lnTo>
                      <a:lnTo>
                        <a:pt x="234" y="764"/>
                      </a:lnTo>
                      <a:lnTo>
                        <a:pt x="249" y="764"/>
                      </a:lnTo>
                      <a:lnTo>
                        <a:pt x="267" y="764"/>
                      </a:lnTo>
                      <a:lnTo>
                        <a:pt x="284" y="764"/>
                      </a:lnTo>
                      <a:lnTo>
                        <a:pt x="304" y="767"/>
                      </a:lnTo>
                      <a:lnTo>
                        <a:pt x="322" y="767"/>
                      </a:lnTo>
                      <a:lnTo>
                        <a:pt x="339" y="768"/>
                      </a:lnTo>
                      <a:lnTo>
                        <a:pt x="356" y="768"/>
                      </a:lnTo>
                      <a:lnTo>
                        <a:pt x="378" y="772"/>
                      </a:lnTo>
                      <a:lnTo>
                        <a:pt x="398" y="772"/>
                      </a:lnTo>
                      <a:lnTo>
                        <a:pt x="419" y="772"/>
                      </a:lnTo>
                      <a:lnTo>
                        <a:pt x="437" y="772"/>
                      </a:lnTo>
                      <a:lnTo>
                        <a:pt x="460" y="772"/>
                      </a:lnTo>
                      <a:lnTo>
                        <a:pt x="481" y="772"/>
                      </a:lnTo>
                      <a:lnTo>
                        <a:pt x="503" y="772"/>
                      </a:lnTo>
                      <a:lnTo>
                        <a:pt x="524" y="772"/>
                      </a:lnTo>
                      <a:lnTo>
                        <a:pt x="549" y="773"/>
                      </a:lnTo>
                      <a:lnTo>
                        <a:pt x="572" y="773"/>
                      </a:lnTo>
                      <a:lnTo>
                        <a:pt x="593" y="773"/>
                      </a:lnTo>
                      <a:lnTo>
                        <a:pt x="617" y="773"/>
                      </a:lnTo>
                      <a:lnTo>
                        <a:pt x="641" y="776"/>
                      </a:lnTo>
                      <a:lnTo>
                        <a:pt x="666" y="776"/>
                      </a:lnTo>
                      <a:lnTo>
                        <a:pt x="692" y="777"/>
                      </a:lnTo>
                      <a:lnTo>
                        <a:pt x="717" y="777"/>
                      </a:lnTo>
                      <a:lnTo>
                        <a:pt x="744" y="777"/>
                      </a:lnTo>
                      <a:lnTo>
                        <a:pt x="767" y="777"/>
                      </a:lnTo>
                      <a:lnTo>
                        <a:pt x="793" y="777"/>
                      </a:lnTo>
                      <a:lnTo>
                        <a:pt x="819" y="777"/>
                      </a:lnTo>
                      <a:lnTo>
                        <a:pt x="846" y="777"/>
                      </a:lnTo>
                      <a:lnTo>
                        <a:pt x="871" y="777"/>
                      </a:lnTo>
                      <a:lnTo>
                        <a:pt x="901" y="777"/>
                      </a:lnTo>
                      <a:lnTo>
                        <a:pt x="924" y="777"/>
                      </a:lnTo>
                      <a:lnTo>
                        <a:pt x="954" y="777"/>
                      </a:lnTo>
                      <a:lnTo>
                        <a:pt x="982" y="777"/>
                      </a:lnTo>
                      <a:lnTo>
                        <a:pt x="1008" y="777"/>
                      </a:lnTo>
                      <a:lnTo>
                        <a:pt x="1036" y="777"/>
                      </a:lnTo>
                      <a:lnTo>
                        <a:pt x="1066" y="777"/>
                      </a:lnTo>
                      <a:lnTo>
                        <a:pt x="1092" y="777"/>
                      </a:lnTo>
                      <a:lnTo>
                        <a:pt x="1122" y="777"/>
                      </a:lnTo>
                      <a:lnTo>
                        <a:pt x="1150" y="777"/>
                      </a:lnTo>
                      <a:lnTo>
                        <a:pt x="1178" y="777"/>
                      </a:lnTo>
                      <a:lnTo>
                        <a:pt x="1206" y="777"/>
                      </a:lnTo>
                      <a:lnTo>
                        <a:pt x="1233" y="777"/>
                      </a:lnTo>
                      <a:lnTo>
                        <a:pt x="1260" y="777"/>
                      </a:lnTo>
                      <a:lnTo>
                        <a:pt x="1285" y="777"/>
                      </a:lnTo>
                      <a:lnTo>
                        <a:pt x="1313" y="777"/>
                      </a:lnTo>
                      <a:lnTo>
                        <a:pt x="1340" y="777"/>
                      </a:lnTo>
                      <a:lnTo>
                        <a:pt x="1362" y="777"/>
                      </a:lnTo>
                      <a:lnTo>
                        <a:pt x="1389" y="777"/>
                      </a:lnTo>
                      <a:lnTo>
                        <a:pt x="1413" y="777"/>
                      </a:lnTo>
                      <a:lnTo>
                        <a:pt x="1438" y="777"/>
                      </a:lnTo>
                      <a:lnTo>
                        <a:pt x="1462" y="777"/>
                      </a:lnTo>
                      <a:lnTo>
                        <a:pt x="1485" y="777"/>
                      </a:lnTo>
                      <a:lnTo>
                        <a:pt x="1507" y="777"/>
                      </a:lnTo>
                      <a:lnTo>
                        <a:pt x="1530" y="777"/>
                      </a:lnTo>
                      <a:lnTo>
                        <a:pt x="1554" y="776"/>
                      </a:lnTo>
                      <a:lnTo>
                        <a:pt x="1573" y="776"/>
                      </a:lnTo>
                      <a:lnTo>
                        <a:pt x="1598" y="776"/>
                      </a:lnTo>
                      <a:lnTo>
                        <a:pt x="1619" y="776"/>
                      </a:lnTo>
                      <a:lnTo>
                        <a:pt x="1638" y="776"/>
                      </a:lnTo>
                      <a:lnTo>
                        <a:pt x="1658" y="776"/>
                      </a:lnTo>
                      <a:lnTo>
                        <a:pt x="1680" y="776"/>
                      </a:lnTo>
                      <a:lnTo>
                        <a:pt x="1698" y="776"/>
                      </a:lnTo>
                      <a:lnTo>
                        <a:pt x="1716" y="773"/>
                      </a:lnTo>
                      <a:lnTo>
                        <a:pt x="1735" y="773"/>
                      </a:lnTo>
                      <a:lnTo>
                        <a:pt x="1753" y="773"/>
                      </a:lnTo>
                      <a:lnTo>
                        <a:pt x="1770" y="773"/>
                      </a:lnTo>
                      <a:lnTo>
                        <a:pt x="1789" y="773"/>
                      </a:lnTo>
                      <a:lnTo>
                        <a:pt x="1808" y="773"/>
                      </a:lnTo>
                      <a:lnTo>
                        <a:pt x="1821" y="773"/>
                      </a:lnTo>
                      <a:lnTo>
                        <a:pt x="1839" y="773"/>
                      </a:lnTo>
                      <a:lnTo>
                        <a:pt x="1855" y="772"/>
                      </a:lnTo>
                      <a:lnTo>
                        <a:pt x="1868" y="772"/>
                      </a:lnTo>
                      <a:lnTo>
                        <a:pt x="1883" y="772"/>
                      </a:lnTo>
                      <a:lnTo>
                        <a:pt x="1898" y="772"/>
                      </a:lnTo>
                      <a:lnTo>
                        <a:pt x="1912" y="772"/>
                      </a:lnTo>
                      <a:lnTo>
                        <a:pt x="1925" y="768"/>
                      </a:lnTo>
                      <a:lnTo>
                        <a:pt x="1938" y="768"/>
                      </a:lnTo>
                      <a:lnTo>
                        <a:pt x="1951" y="768"/>
                      </a:lnTo>
                      <a:lnTo>
                        <a:pt x="1964" y="767"/>
                      </a:lnTo>
                      <a:lnTo>
                        <a:pt x="1976" y="767"/>
                      </a:lnTo>
                      <a:lnTo>
                        <a:pt x="1989" y="764"/>
                      </a:lnTo>
                      <a:lnTo>
                        <a:pt x="1997" y="764"/>
                      </a:lnTo>
                      <a:lnTo>
                        <a:pt x="2008" y="762"/>
                      </a:lnTo>
                      <a:lnTo>
                        <a:pt x="2017" y="762"/>
                      </a:lnTo>
                      <a:lnTo>
                        <a:pt x="2029" y="760"/>
                      </a:lnTo>
                      <a:lnTo>
                        <a:pt x="2040" y="760"/>
                      </a:lnTo>
                      <a:lnTo>
                        <a:pt x="2047" y="758"/>
                      </a:lnTo>
                      <a:lnTo>
                        <a:pt x="2057" y="758"/>
                      </a:lnTo>
                      <a:lnTo>
                        <a:pt x="2063" y="755"/>
                      </a:lnTo>
                      <a:lnTo>
                        <a:pt x="2070" y="755"/>
                      </a:lnTo>
                      <a:lnTo>
                        <a:pt x="2079" y="753"/>
                      </a:lnTo>
                      <a:lnTo>
                        <a:pt x="2083" y="750"/>
                      </a:lnTo>
                      <a:lnTo>
                        <a:pt x="2090" y="750"/>
                      </a:lnTo>
                      <a:lnTo>
                        <a:pt x="2094" y="749"/>
                      </a:lnTo>
                      <a:lnTo>
                        <a:pt x="2098" y="747"/>
                      </a:lnTo>
                      <a:lnTo>
                        <a:pt x="2106" y="743"/>
                      </a:lnTo>
                      <a:lnTo>
                        <a:pt x="2109" y="742"/>
                      </a:lnTo>
                      <a:lnTo>
                        <a:pt x="2115" y="742"/>
                      </a:lnTo>
                      <a:lnTo>
                        <a:pt x="2120" y="736"/>
                      </a:lnTo>
                      <a:lnTo>
                        <a:pt x="2127" y="733"/>
                      </a:lnTo>
                      <a:lnTo>
                        <a:pt x="2128" y="725"/>
                      </a:lnTo>
                      <a:lnTo>
                        <a:pt x="2128" y="723"/>
                      </a:lnTo>
                      <a:lnTo>
                        <a:pt x="2127" y="713"/>
                      </a:lnTo>
                      <a:lnTo>
                        <a:pt x="2123" y="706"/>
                      </a:lnTo>
                      <a:lnTo>
                        <a:pt x="2118" y="694"/>
                      </a:lnTo>
                      <a:lnTo>
                        <a:pt x="2113" y="687"/>
                      </a:lnTo>
                      <a:lnTo>
                        <a:pt x="2103" y="676"/>
                      </a:lnTo>
                      <a:lnTo>
                        <a:pt x="2093" y="668"/>
                      </a:lnTo>
                      <a:lnTo>
                        <a:pt x="2088" y="659"/>
                      </a:lnTo>
                      <a:lnTo>
                        <a:pt x="2081" y="656"/>
                      </a:lnTo>
                      <a:lnTo>
                        <a:pt x="2076" y="651"/>
                      </a:lnTo>
                      <a:lnTo>
                        <a:pt x="2070" y="644"/>
                      </a:lnTo>
                      <a:lnTo>
                        <a:pt x="2063" y="638"/>
                      </a:lnTo>
                      <a:lnTo>
                        <a:pt x="2057" y="631"/>
                      </a:lnTo>
                      <a:lnTo>
                        <a:pt x="2049" y="623"/>
                      </a:lnTo>
                      <a:lnTo>
                        <a:pt x="2044" y="620"/>
                      </a:lnTo>
                      <a:lnTo>
                        <a:pt x="2033" y="610"/>
                      </a:lnTo>
                      <a:lnTo>
                        <a:pt x="2021" y="605"/>
                      </a:lnTo>
                      <a:lnTo>
                        <a:pt x="2015" y="596"/>
                      </a:lnTo>
                      <a:lnTo>
                        <a:pt x="2006" y="590"/>
                      </a:lnTo>
                      <a:lnTo>
                        <a:pt x="1997" y="583"/>
                      </a:lnTo>
                      <a:lnTo>
                        <a:pt x="1989" y="575"/>
                      </a:lnTo>
                      <a:lnTo>
                        <a:pt x="1978" y="569"/>
                      </a:lnTo>
                      <a:lnTo>
                        <a:pt x="1967" y="562"/>
                      </a:lnTo>
                      <a:lnTo>
                        <a:pt x="1959" y="553"/>
                      </a:lnTo>
                      <a:lnTo>
                        <a:pt x="1947" y="547"/>
                      </a:lnTo>
                      <a:lnTo>
                        <a:pt x="1937" y="537"/>
                      </a:lnTo>
                      <a:lnTo>
                        <a:pt x="1925" y="531"/>
                      </a:lnTo>
                      <a:lnTo>
                        <a:pt x="1916" y="522"/>
                      </a:lnTo>
                      <a:lnTo>
                        <a:pt x="1904" y="514"/>
                      </a:lnTo>
                      <a:lnTo>
                        <a:pt x="1892" y="506"/>
                      </a:lnTo>
                      <a:lnTo>
                        <a:pt x="1882" y="500"/>
                      </a:lnTo>
                      <a:lnTo>
                        <a:pt x="1868" y="489"/>
                      </a:lnTo>
                      <a:lnTo>
                        <a:pt x="1859" y="481"/>
                      </a:lnTo>
                      <a:lnTo>
                        <a:pt x="1845" y="472"/>
                      </a:lnTo>
                      <a:lnTo>
                        <a:pt x="1834" y="464"/>
                      </a:lnTo>
                      <a:lnTo>
                        <a:pt x="1821" y="457"/>
                      </a:lnTo>
                      <a:lnTo>
                        <a:pt x="1809" y="447"/>
                      </a:lnTo>
                      <a:lnTo>
                        <a:pt x="1797" y="440"/>
                      </a:lnTo>
                      <a:lnTo>
                        <a:pt x="1786" y="430"/>
                      </a:lnTo>
                      <a:lnTo>
                        <a:pt x="1773" y="421"/>
                      </a:lnTo>
                      <a:lnTo>
                        <a:pt x="1759" y="412"/>
                      </a:lnTo>
                      <a:lnTo>
                        <a:pt x="1748" y="402"/>
                      </a:lnTo>
                      <a:lnTo>
                        <a:pt x="1736" y="394"/>
                      </a:lnTo>
                      <a:lnTo>
                        <a:pt x="1723" y="385"/>
                      </a:lnTo>
                      <a:lnTo>
                        <a:pt x="1709" y="376"/>
                      </a:lnTo>
                      <a:lnTo>
                        <a:pt x="1698" y="368"/>
                      </a:lnTo>
                      <a:lnTo>
                        <a:pt x="1688" y="360"/>
                      </a:lnTo>
                      <a:lnTo>
                        <a:pt x="1672" y="350"/>
                      </a:lnTo>
                      <a:lnTo>
                        <a:pt x="1659" y="339"/>
                      </a:lnTo>
                      <a:lnTo>
                        <a:pt x="1647" y="333"/>
                      </a:lnTo>
                      <a:lnTo>
                        <a:pt x="1634" y="325"/>
                      </a:lnTo>
                      <a:lnTo>
                        <a:pt x="1621" y="314"/>
                      </a:lnTo>
                      <a:lnTo>
                        <a:pt x="1611" y="305"/>
                      </a:lnTo>
                      <a:lnTo>
                        <a:pt x="1598" y="300"/>
                      </a:lnTo>
                      <a:lnTo>
                        <a:pt x="1585" y="290"/>
                      </a:lnTo>
                      <a:lnTo>
                        <a:pt x="1571" y="280"/>
                      </a:lnTo>
                      <a:lnTo>
                        <a:pt x="1560" y="271"/>
                      </a:lnTo>
                      <a:lnTo>
                        <a:pt x="1548" y="264"/>
                      </a:lnTo>
                      <a:lnTo>
                        <a:pt x="1535" y="256"/>
                      </a:lnTo>
                      <a:lnTo>
                        <a:pt x="1524" y="247"/>
                      </a:lnTo>
                      <a:lnTo>
                        <a:pt x="1514" y="236"/>
                      </a:lnTo>
                      <a:lnTo>
                        <a:pt x="1501" y="231"/>
                      </a:lnTo>
                      <a:lnTo>
                        <a:pt x="1490" y="222"/>
                      </a:lnTo>
                      <a:lnTo>
                        <a:pt x="1478" y="215"/>
                      </a:lnTo>
                      <a:lnTo>
                        <a:pt x="1466" y="206"/>
                      </a:lnTo>
                      <a:lnTo>
                        <a:pt x="1457" y="198"/>
                      </a:lnTo>
                      <a:lnTo>
                        <a:pt x="1447" y="192"/>
                      </a:lnTo>
                      <a:lnTo>
                        <a:pt x="1435" y="185"/>
                      </a:lnTo>
                      <a:lnTo>
                        <a:pt x="1426" y="179"/>
                      </a:lnTo>
                      <a:lnTo>
                        <a:pt x="1414" y="172"/>
                      </a:lnTo>
                      <a:lnTo>
                        <a:pt x="1405" y="167"/>
                      </a:lnTo>
                      <a:lnTo>
                        <a:pt x="1395" y="158"/>
                      </a:lnTo>
                      <a:lnTo>
                        <a:pt x="1385" y="151"/>
                      </a:lnTo>
                      <a:lnTo>
                        <a:pt x="1375" y="145"/>
                      </a:lnTo>
                      <a:lnTo>
                        <a:pt x="1367" y="140"/>
                      </a:lnTo>
                      <a:lnTo>
                        <a:pt x="1358" y="133"/>
                      </a:lnTo>
                      <a:lnTo>
                        <a:pt x="1349" y="128"/>
                      </a:lnTo>
                      <a:lnTo>
                        <a:pt x="1340" y="124"/>
                      </a:lnTo>
                      <a:lnTo>
                        <a:pt x="1333" y="117"/>
                      </a:lnTo>
                      <a:lnTo>
                        <a:pt x="1322" y="114"/>
                      </a:lnTo>
                      <a:lnTo>
                        <a:pt x="1315" y="108"/>
                      </a:lnTo>
                      <a:lnTo>
                        <a:pt x="1306" y="102"/>
                      </a:lnTo>
                      <a:lnTo>
                        <a:pt x="1298" y="98"/>
                      </a:lnTo>
                      <a:lnTo>
                        <a:pt x="1290" y="94"/>
                      </a:lnTo>
                      <a:lnTo>
                        <a:pt x="1283" y="90"/>
                      </a:lnTo>
                      <a:lnTo>
                        <a:pt x="1276" y="84"/>
                      </a:lnTo>
                      <a:lnTo>
                        <a:pt x="1270" y="80"/>
                      </a:lnTo>
                      <a:lnTo>
                        <a:pt x="1262" y="77"/>
                      </a:lnTo>
                      <a:lnTo>
                        <a:pt x="1256" y="72"/>
                      </a:lnTo>
                      <a:lnTo>
                        <a:pt x="1247" y="69"/>
                      </a:lnTo>
                      <a:lnTo>
                        <a:pt x="1241" y="63"/>
                      </a:lnTo>
                      <a:lnTo>
                        <a:pt x="1236" y="60"/>
                      </a:lnTo>
                      <a:lnTo>
                        <a:pt x="1229" y="55"/>
                      </a:lnTo>
                      <a:lnTo>
                        <a:pt x="1224" y="54"/>
                      </a:lnTo>
                      <a:lnTo>
                        <a:pt x="1217" y="52"/>
                      </a:lnTo>
                      <a:lnTo>
                        <a:pt x="1213" y="47"/>
                      </a:lnTo>
                      <a:lnTo>
                        <a:pt x="1206" y="44"/>
                      </a:lnTo>
                      <a:lnTo>
                        <a:pt x="1202" y="39"/>
                      </a:lnTo>
                      <a:lnTo>
                        <a:pt x="1197" y="39"/>
                      </a:lnTo>
                      <a:lnTo>
                        <a:pt x="1189" y="34"/>
                      </a:lnTo>
                      <a:lnTo>
                        <a:pt x="1181" y="34"/>
                      </a:lnTo>
                      <a:lnTo>
                        <a:pt x="1174" y="26"/>
                      </a:lnTo>
                      <a:lnTo>
                        <a:pt x="1168" y="25"/>
                      </a:lnTo>
                      <a:lnTo>
                        <a:pt x="1160" y="20"/>
                      </a:lnTo>
                      <a:lnTo>
                        <a:pt x="1151" y="14"/>
                      </a:lnTo>
                      <a:lnTo>
                        <a:pt x="1150" y="14"/>
                      </a:lnTo>
                      <a:close/>
                    </a:path>
                  </a:pathLst>
                </a:custGeom>
                <a:solidFill>
                  <a:srgbClr val="A1D7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6" name="Freeform 144"/>
                <p:cNvSpPr>
                  <a:spLocks/>
                </p:cNvSpPr>
                <p:nvPr/>
              </p:nvSpPr>
              <p:spPr bwMode="auto">
                <a:xfrm>
                  <a:off x="3297" y="2370"/>
                  <a:ext cx="156" cy="346"/>
                </a:xfrm>
                <a:custGeom>
                  <a:avLst/>
                  <a:gdLst>
                    <a:gd name="T0" fmla="*/ 12 w 467"/>
                    <a:gd name="T1" fmla="*/ 1 h 1040"/>
                    <a:gd name="T2" fmla="*/ 17 w 467"/>
                    <a:gd name="T3" fmla="*/ 0 h 1040"/>
                    <a:gd name="T4" fmla="*/ 21 w 467"/>
                    <a:gd name="T5" fmla="*/ 0 h 1040"/>
                    <a:gd name="T6" fmla="*/ 24 w 467"/>
                    <a:gd name="T7" fmla="*/ 0 h 1040"/>
                    <a:gd name="T8" fmla="*/ 27 w 467"/>
                    <a:gd name="T9" fmla="*/ 0 h 1040"/>
                    <a:gd name="T10" fmla="*/ 30 w 467"/>
                    <a:gd name="T11" fmla="*/ 0 h 1040"/>
                    <a:gd name="T12" fmla="*/ 33 w 467"/>
                    <a:gd name="T13" fmla="*/ 1 h 1040"/>
                    <a:gd name="T14" fmla="*/ 38 w 467"/>
                    <a:gd name="T15" fmla="*/ 1 h 1040"/>
                    <a:gd name="T16" fmla="*/ 42 w 467"/>
                    <a:gd name="T17" fmla="*/ 1 h 1040"/>
                    <a:gd name="T18" fmla="*/ 45 w 467"/>
                    <a:gd name="T19" fmla="*/ 2 h 1040"/>
                    <a:gd name="T20" fmla="*/ 50 w 467"/>
                    <a:gd name="T21" fmla="*/ 6 h 1040"/>
                    <a:gd name="T22" fmla="*/ 51 w 467"/>
                    <a:gd name="T23" fmla="*/ 9 h 1040"/>
                    <a:gd name="T24" fmla="*/ 52 w 467"/>
                    <a:gd name="T25" fmla="*/ 13 h 1040"/>
                    <a:gd name="T26" fmla="*/ 52 w 467"/>
                    <a:gd name="T27" fmla="*/ 17 h 1040"/>
                    <a:gd name="T28" fmla="*/ 50 w 467"/>
                    <a:gd name="T29" fmla="*/ 21 h 1040"/>
                    <a:gd name="T30" fmla="*/ 47 w 467"/>
                    <a:gd name="T31" fmla="*/ 24 h 1040"/>
                    <a:gd name="T32" fmla="*/ 42 w 467"/>
                    <a:gd name="T33" fmla="*/ 27 h 1040"/>
                    <a:gd name="T34" fmla="*/ 40 w 467"/>
                    <a:gd name="T35" fmla="*/ 30 h 1040"/>
                    <a:gd name="T36" fmla="*/ 39 w 467"/>
                    <a:gd name="T37" fmla="*/ 33 h 1040"/>
                    <a:gd name="T38" fmla="*/ 39 w 467"/>
                    <a:gd name="T39" fmla="*/ 37 h 1040"/>
                    <a:gd name="T40" fmla="*/ 40 w 467"/>
                    <a:gd name="T41" fmla="*/ 43 h 1040"/>
                    <a:gd name="T42" fmla="*/ 40 w 467"/>
                    <a:gd name="T43" fmla="*/ 50 h 1040"/>
                    <a:gd name="T44" fmla="*/ 41 w 467"/>
                    <a:gd name="T45" fmla="*/ 59 h 1040"/>
                    <a:gd name="T46" fmla="*/ 42 w 467"/>
                    <a:gd name="T47" fmla="*/ 67 h 1040"/>
                    <a:gd name="T48" fmla="*/ 43 w 467"/>
                    <a:gd name="T49" fmla="*/ 75 h 1040"/>
                    <a:gd name="T50" fmla="*/ 43 w 467"/>
                    <a:gd name="T51" fmla="*/ 83 h 1040"/>
                    <a:gd name="T52" fmla="*/ 44 w 467"/>
                    <a:gd name="T53" fmla="*/ 91 h 1040"/>
                    <a:gd name="T54" fmla="*/ 45 w 467"/>
                    <a:gd name="T55" fmla="*/ 97 h 1040"/>
                    <a:gd name="T56" fmla="*/ 45 w 467"/>
                    <a:gd name="T57" fmla="*/ 103 h 1040"/>
                    <a:gd name="T58" fmla="*/ 44 w 467"/>
                    <a:gd name="T59" fmla="*/ 107 h 1040"/>
                    <a:gd name="T60" fmla="*/ 43 w 467"/>
                    <a:gd name="T61" fmla="*/ 110 h 1040"/>
                    <a:gd name="T62" fmla="*/ 39 w 467"/>
                    <a:gd name="T63" fmla="*/ 113 h 1040"/>
                    <a:gd name="T64" fmla="*/ 35 w 467"/>
                    <a:gd name="T65" fmla="*/ 113 h 1040"/>
                    <a:gd name="T66" fmla="*/ 32 w 467"/>
                    <a:gd name="T67" fmla="*/ 114 h 1040"/>
                    <a:gd name="T68" fmla="*/ 29 w 467"/>
                    <a:gd name="T69" fmla="*/ 115 h 1040"/>
                    <a:gd name="T70" fmla="*/ 26 w 467"/>
                    <a:gd name="T71" fmla="*/ 115 h 1040"/>
                    <a:gd name="T72" fmla="*/ 22 w 467"/>
                    <a:gd name="T73" fmla="*/ 115 h 1040"/>
                    <a:gd name="T74" fmla="*/ 19 w 467"/>
                    <a:gd name="T75" fmla="*/ 114 h 1040"/>
                    <a:gd name="T76" fmla="*/ 16 w 467"/>
                    <a:gd name="T77" fmla="*/ 114 h 1040"/>
                    <a:gd name="T78" fmla="*/ 12 w 467"/>
                    <a:gd name="T79" fmla="*/ 112 h 1040"/>
                    <a:gd name="T80" fmla="*/ 8 w 467"/>
                    <a:gd name="T81" fmla="*/ 109 h 1040"/>
                    <a:gd name="T82" fmla="*/ 7 w 467"/>
                    <a:gd name="T83" fmla="*/ 106 h 1040"/>
                    <a:gd name="T84" fmla="*/ 6 w 467"/>
                    <a:gd name="T85" fmla="*/ 100 h 1040"/>
                    <a:gd name="T86" fmla="*/ 6 w 467"/>
                    <a:gd name="T87" fmla="*/ 94 h 1040"/>
                    <a:gd name="T88" fmla="*/ 7 w 467"/>
                    <a:gd name="T89" fmla="*/ 86 h 1040"/>
                    <a:gd name="T90" fmla="*/ 8 w 467"/>
                    <a:gd name="T91" fmla="*/ 77 h 1040"/>
                    <a:gd name="T92" fmla="*/ 9 w 467"/>
                    <a:gd name="T93" fmla="*/ 69 h 1040"/>
                    <a:gd name="T94" fmla="*/ 10 w 467"/>
                    <a:gd name="T95" fmla="*/ 60 h 1040"/>
                    <a:gd name="T96" fmla="*/ 11 w 467"/>
                    <a:gd name="T97" fmla="*/ 51 h 1040"/>
                    <a:gd name="T98" fmla="*/ 12 w 467"/>
                    <a:gd name="T99" fmla="*/ 44 h 1040"/>
                    <a:gd name="T100" fmla="*/ 12 w 467"/>
                    <a:gd name="T101" fmla="*/ 37 h 1040"/>
                    <a:gd name="T102" fmla="*/ 13 w 467"/>
                    <a:gd name="T103" fmla="*/ 32 h 1040"/>
                    <a:gd name="T104" fmla="*/ 13 w 467"/>
                    <a:gd name="T105" fmla="*/ 29 h 1040"/>
                    <a:gd name="T106" fmla="*/ 9 w 467"/>
                    <a:gd name="T107" fmla="*/ 25 h 1040"/>
                    <a:gd name="T108" fmla="*/ 4 w 467"/>
                    <a:gd name="T109" fmla="*/ 21 h 1040"/>
                    <a:gd name="T110" fmla="*/ 0 w 467"/>
                    <a:gd name="T111" fmla="*/ 17 h 1040"/>
                    <a:gd name="T112" fmla="*/ 0 w 467"/>
                    <a:gd name="T113" fmla="*/ 13 h 1040"/>
                    <a:gd name="T114" fmla="*/ 1 w 467"/>
                    <a:gd name="T115" fmla="*/ 10 h 1040"/>
                    <a:gd name="T116" fmla="*/ 3 w 467"/>
                    <a:gd name="T117" fmla="*/ 6 h 1040"/>
                    <a:gd name="T118" fmla="*/ 8 w 467"/>
                    <a:gd name="T119" fmla="*/ 2 h 104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67"/>
                    <a:gd name="T181" fmla="*/ 0 h 1040"/>
                    <a:gd name="T182" fmla="*/ 467 w 467"/>
                    <a:gd name="T183" fmla="*/ 1040 h 104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67" h="1040">
                      <a:moveTo>
                        <a:pt x="90" y="9"/>
                      </a:moveTo>
                      <a:lnTo>
                        <a:pt x="94" y="6"/>
                      </a:lnTo>
                      <a:lnTo>
                        <a:pt x="97" y="5"/>
                      </a:lnTo>
                      <a:lnTo>
                        <a:pt x="102" y="5"/>
                      </a:lnTo>
                      <a:lnTo>
                        <a:pt x="111" y="5"/>
                      </a:lnTo>
                      <a:lnTo>
                        <a:pt x="115" y="5"/>
                      </a:lnTo>
                      <a:lnTo>
                        <a:pt x="125" y="2"/>
                      </a:lnTo>
                      <a:lnTo>
                        <a:pt x="132" y="2"/>
                      </a:lnTo>
                      <a:lnTo>
                        <a:pt x="141" y="2"/>
                      </a:lnTo>
                      <a:lnTo>
                        <a:pt x="150" y="0"/>
                      </a:lnTo>
                      <a:lnTo>
                        <a:pt x="159" y="0"/>
                      </a:lnTo>
                      <a:lnTo>
                        <a:pt x="168" y="0"/>
                      </a:lnTo>
                      <a:lnTo>
                        <a:pt x="179" y="0"/>
                      </a:lnTo>
                      <a:lnTo>
                        <a:pt x="184" y="0"/>
                      </a:lnTo>
                      <a:lnTo>
                        <a:pt x="188" y="0"/>
                      </a:lnTo>
                      <a:lnTo>
                        <a:pt x="196" y="0"/>
                      </a:lnTo>
                      <a:lnTo>
                        <a:pt x="200" y="0"/>
                      </a:lnTo>
                      <a:lnTo>
                        <a:pt x="206" y="0"/>
                      </a:lnTo>
                      <a:lnTo>
                        <a:pt x="211" y="0"/>
                      </a:lnTo>
                      <a:lnTo>
                        <a:pt x="218" y="0"/>
                      </a:lnTo>
                      <a:lnTo>
                        <a:pt x="223" y="0"/>
                      </a:lnTo>
                      <a:lnTo>
                        <a:pt x="227" y="0"/>
                      </a:lnTo>
                      <a:lnTo>
                        <a:pt x="232" y="0"/>
                      </a:lnTo>
                      <a:lnTo>
                        <a:pt x="240" y="0"/>
                      </a:lnTo>
                      <a:lnTo>
                        <a:pt x="245" y="0"/>
                      </a:lnTo>
                      <a:lnTo>
                        <a:pt x="250" y="0"/>
                      </a:lnTo>
                      <a:lnTo>
                        <a:pt x="257" y="0"/>
                      </a:lnTo>
                      <a:lnTo>
                        <a:pt x="262" y="0"/>
                      </a:lnTo>
                      <a:lnTo>
                        <a:pt x="265" y="2"/>
                      </a:lnTo>
                      <a:lnTo>
                        <a:pt x="271" y="2"/>
                      </a:lnTo>
                      <a:lnTo>
                        <a:pt x="277" y="2"/>
                      </a:lnTo>
                      <a:lnTo>
                        <a:pt x="282" y="2"/>
                      </a:lnTo>
                      <a:lnTo>
                        <a:pt x="288" y="2"/>
                      </a:lnTo>
                      <a:lnTo>
                        <a:pt x="292" y="2"/>
                      </a:lnTo>
                      <a:lnTo>
                        <a:pt x="300" y="5"/>
                      </a:lnTo>
                      <a:lnTo>
                        <a:pt x="305" y="5"/>
                      </a:lnTo>
                      <a:lnTo>
                        <a:pt x="308" y="5"/>
                      </a:lnTo>
                      <a:lnTo>
                        <a:pt x="317" y="5"/>
                      </a:lnTo>
                      <a:lnTo>
                        <a:pt x="330" y="5"/>
                      </a:lnTo>
                      <a:lnTo>
                        <a:pt x="338" y="5"/>
                      </a:lnTo>
                      <a:lnTo>
                        <a:pt x="347" y="6"/>
                      </a:lnTo>
                      <a:lnTo>
                        <a:pt x="355" y="6"/>
                      </a:lnTo>
                      <a:lnTo>
                        <a:pt x="363" y="9"/>
                      </a:lnTo>
                      <a:lnTo>
                        <a:pt x="369" y="11"/>
                      </a:lnTo>
                      <a:lnTo>
                        <a:pt x="374" y="11"/>
                      </a:lnTo>
                      <a:lnTo>
                        <a:pt x="379" y="11"/>
                      </a:lnTo>
                      <a:lnTo>
                        <a:pt x="383" y="14"/>
                      </a:lnTo>
                      <a:lnTo>
                        <a:pt x="390" y="15"/>
                      </a:lnTo>
                      <a:lnTo>
                        <a:pt x="396" y="18"/>
                      </a:lnTo>
                      <a:lnTo>
                        <a:pt x="403" y="21"/>
                      </a:lnTo>
                      <a:lnTo>
                        <a:pt x="417" y="27"/>
                      </a:lnTo>
                      <a:lnTo>
                        <a:pt x="424" y="30"/>
                      </a:lnTo>
                      <a:lnTo>
                        <a:pt x="433" y="35"/>
                      </a:lnTo>
                      <a:lnTo>
                        <a:pt x="439" y="44"/>
                      </a:lnTo>
                      <a:lnTo>
                        <a:pt x="447" y="52"/>
                      </a:lnTo>
                      <a:lnTo>
                        <a:pt x="451" y="60"/>
                      </a:lnTo>
                      <a:lnTo>
                        <a:pt x="458" y="69"/>
                      </a:lnTo>
                      <a:lnTo>
                        <a:pt x="462" y="74"/>
                      </a:lnTo>
                      <a:lnTo>
                        <a:pt x="462" y="79"/>
                      </a:lnTo>
                      <a:lnTo>
                        <a:pt x="462" y="84"/>
                      </a:lnTo>
                      <a:lnTo>
                        <a:pt x="464" y="90"/>
                      </a:lnTo>
                      <a:lnTo>
                        <a:pt x="467" y="95"/>
                      </a:lnTo>
                      <a:lnTo>
                        <a:pt x="467" y="101"/>
                      </a:lnTo>
                      <a:lnTo>
                        <a:pt x="467" y="109"/>
                      </a:lnTo>
                      <a:lnTo>
                        <a:pt x="467" y="118"/>
                      </a:lnTo>
                      <a:lnTo>
                        <a:pt x="467" y="125"/>
                      </a:lnTo>
                      <a:lnTo>
                        <a:pt x="467" y="134"/>
                      </a:lnTo>
                      <a:lnTo>
                        <a:pt x="467" y="143"/>
                      </a:lnTo>
                      <a:lnTo>
                        <a:pt x="467" y="150"/>
                      </a:lnTo>
                      <a:lnTo>
                        <a:pt x="464" y="156"/>
                      </a:lnTo>
                      <a:lnTo>
                        <a:pt x="462" y="165"/>
                      </a:lnTo>
                      <a:lnTo>
                        <a:pt x="462" y="171"/>
                      </a:lnTo>
                      <a:lnTo>
                        <a:pt x="458" y="178"/>
                      </a:lnTo>
                      <a:lnTo>
                        <a:pt x="454" y="181"/>
                      </a:lnTo>
                      <a:lnTo>
                        <a:pt x="451" y="189"/>
                      </a:lnTo>
                      <a:lnTo>
                        <a:pt x="449" y="193"/>
                      </a:lnTo>
                      <a:lnTo>
                        <a:pt x="445" y="198"/>
                      </a:lnTo>
                      <a:lnTo>
                        <a:pt x="438" y="203"/>
                      </a:lnTo>
                      <a:lnTo>
                        <a:pt x="432" y="211"/>
                      </a:lnTo>
                      <a:lnTo>
                        <a:pt x="422" y="217"/>
                      </a:lnTo>
                      <a:lnTo>
                        <a:pt x="415" y="225"/>
                      </a:lnTo>
                      <a:lnTo>
                        <a:pt x="403" y="228"/>
                      </a:lnTo>
                      <a:lnTo>
                        <a:pt x="396" y="233"/>
                      </a:lnTo>
                      <a:lnTo>
                        <a:pt x="389" y="237"/>
                      </a:lnTo>
                      <a:lnTo>
                        <a:pt x="381" y="241"/>
                      </a:lnTo>
                      <a:lnTo>
                        <a:pt x="372" y="247"/>
                      </a:lnTo>
                      <a:lnTo>
                        <a:pt x="368" y="251"/>
                      </a:lnTo>
                      <a:lnTo>
                        <a:pt x="360" y="262"/>
                      </a:lnTo>
                      <a:lnTo>
                        <a:pt x="356" y="270"/>
                      </a:lnTo>
                      <a:lnTo>
                        <a:pt x="355" y="272"/>
                      </a:lnTo>
                      <a:lnTo>
                        <a:pt x="355" y="276"/>
                      </a:lnTo>
                      <a:lnTo>
                        <a:pt x="352" y="280"/>
                      </a:lnTo>
                      <a:lnTo>
                        <a:pt x="352" y="283"/>
                      </a:lnTo>
                      <a:lnTo>
                        <a:pt x="352" y="290"/>
                      </a:lnTo>
                      <a:lnTo>
                        <a:pt x="352" y="297"/>
                      </a:lnTo>
                      <a:lnTo>
                        <a:pt x="352" y="305"/>
                      </a:lnTo>
                      <a:lnTo>
                        <a:pt x="352" y="311"/>
                      </a:lnTo>
                      <a:lnTo>
                        <a:pt x="352" y="320"/>
                      </a:lnTo>
                      <a:lnTo>
                        <a:pt x="352" y="330"/>
                      </a:lnTo>
                      <a:lnTo>
                        <a:pt x="352" y="337"/>
                      </a:lnTo>
                      <a:lnTo>
                        <a:pt x="352" y="348"/>
                      </a:lnTo>
                      <a:lnTo>
                        <a:pt x="352" y="356"/>
                      </a:lnTo>
                      <a:lnTo>
                        <a:pt x="355" y="367"/>
                      </a:lnTo>
                      <a:lnTo>
                        <a:pt x="355" y="379"/>
                      </a:lnTo>
                      <a:lnTo>
                        <a:pt x="356" y="392"/>
                      </a:lnTo>
                      <a:lnTo>
                        <a:pt x="356" y="404"/>
                      </a:lnTo>
                      <a:lnTo>
                        <a:pt x="359" y="414"/>
                      </a:lnTo>
                      <a:lnTo>
                        <a:pt x="359" y="429"/>
                      </a:lnTo>
                      <a:lnTo>
                        <a:pt x="360" y="440"/>
                      </a:lnTo>
                      <a:lnTo>
                        <a:pt x="363" y="453"/>
                      </a:lnTo>
                      <a:lnTo>
                        <a:pt x="363" y="468"/>
                      </a:lnTo>
                      <a:lnTo>
                        <a:pt x="363" y="483"/>
                      </a:lnTo>
                      <a:lnTo>
                        <a:pt x="368" y="498"/>
                      </a:lnTo>
                      <a:lnTo>
                        <a:pt x="368" y="511"/>
                      </a:lnTo>
                      <a:lnTo>
                        <a:pt x="369" y="528"/>
                      </a:lnTo>
                      <a:lnTo>
                        <a:pt x="369" y="541"/>
                      </a:lnTo>
                      <a:lnTo>
                        <a:pt x="372" y="556"/>
                      </a:lnTo>
                      <a:lnTo>
                        <a:pt x="372" y="572"/>
                      </a:lnTo>
                      <a:lnTo>
                        <a:pt x="377" y="585"/>
                      </a:lnTo>
                      <a:lnTo>
                        <a:pt x="377" y="601"/>
                      </a:lnTo>
                      <a:lnTo>
                        <a:pt x="379" y="618"/>
                      </a:lnTo>
                      <a:lnTo>
                        <a:pt x="381" y="631"/>
                      </a:lnTo>
                      <a:lnTo>
                        <a:pt x="383" y="645"/>
                      </a:lnTo>
                      <a:lnTo>
                        <a:pt x="383" y="661"/>
                      </a:lnTo>
                      <a:lnTo>
                        <a:pt x="383" y="676"/>
                      </a:lnTo>
                      <a:lnTo>
                        <a:pt x="385" y="690"/>
                      </a:lnTo>
                      <a:lnTo>
                        <a:pt x="389" y="705"/>
                      </a:lnTo>
                      <a:lnTo>
                        <a:pt x="389" y="719"/>
                      </a:lnTo>
                      <a:lnTo>
                        <a:pt x="390" y="735"/>
                      </a:lnTo>
                      <a:lnTo>
                        <a:pt x="390" y="749"/>
                      </a:lnTo>
                      <a:lnTo>
                        <a:pt x="393" y="764"/>
                      </a:lnTo>
                      <a:lnTo>
                        <a:pt x="393" y="777"/>
                      </a:lnTo>
                      <a:lnTo>
                        <a:pt x="395" y="793"/>
                      </a:lnTo>
                      <a:lnTo>
                        <a:pt x="396" y="807"/>
                      </a:lnTo>
                      <a:lnTo>
                        <a:pt x="396" y="820"/>
                      </a:lnTo>
                      <a:lnTo>
                        <a:pt x="396" y="832"/>
                      </a:lnTo>
                      <a:lnTo>
                        <a:pt x="399" y="845"/>
                      </a:lnTo>
                      <a:lnTo>
                        <a:pt x="399" y="856"/>
                      </a:lnTo>
                      <a:lnTo>
                        <a:pt x="402" y="867"/>
                      </a:lnTo>
                      <a:lnTo>
                        <a:pt x="402" y="879"/>
                      </a:lnTo>
                      <a:lnTo>
                        <a:pt x="402" y="890"/>
                      </a:lnTo>
                      <a:lnTo>
                        <a:pt x="402" y="899"/>
                      </a:lnTo>
                      <a:lnTo>
                        <a:pt x="402" y="911"/>
                      </a:lnTo>
                      <a:lnTo>
                        <a:pt x="402" y="920"/>
                      </a:lnTo>
                      <a:lnTo>
                        <a:pt x="402" y="928"/>
                      </a:lnTo>
                      <a:lnTo>
                        <a:pt x="402" y="939"/>
                      </a:lnTo>
                      <a:lnTo>
                        <a:pt x="399" y="945"/>
                      </a:lnTo>
                      <a:lnTo>
                        <a:pt x="396" y="952"/>
                      </a:lnTo>
                      <a:lnTo>
                        <a:pt x="396" y="958"/>
                      </a:lnTo>
                      <a:lnTo>
                        <a:pt x="396" y="965"/>
                      </a:lnTo>
                      <a:lnTo>
                        <a:pt x="396" y="971"/>
                      </a:lnTo>
                      <a:lnTo>
                        <a:pt x="395" y="975"/>
                      </a:lnTo>
                      <a:lnTo>
                        <a:pt x="395" y="979"/>
                      </a:lnTo>
                      <a:lnTo>
                        <a:pt x="389" y="986"/>
                      </a:lnTo>
                      <a:lnTo>
                        <a:pt x="383" y="992"/>
                      </a:lnTo>
                      <a:lnTo>
                        <a:pt x="377" y="997"/>
                      </a:lnTo>
                      <a:lnTo>
                        <a:pt x="372" y="1005"/>
                      </a:lnTo>
                      <a:lnTo>
                        <a:pt x="363" y="1008"/>
                      </a:lnTo>
                      <a:lnTo>
                        <a:pt x="355" y="1013"/>
                      </a:lnTo>
                      <a:lnTo>
                        <a:pt x="347" y="1018"/>
                      </a:lnTo>
                      <a:lnTo>
                        <a:pt x="338" y="1022"/>
                      </a:lnTo>
                      <a:lnTo>
                        <a:pt x="334" y="1022"/>
                      </a:lnTo>
                      <a:lnTo>
                        <a:pt x="326" y="1023"/>
                      </a:lnTo>
                      <a:lnTo>
                        <a:pt x="322" y="1026"/>
                      </a:lnTo>
                      <a:lnTo>
                        <a:pt x="316" y="1026"/>
                      </a:lnTo>
                      <a:lnTo>
                        <a:pt x="310" y="1029"/>
                      </a:lnTo>
                      <a:lnTo>
                        <a:pt x="307" y="1031"/>
                      </a:lnTo>
                      <a:lnTo>
                        <a:pt x="300" y="1031"/>
                      </a:lnTo>
                      <a:lnTo>
                        <a:pt x="297" y="1034"/>
                      </a:lnTo>
                      <a:lnTo>
                        <a:pt x="291" y="1034"/>
                      </a:lnTo>
                      <a:lnTo>
                        <a:pt x="287" y="1034"/>
                      </a:lnTo>
                      <a:lnTo>
                        <a:pt x="279" y="1035"/>
                      </a:lnTo>
                      <a:lnTo>
                        <a:pt x="271" y="1035"/>
                      </a:lnTo>
                      <a:lnTo>
                        <a:pt x="267" y="1035"/>
                      </a:lnTo>
                      <a:lnTo>
                        <a:pt x="264" y="1038"/>
                      </a:lnTo>
                      <a:lnTo>
                        <a:pt x="257" y="1040"/>
                      </a:lnTo>
                      <a:lnTo>
                        <a:pt x="250" y="1040"/>
                      </a:lnTo>
                      <a:lnTo>
                        <a:pt x="243" y="1040"/>
                      </a:lnTo>
                      <a:lnTo>
                        <a:pt x="239" y="1040"/>
                      </a:lnTo>
                      <a:lnTo>
                        <a:pt x="232" y="1040"/>
                      </a:lnTo>
                      <a:lnTo>
                        <a:pt x="226" y="1040"/>
                      </a:lnTo>
                      <a:lnTo>
                        <a:pt x="218" y="1040"/>
                      </a:lnTo>
                      <a:lnTo>
                        <a:pt x="213" y="1040"/>
                      </a:lnTo>
                      <a:lnTo>
                        <a:pt x="206" y="1040"/>
                      </a:lnTo>
                      <a:lnTo>
                        <a:pt x="202" y="1040"/>
                      </a:lnTo>
                      <a:lnTo>
                        <a:pt x="196" y="1038"/>
                      </a:lnTo>
                      <a:lnTo>
                        <a:pt x="188" y="1035"/>
                      </a:lnTo>
                      <a:lnTo>
                        <a:pt x="181" y="1035"/>
                      </a:lnTo>
                      <a:lnTo>
                        <a:pt x="177" y="1035"/>
                      </a:lnTo>
                      <a:lnTo>
                        <a:pt x="174" y="1034"/>
                      </a:lnTo>
                      <a:lnTo>
                        <a:pt x="168" y="1034"/>
                      </a:lnTo>
                      <a:lnTo>
                        <a:pt x="159" y="1034"/>
                      </a:lnTo>
                      <a:lnTo>
                        <a:pt x="157" y="1034"/>
                      </a:lnTo>
                      <a:lnTo>
                        <a:pt x="150" y="1031"/>
                      </a:lnTo>
                      <a:lnTo>
                        <a:pt x="144" y="1029"/>
                      </a:lnTo>
                      <a:lnTo>
                        <a:pt x="138" y="1026"/>
                      </a:lnTo>
                      <a:lnTo>
                        <a:pt x="134" y="1026"/>
                      </a:lnTo>
                      <a:lnTo>
                        <a:pt x="123" y="1022"/>
                      </a:lnTo>
                      <a:lnTo>
                        <a:pt x="111" y="1019"/>
                      </a:lnTo>
                      <a:lnTo>
                        <a:pt x="106" y="1013"/>
                      </a:lnTo>
                      <a:lnTo>
                        <a:pt x="95" y="1008"/>
                      </a:lnTo>
                      <a:lnTo>
                        <a:pt x="86" y="1004"/>
                      </a:lnTo>
                      <a:lnTo>
                        <a:pt x="81" y="997"/>
                      </a:lnTo>
                      <a:lnTo>
                        <a:pt x="77" y="992"/>
                      </a:lnTo>
                      <a:lnTo>
                        <a:pt x="76" y="989"/>
                      </a:lnTo>
                      <a:lnTo>
                        <a:pt x="71" y="983"/>
                      </a:lnTo>
                      <a:lnTo>
                        <a:pt x="71" y="979"/>
                      </a:lnTo>
                      <a:lnTo>
                        <a:pt x="67" y="971"/>
                      </a:lnTo>
                      <a:lnTo>
                        <a:pt x="64" y="965"/>
                      </a:lnTo>
                      <a:lnTo>
                        <a:pt x="62" y="958"/>
                      </a:lnTo>
                      <a:lnTo>
                        <a:pt x="62" y="950"/>
                      </a:lnTo>
                      <a:lnTo>
                        <a:pt x="59" y="939"/>
                      </a:lnTo>
                      <a:lnTo>
                        <a:pt x="56" y="928"/>
                      </a:lnTo>
                      <a:lnTo>
                        <a:pt x="56" y="920"/>
                      </a:lnTo>
                      <a:lnTo>
                        <a:pt x="56" y="909"/>
                      </a:lnTo>
                      <a:lnTo>
                        <a:pt x="56" y="896"/>
                      </a:lnTo>
                      <a:lnTo>
                        <a:pt x="56" y="886"/>
                      </a:lnTo>
                      <a:lnTo>
                        <a:pt x="56" y="873"/>
                      </a:lnTo>
                      <a:lnTo>
                        <a:pt x="56" y="862"/>
                      </a:lnTo>
                      <a:lnTo>
                        <a:pt x="56" y="847"/>
                      </a:lnTo>
                      <a:lnTo>
                        <a:pt x="56" y="833"/>
                      </a:lnTo>
                      <a:lnTo>
                        <a:pt x="56" y="820"/>
                      </a:lnTo>
                      <a:lnTo>
                        <a:pt x="59" y="807"/>
                      </a:lnTo>
                      <a:lnTo>
                        <a:pt x="59" y="790"/>
                      </a:lnTo>
                      <a:lnTo>
                        <a:pt x="62" y="777"/>
                      </a:lnTo>
                      <a:lnTo>
                        <a:pt x="62" y="760"/>
                      </a:lnTo>
                      <a:lnTo>
                        <a:pt x="64" y="747"/>
                      </a:lnTo>
                      <a:lnTo>
                        <a:pt x="67" y="729"/>
                      </a:lnTo>
                      <a:lnTo>
                        <a:pt x="68" y="716"/>
                      </a:lnTo>
                      <a:lnTo>
                        <a:pt x="68" y="697"/>
                      </a:lnTo>
                      <a:lnTo>
                        <a:pt x="71" y="684"/>
                      </a:lnTo>
                      <a:lnTo>
                        <a:pt x="72" y="667"/>
                      </a:lnTo>
                      <a:lnTo>
                        <a:pt x="76" y="650"/>
                      </a:lnTo>
                      <a:lnTo>
                        <a:pt x="77" y="633"/>
                      </a:lnTo>
                      <a:lnTo>
                        <a:pt x="77" y="620"/>
                      </a:lnTo>
                      <a:lnTo>
                        <a:pt x="80" y="603"/>
                      </a:lnTo>
                      <a:lnTo>
                        <a:pt x="81" y="588"/>
                      </a:lnTo>
                      <a:lnTo>
                        <a:pt x="84" y="572"/>
                      </a:lnTo>
                      <a:lnTo>
                        <a:pt x="86" y="554"/>
                      </a:lnTo>
                      <a:lnTo>
                        <a:pt x="86" y="538"/>
                      </a:lnTo>
                      <a:lnTo>
                        <a:pt x="89" y="524"/>
                      </a:lnTo>
                      <a:lnTo>
                        <a:pt x="90" y="506"/>
                      </a:lnTo>
                      <a:lnTo>
                        <a:pt x="94" y="493"/>
                      </a:lnTo>
                      <a:lnTo>
                        <a:pt x="95" y="480"/>
                      </a:lnTo>
                      <a:lnTo>
                        <a:pt x="97" y="464"/>
                      </a:lnTo>
                      <a:lnTo>
                        <a:pt x="97" y="450"/>
                      </a:lnTo>
                      <a:lnTo>
                        <a:pt x="101" y="437"/>
                      </a:lnTo>
                      <a:lnTo>
                        <a:pt x="102" y="422"/>
                      </a:lnTo>
                      <a:lnTo>
                        <a:pt x="106" y="409"/>
                      </a:lnTo>
                      <a:lnTo>
                        <a:pt x="106" y="395"/>
                      </a:lnTo>
                      <a:lnTo>
                        <a:pt x="108" y="382"/>
                      </a:lnTo>
                      <a:lnTo>
                        <a:pt x="108" y="370"/>
                      </a:lnTo>
                      <a:lnTo>
                        <a:pt x="111" y="360"/>
                      </a:lnTo>
                      <a:lnTo>
                        <a:pt x="111" y="348"/>
                      </a:lnTo>
                      <a:lnTo>
                        <a:pt x="111" y="337"/>
                      </a:lnTo>
                      <a:lnTo>
                        <a:pt x="114" y="327"/>
                      </a:lnTo>
                      <a:lnTo>
                        <a:pt x="114" y="318"/>
                      </a:lnTo>
                      <a:lnTo>
                        <a:pt x="115" y="311"/>
                      </a:lnTo>
                      <a:lnTo>
                        <a:pt x="115" y="300"/>
                      </a:lnTo>
                      <a:lnTo>
                        <a:pt x="115" y="293"/>
                      </a:lnTo>
                      <a:lnTo>
                        <a:pt x="115" y="287"/>
                      </a:lnTo>
                      <a:lnTo>
                        <a:pt x="115" y="280"/>
                      </a:lnTo>
                      <a:lnTo>
                        <a:pt x="119" y="275"/>
                      </a:lnTo>
                      <a:lnTo>
                        <a:pt x="115" y="266"/>
                      </a:lnTo>
                      <a:lnTo>
                        <a:pt x="115" y="263"/>
                      </a:lnTo>
                      <a:lnTo>
                        <a:pt x="111" y="255"/>
                      </a:lnTo>
                      <a:lnTo>
                        <a:pt x="106" y="247"/>
                      </a:lnTo>
                      <a:lnTo>
                        <a:pt x="97" y="241"/>
                      </a:lnTo>
                      <a:lnTo>
                        <a:pt x="90" y="237"/>
                      </a:lnTo>
                      <a:lnTo>
                        <a:pt x="80" y="229"/>
                      </a:lnTo>
                      <a:lnTo>
                        <a:pt x="71" y="223"/>
                      </a:lnTo>
                      <a:lnTo>
                        <a:pt x="62" y="216"/>
                      </a:lnTo>
                      <a:lnTo>
                        <a:pt x="51" y="208"/>
                      </a:lnTo>
                      <a:lnTo>
                        <a:pt x="42" y="199"/>
                      </a:lnTo>
                      <a:lnTo>
                        <a:pt x="32" y="193"/>
                      </a:lnTo>
                      <a:lnTo>
                        <a:pt x="22" y="184"/>
                      </a:lnTo>
                      <a:lnTo>
                        <a:pt x="16" y="178"/>
                      </a:lnTo>
                      <a:lnTo>
                        <a:pt x="9" y="165"/>
                      </a:lnTo>
                      <a:lnTo>
                        <a:pt x="4" y="156"/>
                      </a:lnTo>
                      <a:lnTo>
                        <a:pt x="3" y="150"/>
                      </a:lnTo>
                      <a:lnTo>
                        <a:pt x="0" y="144"/>
                      </a:lnTo>
                      <a:lnTo>
                        <a:pt x="0" y="138"/>
                      </a:lnTo>
                      <a:lnTo>
                        <a:pt x="0" y="134"/>
                      </a:lnTo>
                      <a:lnTo>
                        <a:pt x="0" y="129"/>
                      </a:lnTo>
                      <a:lnTo>
                        <a:pt x="0" y="120"/>
                      </a:lnTo>
                      <a:lnTo>
                        <a:pt x="0" y="113"/>
                      </a:lnTo>
                      <a:lnTo>
                        <a:pt x="3" y="109"/>
                      </a:lnTo>
                      <a:lnTo>
                        <a:pt x="3" y="101"/>
                      </a:lnTo>
                      <a:lnTo>
                        <a:pt x="4" y="99"/>
                      </a:lnTo>
                      <a:lnTo>
                        <a:pt x="7" y="90"/>
                      </a:lnTo>
                      <a:lnTo>
                        <a:pt x="7" y="88"/>
                      </a:lnTo>
                      <a:lnTo>
                        <a:pt x="12" y="77"/>
                      </a:lnTo>
                      <a:lnTo>
                        <a:pt x="16" y="69"/>
                      </a:lnTo>
                      <a:lnTo>
                        <a:pt x="22" y="60"/>
                      </a:lnTo>
                      <a:lnTo>
                        <a:pt x="29" y="52"/>
                      </a:lnTo>
                      <a:lnTo>
                        <a:pt x="37" y="44"/>
                      </a:lnTo>
                      <a:lnTo>
                        <a:pt x="42" y="35"/>
                      </a:lnTo>
                      <a:lnTo>
                        <a:pt x="51" y="30"/>
                      </a:lnTo>
                      <a:lnTo>
                        <a:pt x="59" y="26"/>
                      </a:lnTo>
                      <a:lnTo>
                        <a:pt x="68" y="18"/>
                      </a:lnTo>
                      <a:lnTo>
                        <a:pt x="76" y="14"/>
                      </a:lnTo>
                      <a:lnTo>
                        <a:pt x="81" y="11"/>
                      </a:lnTo>
                      <a:lnTo>
                        <a:pt x="90" y="9"/>
                      </a:lnTo>
                      <a:close/>
                    </a:path>
                  </a:pathLst>
                </a:custGeom>
                <a:solidFill>
                  <a:srgbClr val="A1D7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7" name="Freeform 145"/>
                <p:cNvSpPr>
                  <a:spLocks/>
                </p:cNvSpPr>
                <p:nvPr/>
              </p:nvSpPr>
              <p:spPr bwMode="auto">
                <a:xfrm>
                  <a:off x="3008" y="2730"/>
                  <a:ext cx="732" cy="93"/>
                </a:xfrm>
                <a:custGeom>
                  <a:avLst/>
                  <a:gdLst>
                    <a:gd name="T0" fmla="*/ 0 w 2195"/>
                    <a:gd name="T1" fmla="*/ 28 h 279"/>
                    <a:gd name="T2" fmla="*/ 1 w 2195"/>
                    <a:gd name="T3" fmla="*/ 22 h 279"/>
                    <a:gd name="T4" fmla="*/ 3 w 2195"/>
                    <a:gd name="T5" fmla="*/ 16 h 279"/>
                    <a:gd name="T6" fmla="*/ 6 w 2195"/>
                    <a:gd name="T7" fmla="*/ 12 h 279"/>
                    <a:gd name="T8" fmla="*/ 11 w 2195"/>
                    <a:gd name="T9" fmla="*/ 6 h 279"/>
                    <a:gd name="T10" fmla="*/ 17 w 2195"/>
                    <a:gd name="T11" fmla="*/ 2 h 279"/>
                    <a:gd name="T12" fmla="*/ 23 w 2195"/>
                    <a:gd name="T13" fmla="*/ 2 h 279"/>
                    <a:gd name="T14" fmla="*/ 31 w 2195"/>
                    <a:gd name="T15" fmla="*/ 1 h 279"/>
                    <a:gd name="T16" fmla="*/ 43 w 2195"/>
                    <a:gd name="T17" fmla="*/ 0 h 279"/>
                    <a:gd name="T18" fmla="*/ 57 w 2195"/>
                    <a:gd name="T19" fmla="*/ 0 h 279"/>
                    <a:gd name="T20" fmla="*/ 72 w 2195"/>
                    <a:gd name="T21" fmla="*/ 0 h 279"/>
                    <a:gd name="T22" fmla="*/ 88 w 2195"/>
                    <a:gd name="T23" fmla="*/ 0 h 279"/>
                    <a:gd name="T24" fmla="*/ 103 w 2195"/>
                    <a:gd name="T25" fmla="*/ 0 h 279"/>
                    <a:gd name="T26" fmla="*/ 118 w 2195"/>
                    <a:gd name="T27" fmla="*/ 0 h 279"/>
                    <a:gd name="T28" fmla="*/ 131 w 2195"/>
                    <a:gd name="T29" fmla="*/ 1 h 279"/>
                    <a:gd name="T30" fmla="*/ 142 w 2195"/>
                    <a:gd name="T31" fmla="*/ 1 h 279"/>
                    <a:gd name="T32" fmla="*/ 151 w 2195"/>
                    <a:gd name="T33" fmla="*/ 1 h 279"/>
                    <a:gd name="T34" fmla="*/ 160 w 2195"/>
                    <a:gd name="T35" fmla="*/ 1 h 279"/>
                    <a:gd name="T36" fmla="*/ 170 w 2195"/>
                    <a:gd name="T37" fmla="*/ 1 h 279"/>
                    <a:gd name="T38" fmla="*/ 179 w 2195"/>
                    <a:gd name="T39" fmla="*/ 1 h 279"/>
                    <a:gd name="T40" fmla="*/ 189 w 2195"/>
                    <a:gd name="T41" fmla="*/ 0 h 279"/>
                    <a:gd name="T42" fmla="*/ 198 w 2195"/>
                    <a:gd name="T43" fmla="*/ 0 h 279"/>
                    <a:gd name="T44" fmla="*/ 207 w 2195"/>
                    <a:gd name="T45" fmla="*/ 0 h 279"/>
                    <a:gd name="T46" fmla="*/ 215 w 2195"/>
                    <a:gd name="T47" fmla="*/ 1 h 279"/>
                    <a:gd name="T48" fmla="*/ 222 w 2195"/>
                    <a:gd name="T49" fmla="*/ 1 h 279"/>
                    <a:gd name="T50" fmla="*/ 227 w 2195"/>
                    <a:gd name="T51" fmla="*/ 2 h 279"/>
                    <a:gd name="T52" fmla="*/ 231 w 2195"/>
                    <a:gd name="T53" fmla="*/ 3 h 279"/>
                    <a:gd name="T54" fmla="*/ 235 w 2195"/>
                    <a:gd name="T55" fmla="*/ 7 h 279"/>
                    <a:gd name="T56" fmla="*/ 239 w 2195"/>
                    <a:gd name="T57" fmla="*/ 13 h 279"/>
                    <a:gd name="T58" fmla="*/ 242 w 2195"/>
                    <a:gd name="T59" fmla="*/ 18 h 279"/>
                    <a:gd name="T60" fmla="*/ 244 w 2195"/>
                    <a:gd name="T61" fmla="*/ 24 h 279"/>
                    <a:gd name="T62" fmla="*/ 243 w 2195"/>
                    <a:gd name="T63" fmla="*/ 29 h 279"/>
                    <a:gd name="T64" fmla="*/ 240 w 2195"/>
                    <a:gd name="T65" fmla="*/ 31 h 279"/>
                    <a:gd name="T66" fmla="*/ 235 w 2195"/>
                    <a:gd name="T67" fmla="*/ 31 h 279"/>
                    <a:gd name="T68" fmla="*/ 228 w 2195"/>
                    <a:gd name="T69" fmla="*/ 31 h 279"/>
                    <a:gd name="T70" fmla="*/ 219 w 2195"/>
                    <a:gd name="T71" fmla="*/ 31 h 279"/>
                    <a:gd name="T72" fmla="*/ 207 w 2195"/>
                    <a:gd name="T73" fmla="*/ 31 h 279"/>
                    <a:gd name="T74" fmla="*/ 195 w 2195"/>
                    <a:gd name="T75" fmla="*/ 31 h 279"/>
                    <a:gd name="T76" fmla="*/ 180 w 2195"/>
                    <a:gd name="T77" fmla="*/ 30 h 279"/>
                    <a:gd name="T78" fmla="*/ 165 w 2195"/>
                    <a:gd name="T79" fmla="*/ 30 h 279"/>
                    <a:gd name="T80" fmla="*/ 149 w 2195"/>
                    <a:gd name="T81" fmla="*/ 29 h 279"/>
                    <a:gd name="T82" fmla="*/ 133 w 2195"/>
                    <a:gd name="T83" fmla="*/ 29 h 279"/>
                    <a:gd name="T84" fmla="*/ 116 w 2195"/>
                    <a:gd name="T85" fmla="*/ 29 h 279"/>
                    <a:gd name="T86" fmla="*/ 99 w 2195"/>
                    <a:gd name="T87" fmla="*/ 29 h 279"/>
                    <a:gd name="T88" fmla="*/ 83 w 2195"/>
                    <a:gd name="T89" fmla="*/ 29 h 279"/>
                    <a:gd name="T90" fmla="*/ 68 w 2195"/>
                    <a:gd name="T91" fmla="*/ 29 h 279"/>
                    <a:gd name="T92" fmla="*/ 53 w 2195"/>
                    <a:gd name="T93" fmla="*/ 30 h 279"/>
                    <a:gd name="T94" fmla="*/ 40 w 2195"/>
                    <a:gd name="T95" fmla="*/ 30 h 279"/>
                    <a:gd name="T96" fmla="*/ 28 w 2195"/>
                    <a:gd name="T97" fmla="*/ 31 h 279"/>
                    <a:gd name="T98" fmla="*/ 18 w 2195"/>
                    <a:gd name="T99" fmla="*/ 31 h 279"/>
                    <a:gd name="T100" fmla="*/ 10 w 2195"/>
                    <a:gd name="T101" fmla="*/ 31 h 279"/>
                    <a:gd name="T102" fmla="*/ 4 w 2195"/>
                    <a:gd name="T103" fmla="*/ 31 h 279"/>
                    <a:gd name="T104" fmla="*/ 1 w 2195"/>
                    <a:gd name="T105" fmla="*/ 30 h 279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195"/>
                    <a:gd name="T160" fmla="*/ 0 h 279"/>
                    <a:gd name="T161" fmla="*/ 2195 w 2195"/>
                    <a:gd name="T162" fmla="*/ 279 h 279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195" h="279">
                      <a:moveTo>
                        <a:pt x="3" y="272"/>
                      </a:moveTo>
                      <a:lnTo>
                        <a:pt x="0" y="267"/>
                      </a:lnTo>
                      <a:lnTo>
                        <a:pt x="0" y="266"/>
                      </a:lnTo>
                      <a:lnTo>
                        <a:pt x="0" y="262"/>
                      </a:lnTo>
                      <a:lnTo>
                        <a:pt x="0" y="254"/>
                      </a:lnTo>
                      <a:lnTo>
                        <a:pt x="0" y="250"/>
                      </a:lnTo>
                      <a:lnTo>
                        <a:pt x="0" y="244"/>
                      </a:lnTo>
                      <a:lnTo>
                        <a:pt x="0" y="233"/>
                      </a:lnTo>
                      <a:lnTo>
                        <a:pt x="3" y="228"/>
                      </a:lnTo>
                      <a:lnTo>
                        <a:pt x="3" y="220"/>
                      </a:lnTo>
                      <a:lnTo>
                        <a:pt x="6" y="211"/>
                      </a:lnTo>
                      <a:lnTo>
                        <a:pt x="10" y="202"/>
                      </a:lnTo>
                      <a:lnTo>
                        <a:pt x="13" y="195"/>
                      </a:lnTo>
                      <a:lnTo>
                        <a:pt x="16" y="184"/>
                      </a:lnTo>
                      <a:lnTo>
                        <a:pt x="21" y="173"/>
                      </a:lnTo>
                      <a:lnTo>
                        <a:pt x="23" y="164"/>
                      </a:lnTo>
                      <a:lnTo>
                        <a:pt x="30" y="155"/>
                      </a:lnTo>
                      <a:lnTo>
                        <a:pt x="30" y="148"/>
                      </a:lnTo>
                      <a:lnTo>
                        <a:pt x="34" y="143"/>
                      </a:lnTo>
                      <a:lnTo>
                        <a:pt x="36" y="138"/>
                      </a:lnTo>
                      <a:lnTo>
                        <a:pt x="40" y="135"/>
                      </a:lnTo>
                      <a:lnTo>
                        <a:pt x="45" y="125"/>
                      </a:lnTo>
                      <a:lnTo>
                        <a:pt x="50" y="113"/>
                      </a:lnTo>
                      <a:lnTo>
                        <a:pt x="58" y="105"/>
                      </a:lnTo>
                      <a:lnTo>
                        <a:pt x="66" y="96"/>
                      </a:lnTo>
                      <a:lnTo>
                        <a:pt x="71" y="86"/>
                      </a:lnTo>
                      <a:lnTo>
                        <a:pt x="80" y="77"/>
                      </a:lnTo>
                      <a:lnTo>
                        <a:pt x="85" y="69"/>
                      </a:lnTo>
                      <a:lnTo>
                        <a:pt x="96" y="58"/>
                      </a:lnTo>
                      <a:lnTo>
                        <a:pt x="103" y="52"/>
                      </a:lnTo>
                      <a:lnTo>
                        <a:pt x="114" y="45"/>
                      </a:lnTo>
                      <a:lnTo>
                        <a:pt x="120" y="41"/>
                      </a:lnTo>
                      <a:lnTo>
                        <a:pt x="127" y="36"/>
                      </a:lnTo>
                      <a:lnTo>
                        <a:pt x="137" y="30"/>
                      </a:lnTo>
                      <a:lnTo>
                        <a:pt x="149" y="27"/>
                      </a:lnTo>
                      <a:lnTo>
                        <a:pt x="154" y="22"/>
                      </a:lnTo>
                      <a:lnTo>
                        <a:pt x="158" y="22"/>
                      </a:lnTo>
                      <a:lnTo>
                        <a:pt x="166" y="21"/>
                      </a:lnTo>
                      <a:lnTo>
                        <a:pt x="175" y="21"/>
                      </a:lnTo>
                      <a:lnTo>
                        <a:pt x="182" y="17"/>
                      </a:lnTo>
                      <a:lnTo>
                        <a:pt x="192" y="17"/>
                      </a:lnTo>
                      <a:lnTo>
                        <a:pt x="204" y="17"/>
                      </a:lnTo>
                      <a:lnTo>
                        <a:pt x="215" y="17"/>
                      </a:lnTo>
                      <a:lnTo>
                        <a:pt x="225" y="14"/>
                      </a:lnTo>
                      <a:lnTo>
                        <a:pt x="240" y="11"/>
                      </a:lnTo>
                      <a:lnTo>
                        <a:pt x="255" y="9"/>
                      </a:lnTo>
                      <a:lnTo>
                        <a:pt x="270" y="9"/>
                      </a:lnTo>
                      <a:lnTo>
                        <a:pt x="283" y="8"/>
                      </a:lnTo>
                      <a:lnTo>
                        <a:pt x="301" y="8"/>
                      </a:lnTo>
                      <a:lnTo>
                        <a:pt x="318" y="8"/>
                      </a:lnTo>
                      <a:lnTo>
                        <a:pt x="335" y="8"/>
                      </a:lnTo>
                      <a:lnTo>
                        <a:pt x="354" y="8"/>
                      </a:lnTo>
                      <a:lnTo>
                        <a:pt x="373" y="2"/>
                      </a:lnTo>
                      <a:lnTo>
                        <a:pt x="390" y="2"/>
                      </a:lnTo>
                      <a:lnTo>
                        <a:pt x="411" y="2"/>
                      </a:lnTo>
                      <a:lnTo>
                        <a:pt x="432" y="2"/>
                      </a:lnTo>
                      <a:lnTo>
                        <a:pt x="450" y="0"/>
                      </a:lnTo>
                      <a:lnTo>
                        <a:pt x="470" y="0"/>
                      </a:lnTo>
                      <a:lnTo>
                        <a:pt x="492" y="0"/>
                      </a:lnTo>
                      <a:lnTo>
                        <a:pt x="515" y="0"/>
                      </a:lnTo>
                      <a:lnTo>
                        <a:pt x="535" y="0"/>
                      </a:lnTo>
                      <a:lnTo>
                        <a:pt x="558" y="0"/>
                      </a:lnTo>
                      <a:lnTo>
                        <a:pt x="583" y="0"/>
                      </a:lnTo>
                      <a:lnTo>
                        <a:pt x="606" y="0"/>
                      </a:lnTo>
                      <a:lnTo>
                        <a:pt x="626" y="0"/>
                      </a:lnTo>
                      <a:lnTo>
                        <a:pt x="648" y="0"/>
                      </a:lnTo>
                      <a:lnTo>
                        <a:pt x="674" y="0"/>
                      </a:lnTo>
                      <a:lnTo>
                        <a:pt x="696" y="0"/>
                      </a:lnTo>
                      <a:lnTo>
                        <a:pt x="718" y="0"/>
                      </a:lnTo>
                      <a:lnTo>
                        <a:pt x="744" y="0"/>
                      </a:lnTo>
                      <a:lnTo>
                        <a:pt x="765" y="0"/>
                      </a:lnTo>
                      <a:lnTo>
                        <a:pt x="789" y="0"/>
                      </a:lnTo>
                      <a:lnTo>
                        <a:pt x="814" y="0"/>
                      </a:lnTo>
                      <a:lnTo>
                        <a:pt x="834" y="0"/>
                      </a:lnTo>
                      <a:lnTo>
                        <a:pt x="860" y="0"/>
                      </a:lnTo>
                      <a:lnTo>
                        <a:pt x="883" y="0"/>
                      </a:lnTo>
                      <a:lnTo>
                        <a:pt x="905" y="0"/>
                      </a:lnTo>
                      <a:lnTo>
                        <a:pt x="927" y="0"/>
                      </a:lnTo>
                      <a:lnTo>
                        <a:pt x="952" y="0"/>
                      </a:lnTo>
                      <a:lnTo>
                        <a:pt x="974" y="0"/>
                      </a:lnTo>
                      <a:lnTo>
                        <a:pt x="995" y="2"/>
                      </a:lnTo>
                      <a:lnTo>
                        <a:pt x="1019" y="2"/>
                      </a:lnTo>
                      <a:lnTo>
                        <a:pt x="1042" y="2"/>
                      </a:lnTo>
                      <a:lnTo>
                        <a:pt x="1064" y="2"/>
                      </a:lnTo>
                      <a:lnTo>
                        <a:pt x="1083" y="2"/>
                      </a:lnTo>
                      <a:lnTo>
                        <a:pt x="1104" y="2"/>
                      </a:lnTo>
                      <a:lnTo>
                        <a:pt x="1125" y="2"/>
                      </a:lnTo>
                      <a:lnTo>
                        <a:pt x="1143" y="2"/>
                      </a:lnTo>
                      <a:lnTo>
                        <a:pt x="1160" y="8"/>
                      </a:lnTo>
                      <a:lnTo>
                        <a:pt x="1181" y="8"/>
                      </a:lnTo>
                      <a:lnTo>
                        <a:pt x="1202" y="8"/>
                      </a:lnTo>
                      <a:lnTo>
                        <a:pt x="1218" y="8"/>
                      </a:lnTo>
                      <a:lnTo>
                        <a:pt x="1236" y="8"/>
                      </a:lnTo>
                      <a:lnTo>
                        <a:pt x="1251" y="8"/>
                      </a:lnTo>
                      <a:lnTo>
                        <a:pt x="1264" y="8"/>
                      </a:lnTo>
                      <a:lnTo>
                        <a:pt x="1281" y="8"/>
                      </a:lnTo>
                      <a:lnTo>
                        <a:pt x="1296" y="8"/>
                      </a:lnTo>
                      <a:lnTo>
                        <a:pt x="1310" y="9"/>
                      </a:lnTo>
                      <a:lnTo>
                        <a:pt x="1324" y="9"/>
                      </a:lnTo>
                      <a:lnTo>
                        <a:pt x="1335" y="9"/>
                      </a:lnTo>
                      <a:lnTo>
                        <a:pt x="1349" y="9"/>
                      </a:lnTo>
                      <a:lnTo>
                        <a:pt x="1360" y="9"/>
                      </a:lnTo>
                      <a:lnTo>
                        <a:pt x="1374" y="9"/>
                      </a:lnTo>
                      <a:lnTo>
                        <a:pt x="1387" y="9"/>
                      </a:lnTo>
                      <a:lnTo>
                        <a:pt x="1401" y="9"/>
                      </a:lnTo>
                      <a:lnTo>
                        <a:pt x="1414" y="9"/>
                      </a:lnTo>
                      <a:lnTo>
                        <a:pt x="1429" y="9"/>
                      </a:lnTo>
                      <a:lnTo>
                        <a:pt x="1439" y="9"/>
                      </a:lnTo>
                      <a:lnTo>
                        <a:pt x="1456" y="9"/>
                      </a:lnTo>
                      <a:lnTo>
                        <a:pt x="1469" y="9"/>
                      </a:lnTo>
                      <a:lnTo>
                        <a:pt x="1486" y="9"/>
                      </a:lnTo>
                      <a:lnTo>
                        <a:pt x="1499" y="8"/>
                      </a:lnTo>
                      <a:lnTo>
                        <a:pt x="1512" y="8"/>
                      </a:lnTo>
                      <a:lnTo>
                        <a:pt x="1526" y="8"/>
                      </a:lnTo>
                      <a:lnTo>
                        <a:pt x="1541" y="8"/>
                      </a:lnTo>
                      <a:lnTo>
                        <a:pt x="1555" y="8"/>
                      </a:lnTo>
                      <a:lnTo>
                        <a:pt x="1569" y="8"/>
                      </a:lnTo>
                      <a:lnTo>
                        <a:pt x="1584" y="8"/>
                      </a:lnTo>
                      <a:lnTo>
                        <a:pt x="1598" y="8"/>
                      </a:lnTo>
                      <a:lnTo>
                        <a:pt x="1612" y="8"/>
                      </a:lnTo>
                      <a:lnTo>
                        <a:pt x="1631" y="8"/>
                      </a:lnTo>
                      <a:lnTo>
                        <a:pt x="1644" y="8"/>
                      </a:lnTo>
                      <a:lnTo>
                        <a:pt x="1658" y="8"/>
                      </a:lnTo>
                      <a:lnTo>
                        <a:pt x="1672" y="8"/>
                      </a:lnTo>
                      <a:lnTo>
                        <a:pt x="1687" y="8"/>
                      </a:lnTo>
                      <a:lnTo>
                        <a:pt x="1700" y="2"/>
                      </a:lnTo>
                      <a:lnTo>
                        <a:pt x="1714" y="2"/>
                      </a:lnTo>
                      <a:lnTo>
                        <a:pt x="1730" y="2"/>
                      </a:lnTo>
                      <a:lnTo>
                        <a:pt x="1743" y="2"/>
                      </a:lnTo>
                      <a:lnTo>
                        <a:pt x="1757" y="2"/>
                      </a:lnTo>
                      <a:lnTo>
                        <a:pt x="1770" y="2"/>
                      </a:lnTo>
                      <a:lnTo>
                        <a:pt x="1782" y="2"/>
                      </a:lnTo>
                      <a:lnTo>
                        <a:pt x="1795" y="2"/>
                      </a:lnTo>
                      <a:lnTo>
                        <a:pt x="1809" y="2"/>
                      </a:lnTo>
                      <a:lnTo>
                        <a:pt x="1823" y="2"/>
                      </a:lnTo>
                      <a:lnTo>
                        <a:pt x="1834" y="2"/>
                      </a:lnTo>
                      <a:lnTo>
                        <a:pt x="1848" y="2"/>
                      </a:lnTo>
                      <a:lnTo>
                        <a:pt x="1861" y="2"/>
                      </a:lnTo>
                      <a:lnTo>
                        <a:pt x="1874" y="2"/>
                      </a:lnTo>
                      <a:lnTo>
                        <a:pt x="1883" y="2"/>
                      </a:lnTo>
                      <a:lnTo>
                        <a:pt x="1896" y="2"/>
                      </a:lnTo>
                      <a:lnTo>
                        <a:pt x="1908" y="2"/>
                      </a:lnTo>
                      <a:lnTo>
                        <a:pt x="1921" y="8"/>
                      </a:lnTo>
                      <a:lnTo>
                        <a:pt x="1932" y="8"/>
                      </a:lnTo>
                      <a:lnTo>
                        <a:pt x="1943" y="8"/>
                      </a:lnTo>
                      <a:lnTo>
                        <a:pt x="1951" y="8"/>
                      </a:lnTo>
                      <a:lnTo>
                        <a:pt x="1963" y="9"/>
                      </a:lnTo>
                      <a:lnTo>
                        <a:pt x="1975" y="9"/>
                      </a:lnTo>
                      <a:lnTo>
                        <a:pt x="1984" y="9"/>
                      </a:lnTo>
                      <a:lnTo>
                        <a:pt x="1993" y="11"/>
                      </a:lnTo>
                      <a:lnTo>
                        <a:pt x="1999" y="11"/>
                      </a:lnTo>
                      <a:lnTo>
                        <a:pt x="2010" y="14"/>
                      </a:lnTo>
                      <a:lnTo>
                        <a:pt x="2018" y="17"/>
                      </a:lnTo>
                      <a:lnTo>
                        <a:pt x="2024" y="17"/>
                      </a:lnTo>
                      <a:lnTo>
                        <a:pt x="2033" y="17"/>
                      </a:lnTo>
                      <a:lnTo>
                        <a:pt x="2040" y="21"/>
                      </a:lnTo>
                      <a:lnTo>
                        <a:pt x="2048" y="22"/>
                      </a:lnTo>
                      <a:lnTo>
                        <a:pt x="2051" y="22"/>
                      </a:lnTo>
                      <a:lnTo>
                        <a:pt x="2058" y="26"/>
                      </a:lnTo>
                      <a:lnTo>
                        <a:pt x="2065" y="27"/>
                      </a:lnTo>
                      <a:lnTo>
                        <a:pt x="2070" y="30"/>
                      </a:lnTo>
                      <a:lnTo>
                        <a:pt x="2078" y="31"/>
                      </a:lnTo>
                      <a:lnTo>
                        <a:pt x="2078" y="36"/>
                      </a:lnTo>
                      <a:lnTo>
                        <a:pt x="2085" y="41"/>
                      </a:lnTo>
                      <a:lnTo>
                        <a:pt x="2092" y="45"/>
                      </a:lnTo>
                      <a:lnTo>
                        <a:pt x="2100" y="51"/>
                      </a:lnTo>
                      <a:lnTo>
                        <a:pt x="2106" y="56"/>
                      </a:lnTo>
                      <a:lnTo>
                        <a:pt x="2113" y="66"/>
                      </a:lnTo>
                      <a:lnTo>
                        <a:pt x="2122" y="73"/>
                      </a:lnTo>
                      <a:lnTo>
                        <a:pt x="2127" y="81"/>
                      </a:lnTo>
                      <a:lnTo>
                        <a:pt x="2136" y="86"/>
                      </a:lnTo>
                      <a:lnTo>
                        <a:pt x="2140" y="98"/>
                      </a:lnTo>
                      <a:lnTo>
                        <a:pt x="2147" y="105"/>
                      </a:lnTo>
                      <a:lnTo>
                        <a:pt x="2152" y="113"/>
                      </a:lnTo>
                      <a:lnTo>
                        <a:pt x="2157" y="122"/>
                      </a:lnTo>
                      <a:lnTo>
                        <a:pt x="2165" y="130"/>
                      </a:lnTo>
                      <a:lnTo>
                        <a:pt x="2170" y="138"/>
                      </a:lnTo>
                      <a:lnTo>
                        <a:pt x="2174" y="148"/>
                      </a:lnTo>
                      <a:lnTo>
                        <a:pt x="2179" y="156"/>
                      </a:lnTo>
                      <a:lnTo>
                        <a:pt x="2180" y="165"/>
                      </a:lnTo>
                      <a:lnTo>
                        <a:pt x="2186" y="174"/>
                      </a:lnTo>
                      <a:lnTo>
                        <a:pt x="2187" y="184"/>
                      </a:lnTo>
                      <a:lnTo>
                        <a:pt x="2191" y="193"/>
                      </a:lnTo>
                      <a:lnTo>
                        <a:pt x="2191" y="202"/>
                      </a:lnTo>
                      <a:lnTo>
                        <a:pt x="2195" y="208"/>
                      </a:lnTo>
                      <a:lnTo>
                        <a:pt x="2195" y="219"/>
                      </a:lnTo>
                      <a:lnTo>
                        <a:pt x="2195" y="225"/>
                      </a:lnTo>
                      <a:lnTo>
                        <a:pt x="2195" y="232"/>
                      </a:lnTo>
                      <a:lnTo>
                        <a:pt x="2195" y="238"/>
                      </a:lnTo>
                      <a:lnTo>
                        <a:pt x="2191" y="245"/>
                      </a:lnTo>
                      <a:lnTo>
                        <a:pt x="2191" y="253"/>
                      </a:lnTo>
                      <a:lnTo>
                        <a:pt x="2187" y="257"/>
                      </a:lnTo>
                      <a:lnTo>
                        <a:pt x="2182" y="263"/>
                      </a:lnTo>
                      <a:lnTo>
                        <a:pt x="2179" y="267"/>
                      </a:lnTo>
                      <a:lnTo>
                        <a:pt x="2174" y="272"/>
                      </a:lnTo>
                      <a:lnTo>
                        <a:pt x="2171" y="275"/>
                      </a:lnTo>
                      <a:lnTo>
                        <a:pt x="2162" y="275"/>
                      </a:lnTo>
                      <a:lnTo>
                        <a:pt x="2157" y="275"/>
                      </a:lnTo>
                      <a:lnTo>
                        <a:pt x="2152" y="277"/>
                      </a:lnTo>
                      <a:lnTo>
                        <a:pt x="2147" y="277"/>
                      </a:lnTo>
                      <a:lnTo>
                        <a:pt x="2140" y="279"/>
                      </a:lnTo>
                      <a:lnTo>
                        <a:pt x="2132" y="279"/>
                      </a:lnTo>
                      <a:lnTo>
                        <a:pt x="2124" y="279"/>
                      </a:lnTo>
                      <a:lnTo>
                        <a:pt x="2115" y="279"/>
                      </a:lnTo>
                      <a:lnTo>
                        <a:pt x="2106" y="279"/>
                      </a:lnTo>
                      <a:lnTo>
                        <a:pt x="2097" y="279"/>
                      </a:lnTo>
                      <a:lnTo>
                        <a:pt x="2088" y="279"/>
                      </a:lnTo>
                      <a:lnTo>
                        <a:pt x="2078" y="279"/>
                      </a:lnTo>
                      <a:lnTo>
                        <a:pt x="2065" y="279"/>
                      </a:lnTo>
                      <a:lnTo>
                        <a:pt x="2051" y="279"/>
                      </a:lnTo>
                      <a:lnTo>
                        <a:pt x="2040" y="279"/>
                      </a:lnTo>
                      <a:lnTo>
                        <a:pt x="2024" y="279"/>
                      </a:lnTo>
                      <a:lnTo>
                        <a:pt x="2012" y="279"/>
                      </a:lnTo>
                      <a:lnTo>
                        <a:pt x="1998" y="279"/>
                      </a:lnTo>
                      <a:lnTo>
                        <a:pt x="1984" y="279"/>
                      </a:lnTo>
                      <a:lnTo>
                        <a:pt x="1968" y="279"/>
                      </a:lnTo>
                      <a:lnTo>
                        <a:pt x="1951" y="279"/>
                      </a:lnTo>
                      <a:lnTo>
                        <a:pt x="1936" y="279"/>
                      </a:lnTo>
                      <a:lnTo>
                        <a:pt x="1920" y="279"/>
                      </a:lnTo>
                      <a:lnTo>
                        <a:pt x="1902" y="279"/>
                      </a:lnTo>
                      <a:lnTo>
                        <a:pt x="1883" y="279"/>
                      </a:lnTo>
                      <a:lnTo>
                        <a:pt x="1866" y="277"/>
                      </a:lnTo>
                      <a:lnTo>
                        <a:pt x="1848" y="277"/>
                      </a:lnTo>
                      <a:lnTo>
                        <a:pt x="1829" y="277"/>
                      </a:lnTo>
                      <a:lnTo>
                        <a:pt x="1812" y="277"/>
                      </a:lnTo>
                      <a:lnTo>
                        <a:pt x="1790" y="277"/>
                      </a:lnTo>
                      <a:lnTo>
                        <a:pt x="1773" y="275"/>
                      </a:lnTo>
                      <a:lnTo>
                        <a:pt x="1750" y="275"/>
                      </a:lnTo>
                      <a:lnTo>
                        <a:pt x="1732" y="275"/>
                      </a:lnTo>
                      <a:lnTo>
                        <a:pt x="1710" y="272"/>
                      </a:lnTo>
                      <a:lnTo>
                        <a:pt x="1688" y="272"/>
                      </a:lnTo>
                      <a:lnTo>
                        <a:pt x="1667" y="272"/>
                      </a:lnTo>
                      <a:lnTo>
                        <a:pt x="1645" y="272"/>
                      </a:lnTo>
                      <a:lnTo>
                        <a:pt x="1620" y="272"/>
                      </a:lnTo>
                      <a:lnTo>
                        <a:pt x="1598" y="272"/>
                      </a:lnTo>
                      <a:lnTo>
                        <a:pt x="1578" y="272"/>
                      </a:lnTo>
                      <a:lnTo>
                        <a:pt x="1555" y="272"/>
                      </a:lnTo>
                      <a:lnTo>
                        <a:pt x="1530" y="270"/>
                      </a:lnTo>
                      <a:lnTo>
                        <a:pt x="1507" y="267"/>
                      </a:lnTo>
                      <a:lnTo>
                        <a:pt x="1487" y="267"/>
                      </a:lnTo>
                      <a:lnTo>
                        <a:pt x="1464" y="267"/>
                      </a:lnTo>
                      <a:lnTo>
                        <a:pt x="1439" y="267"/>
                      </a:lnTo>
                      <a:lnTo>
                        <a:pt x="1414" y="266"/>
                      </a:lnTo>
                      <a:lnTo>
                        <a:pt x="1390" y="266"/>
                      </a:lnTo>
                      <a:lnTo>
                        <a:pt x="1367" y="266"/>
                      </a:lnTo>
                      <a:lnTo>
                        <a:pt x="1340" y="263"/>
                      </a:lnTo>
                      <a:lnTo>
                        <a:pt x="1315" y="263"/>
                      </a:lnTo>
                      <a:lnTo>
                        <a:pt x="1292" y="263"/>
                      </a:lnTo>
                      <a:lnTo>
                        <a:pt x="1264" y="263"/>
                      </a:lnTo>
                      <a:lnTo>
                        <a:pt x="1242" y="263"/>
                      </a:lnTo>
                      <a:lnTo>
                        <a:pt x="1215" y="263"/>
                      </a:lnTo>
                      <a:lnTo>
                        <a:pt x="1193" y="262"/>
                      </a:lnTo>
                      <a:lnTo>
                        <a:pt x="1168" y="262"/>
                      </a:lnTo>
                      <a:lnTo>
                        <a:pt x="1139" y="262"/>
                      </a:lnTo>
                      <a:lnTo>
                        <a:pt x="1118" y="262"/>
                      </a:lnTo>
                      <a:lnTo>
                        <a:pt x="1091" y="262"/>
                      </a:lnTo>
                      <a:lnTo>
                        <a:pt x="1066" y="262"/>
                      </a:lnTo>
                      <a:lnTo>
                        <a:pt x="1042" y="262"/>
                      </a:lnTo>
                      <a:lnTo>
                        <a:pt x="1016" y="262"/>
                      </a:lnTo>
                      <a:lnTo>
                        <a:pt x="991" y="262"/>
                      </a:lnTo>
                      <a:lnTo>
                        <a:pt x="965" y="262"/>
                      </a:lnTo>
                      <a:lnTo>
                        <a:pt x="940" y="262"/>
                      </a:lnTo>
                      <a:lnTo>
                        <a:pt x="915" y="262"/>
                      </a:lnTo>
                      <a:lnTo>
                        <a:pt x="890" y="262"/>
                      </a:lnTo>
                      <a:lnTo>
                        <a:pt x="868" y="262"/>
                      </a:lnTo>
                      <a:lnTo>
                        <a:pt x="844" y="262"/>
                      </a:lnTo>
                      <a:lnTo>
                        <a:pt x="817" y="262"/>
                      </a:lnTo>
                      <a:lnTo>
                        <a:pt x="793" y="262"/>
                      </a:lnTo>
                      <a:lnTo>
                        <a:pt x="771" y="262"/>
                      </a:lnTo>
                      <a:lnTo>
                        <a:pt x="746" y="262"/>
                      </a:lnTo>
                      <a:lnTo>
                        <a:pt x="724" y="263"/>
                      </a:lnTo>
                      <a:lnTo>
                        <a:pt x="700" y="263"/>
                      </a:lnTo>
                      <a:lnTo>
                        <a:pt x="678" y="263"/>
                      </a:lnTo>
                      <a:lnTo>
                        <a:pt x="656" y="263"/>
                      </a:lnTo>
                      <a:lnTo>
                        <a:pt x="631" y="263"/>
                      </a:lnTo>
                      <a:lnTo>
                        <a:pt x="609" y="263"/>
                      </a:lnTo>
                      <a:lnTo>
                        <a:pt x="587" y="266"/>
                      </a:lnTo>
                      <a:lnTo>
                        <a:pt x="565" y="266"/>
                      </a:lnTo>
                      <a:lnTo>
                        <a:pt x="544" y="266"/>
                      </a:lnTo>
                      <a:lnTo>
                        <a:pt x="522" y="267"/>
                      </a:lnTo>
                      <a:lnTo>
                        <a:pt x="501" y="267"/>
                      </a:lnTo>
                      <a:lnTo>
                        <a:pt x="479" y="267"/>
                      </a:lnTo>
                      <a:lnTo>
                        <a:pt x="458" y="267"/>
                      </a:lnTo>
                      <a:lnTo>
                        <a:pt x="438" y="270"/>
                      </a:lnTo>
                      <a:lnTo>
                        <a:pt x="416" y="272"/>
                      </a:lnTo>
                      <a:lnTo>
                        <a:pt x="398" y="272"/>
                      </a:lnTo>
                      <a:lnTo>
                        <a:pt x="378" y="272"/>
                      </a:lnTo>
                      <a:lnTo>
                        <a:pt x="360" y="272"/>
                      </a:lnTo>
                      <a:lnTo>
                        <a:pt x="343" y="272"/>
                      </a:lnTo>
                      <a:lnTo>
                        <a:pt x="322" y="272"/>
                      </a:lnTo>
                      <a:lnTo>
                        <a:pt x="304" y="272"/>
                      </a:lnTo>
                      <a:lnTo>
                        <a:pt x="286" y="272"/>
                      </a:lnTo>
                      <a:lnTo>
                        <a:pt x="271" y="275"/>
                      </a:lnTo>
                      <a:lnTo>
                        <a:pt x="255" y="275"/>
                      </a:lnTo>
                      <a:lnTo>
                        <a:pt x="235" y="275"/>
                      </a:lnTo>
                      <a:lnTo>
                        <a:pt x="221" y="275"/>
                      </a:lnTo>
                      <a:lnTo>
                        <a:pt x="206" y="277"/>
                      </a:lnTo>
                      <a:lnTo>
                        <a:pt x="191" y="277"/>
                      </a:lnTo>
                      <a:lnTo>
                        <a:pt x="176" y="277"/>
                      </a:lnTo>
                      <a:lnTo>
                        <a:pt x="162" y="277"/>
                      </a:lnTo>
                      <a:lnTo>
                        <a:pt x="152" y="277"/>
                      </a:lnTo>
                      <a:lnTo>
                        <a:pt x="133" y="277"/>
                      </a:lnTo>
                      <a:lnTo>
                        <a:pt x="124" y="277"/>
                      </a:lnTo>
                      <a:lnTo>
                        <a:pt x="114" y="277"/>
                      </a:lnTo>
                      <a:lnTo>
                        <a:pt x="102" y="279"/>
                      </a:lnTo>
                      <a:lnTo>
                        <a:pt x="90" y="277"/>
                      </a:lnTo>
                      <a:lnTo>
                        <a:pt x="83" y="277"/>
                      </a:lnTo>
                      <a:lnTo>
                        <a:pt x="71" y="277"/>
                      </a:lnTo>
                      <a:lnTo>
                        <a:pt x="64" y="277"/>
                      </a:lnTo>
                      <a:lnTo>
                        <a:pt x="53" y="277"/>
                      </a:lnTo>
                      <a:lnTo>
                        <a:pt x="43" y="277"/>
                      </a:lnTo>
                      <a:lnTo>
                        <a:pt x="36" y="277"/>
                      </a:lnTo>
                      <a:lnTo>
                        <a:pt x="30" y="277"/>
                      </a:lnTo>
                      <a:lnTo>
                        <a:pt x="25" y="275"/>
                      </a:lnTo>
                      <a:lnTo>
                        <a:pt x="21" y="275"/>
                      </a:lnTo>
                      <a:lnTo>
                        <a:pt x="13" y="275"/>
                      </a:lnTo>
                      <a:lnTo>
                        <a:pt x="11" y="275"/>
                      </a:lnTo>
                      <a:lnTo>
                        <a:pt x="6" y="272"/>
                      </a:lnTo>
                      <a:lnTo>
                        <a:pt x="3" y="272"/>
                      </a:lnTo>
                      <a:close/>
                    </a:path>
                  </a:pathLst>
                </a:custGeom>
                <a:solidFill>
                  <a:srgbClr val="A1D7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8" name="Freeform 146"/>
                <p:cNvSpPr>
                  <a:spLocks/>
                </p:cNvSpPr>
                <p:nvPr/>
              </p:nvSpPr>
              <p:spPr bwMode="auto">
                <a:xfrm>
                  <a:off x="2915" y="2837"/>
                  <a:ext cx="916" cy="102"/>
                </a:xfrm>
                <a:custGeom>
                  <a:avLst/>
                  <a:gdLst>
                    <a:gd name="T0" fmla="*/ 0 w 2746"/>
                    <a:gd name="T1" fmla="*/ 30 h 305"/>
                    <a:gd name="T2" fmla="*/ 1 w 2746"/>
                    <a:gd name="T3" fmla="*/ 25 h 305"/>
                    <a:gd name="T4" fmla="*/ 2 w 2746"/>
                    <a:gd name="T5" fmla="*/ 21 h 305"/>
                    <a:gd name="T6" fmla="*/ 4 w 2746"/>
                    <a:gd name="T7" fmla="*/ 17 h 305"/>
                    <a:gd name="T8" fmla="*/ 6 w 2746"/>
                    <a:gd name="T9" fmla="*/ 14 h 305"/>
                    <a:gd name="T10" fmla="*/ 9 w 2746"/>
                    <a:gd name="T11" fmla="*/ 10 h 305"/>
                    <a:gd name="T12" fmla="*/ 14 w 2746"/>
                    <a:gd name="T13" fmla="*/ 5 h 305"/>
                    <a:gd name="T14" fmla="*/ 17 w 2746"/>
                    <a:gd name="T15" fmla="*/ 4 h 305"/>
                    <a:gd name="T16" fmla="*/ 20 w 2746"/>
                    <a:gd name="T17" fmla="*/ 4 h 305"/>
                    <a:gd name="T18" fmla="*/ 27 w 2746"/>
                    <a:gd name="T19" fmla="*/ 3 h 305"/>
                    <a:gd name="T20" fmla="*/ 36 w 2746"/>
                    <a:gd name="T21" fmla="*/ 2 h 305"/>
                    <a:gd name="T22" fmla="*/ 48 w 2746"/>
                    <a:gd name="T23" fmla="*/ 2 h 305"/>
                    <a:gd name="T24" fmla="*/ 61 w 2746"/>
                    <a:gd name="T25" fmla="*/ 2 h 305"/>
                    <a:gd name="T26" fmla="*/ 77 w 2746"/>
                    <a:gd name="T27" fmla="*/ 1 h 305"/>
                    <a:gd name="T28" fmla="*/ 93 w 2746"/>
                    <a:gd name="T29" fmla="*/ 1 h 305"/>
                    <a:gd name="T30" fmla="*/ 110 w 2746"/>
                    <a:gd name="T31" fmla="*/ 1 h 305"/>
                    <a:gd name="T32" fmla="*/ 126 w 2746"/>
                    <a:gd name="T33" fmla="*/ 1 h 305"/>
                    <a:gd name="T34" fmla="*/ 142 w 2746"/>
                    <a:gd name="T35" fmla="*/ 1 h 305"/>
                    <a:gd name="T36" fmla="*/ 157 w 2746"/>
                    <a:gd name="T37" fmla="*/ 1 h 305"/>
                    <a:gd name="T38" fmla="*/ 170 w 2746"/>
                    <a:gd name="T39" fmla="*/ 1 h 305"/>
                    <a:gd name="T40" fmla="*/ 181 w 2746"/>
                    <a:gd name="T41" fmla="*/ 1 h 305"/>
                    <a:gd name="T42" fmla="*/ 190 w 2746"/>
                    <a:gd name="T43" fmla="*/ 1 h 305"/>
                    <a:gd name="T44" fmla="*/ 199 w 2746"/>
                    <a:gd name="T45" fmla="*/ 1 h 305"/>
                    <a:gd name="T46" fmla="*/ 209 w 2746"/>
                    <a:gd name="T47" fmla="*/ 1 h 305"/>
                    <a:gd name="T48" fmla="*/ 219 w 2746"/>
                    <a:gd name="T49" fmla="*/ 1 h 305"/>
                    <a:gd name="T50" fmla="*/ 229 w 2746"/>
                    <a:gd name="T51" fmla="*/ 0 h 305"/>
                    <a:gd name="T52" fmla="*/ 240 w 2746"/>
                    <a:gd name="T53" fmla="*/ 0 h 305"/>
                    <a:gd name="T54" fmla="*/ 249 w 2746"/>
                    <a:gd name="T55" fmla="*/ 0 h 305"/>
                    <a:gd name="T56" fmla="*/ 258 w 2746"/>
                    <a:gd name="T57" fmla="*/ 0 h 305"/>
                    <a:gd name="T58" fmla="*/ 267 w 2746"/>
                    <a:gd name="T59" fmla="*/ 0 h 305"/>
                    <a:gd name="T60" fmla="*/ 274 w 2746"/>
                    <a:gd name="T61" fmla="*/ 0 h 305"/>
                    <a:gd name="T62" fmla="*/ 281 w 2746"/>
                    <a:gd name="T63" fmla="*/ 1 h 305"/>
                    <a:gd name="T64" fmla="*/ 286 w 2746"/>
                    <a:gd name="T65" fmla="*/ 2 h 305"/>
                    <a:gd name="T66" fmla="*/ 290 w 2746"/>
                    <a:gd name="T67" fmla="*/ 3 h 305"/>
                    <a:gd name="T68" fmla="*/ 294 w 2746"/>
                    <a:gd name="T69" fmla="*/ 6 h 305"/>
                    <a:gd name="T70" fmla="*/ 298 w 2746"/>
                    <a:gd name="T71" fmla="*/ 10 h 305"/>
                    <a:gd name="T72" fmla="*/ 302 w 2746"/>
                    <a:gd name="T73" fmla="*/ 15 h 305"/>
                    <a:gd name="T74" fmla="*/ 305 w 2746"/>
                    <a:gd name="T75" fmla="*/ 20 h 305"/>
                    <a:gd name="T76" fmla="*/ 306 w 2746"/>
                    <a:gd name="T77" fmla="*/ 25 h 305"/>
                    <a:gd name="T78" fmla="*/ 305 w 2746"/>
                    <a:gd name="T79" fmla="*/ 28 h 305"/>
                    <a:gd name="T80" fmla="*/ 301 w 2746"/>
                    <a:gd name="T81" fmla="*/ 30 h 305"/>
                    <a:gd name="T82" fmla="*/ 291 w 2746"/>
                    <a:gd name="T83" fmla="*/ 31 h 305"/>
                    <a:gd name="T84" fmla="*/ 272 w 2746"/>
                    <a:gd name="T85" fmla="*/ 32 h 305"/>
                    <a:gd name="T86" fmla="*/ 247 w 2746"/>
                    <a:gd name="T87" fmla="*/ 33 h 305"/>
                    <a:gd name="T88" fmla="*/ 216 w 2746"/>
                    <a:gd name="T89" fmla="*/ 33 h 305"/>
                    <a:gd name="T90" fmla="*/ 183 w 2746"/>
                    <a:gd name="T91" fmla="*/ 33 h 305"/>
                    <a:gd name="T92" fmla="*/ 149 w 2746"/>
                    <a:gd name="T93" fmla="*/ 34 h 305"/>
                    <a:gd name="T94" fmla="*/ 114 w 2746"/>
                    <a:gd name="T95" fmla="*/ 34 h 305"/>
                    <a:gd name="T96" fmla="*/ 81 w 2746"/>
                    <a:gd name="T97" fmla="*/ 34 h 305"/>
                    <a:gd name="T98" fmla="*/ 52 w 2746"/>
                    <a:gd name="T99" fmla="*/ 33 h 305"/>
                    <a:gd name="T100" fmla="*/ 28 w 2746"/>
                    <a:gd name="T101" fmla="*/ 33 h 305"/>
                    <a:gd name="T102" fmla="*/ 10 w 2746"/>
                    <a:gd name="T103" fmla="*/ 33 h 305"/>
                    <a:gd name="T104" fmla="*/ 1 w 2746"/>
                    <a:gd name="T105" fmla="*/ 32 h 305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746"/>
                    <a:gd name="T160" fmla="*/ 0 h 305"/>
                    <a:gd name="T161" fmla="*/ 2746 w 2746"/>
                    <a:gd name="T162" fmla="*/ 305 h 305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746" h="305">
                      <a:moveTo>
                        <a:pt x="1" y="285"/>
                      </a:moveTo>
                      <a:lnTo>
                        <a:pt x="0" y="283"/>
                      </a:lnTo>
                      <a:lnTo>
                        <a:pt x="0" y="278"/>
                      </a:lnTo>
                      <a:lnTo>
                        <a:pt x="0" y="271"/>
                      </a:lnTo>
                      <a:lnTo>
                        <a:pt x="0" y="266"/>
                      </a:lnTo>
                      <a:lnTo>
                        <a:pt x="0" y="259"/>
                      </a:lnTo>
                      <a:lnTo>
                        <a:pt x="1" y="253"/>
                      </a:lnTo>
                      <a:lnTo>
                        <a:pt x="1" y="246"/>
                      </a:lnTo>
                      <a:lnTo>
                        <a:pt x="5" y="236"/>
                      </a:lnTo>
                      <a:lnTo>
                        <a:pt x="6" y="228"/>
                      </a:lnTo>
                      <a:lnTo>
                        <a:pt x="7" y="220"/>
                      </a:lnTo>
                      <a:lnTo>
                        <a:pt x="10" y="210"/>
                      </a:lnTo>
                      <a:lnTo>
                        <a:pt x="15" y="201"/>
                      </a:lnTo>
                      <a:lnTo>
                        <a:pt x="18" y="195"/>
                      </a:lnTo>
                      <a:lnTo>
                        <a:pt x="20" y="189"/>
                      </a:lnTo>
                      <a:lnTo>
                        <a:pt x="22" y="184"/>
                      </a:lnTo>
                      <a:lnTo>
                        <a:pt x="24" y="181"/>
                      </a:lnTo>
                      <a:lnTo>
                        <a:pt x="30" y="168"/>
                      </a:lnTo>
                      <a:lnTo>
                        <a:pt x="35" y="159"/>
                      </a:lnTo>
                      <a:lnTo>
                        <a:pt x="35" y="152"/>
                      </a:lnTo>
                      <a:lnTo>
                        <a:pt x="40" y="147"/>
                      </a:lnTo>
                      <a:lnTo>
                        <a:pt x="43" y="143"/>
                      </a:lnTo>
                      <a:lnTo>
                        <a:pt x="44" y="139"/>
                      </a:lnTo>
                      <a:lnTo>
                        <a:pt x="49" y="133"/>
                      </a:lnTo>
                      <a:lnTo>
                        <a:pt x="52" y="128"/>
                      </a:lnTo>
                      <a:lnTo>
                        <a:pt x="56" y="122"/>
                      </a:lnTo>
                      <a:lnTo>
                        <a:pt x="59" y="116"/>
                      </a:lnTo>
                      <a:lnTo>
                        <a:pt x="65" y="104"/>
                      </a:lnTo>
                      <a:lnTo>
                        <a:pt x="73" y="99"/>
                      </a:lnTo>
                      <a:lnTo>
                        <a:pt x="83" y="88"/>
                      </a:lnTo>
                      <a:lnTo>
                        <a:pt x="92" y="79"/>
                      </a:lnTo>
                      <a:lnTo>
                        <a:pt x="99" y="72"/>
                      </a:lnTo>
                      <a:lnTo>
                        <a:pt x="108" y="64"/>
                      </a:lnTo>
                      <a:lnTo>
                        <a:pt x="117" y="57"/>
                      </a:lnTo>
                      <a:lnTo>
                        <a:pt x="126" y="49"/>
                      </a:lnTo>
                      <a:lnTo>
                        <a:pt x="132" y="49"/>
                      </a:lnTo>
                      <a:lnTo>
                        <a:pt x="135" y="45"/>
                      </a:lnTo>
                      <a:lnTo>
                        <a:pt x="142" y="44"/>
                      </a:lnTo>
                      <a:lnTo>
                        <a:pt x="149" y="42"/>
                      </a:lnTo>
                      <a:lnTo>
                        <a:pt x="152" y="39"/>
                      </a:lnTo>
                      <a:lnTo>
                        <a:pt x="157" y="36"/>
                      </a:lnTo>
                      <a:lnTo>
                        <a:pt x="165" y="35"/>
                      </a:lnTo>
                      <a:lnTo>
                        <a:pt x="172" y="35"/>
                      </a:lnTo>
                      <a:lnTo>
                        <a:pt x="174" y="32"/>
                      </a:lnTo>
                      <a:lnTo>
                        <a:pt x="182" y="32"/>
                      </a:lnTo>
                      <a:lnTo>
                        <a:pt x="191" y="30"/>
                      </a:lnTo>
                      <a:lnTo>
                        <a:pt x="204" y="27"/>
                      </a:lnTo>
                      <a:lnTo>
                        <a:pt x="212" y="27"/>
                      </a:lnTo>
                      <a:lnTo>
                        <a:pt x="224" y="27"/>
                      </a:lnTo>
                      <a:lnTo>
                        <a:pt x="241" y="25"/>
                      </a:lnTo>
                      <a:lnTo>
                        <a:pt x="255" y="25"/>
                      </a:lnTo>
                      <a:lnTo>
                        <a:pt x="269" y="23"/>
                      </a:lnTo>
                      <a:lnTo>
                        <a:pt x="288" y="21"/>
                      </a:lnTo>
                      <a:lnTo>
                        <a:pt x="303" y="21"/>
                      </a:lnTo>
                      <a:lnTo>
                        <a:pt x="321" y="21"/>
                      </a:lnTo>
                      <a:lnTo>
                        <a:pt x="342" y="21"/>
                      </a:lnTo>
                      <a:lnTo>
                        <a:pt x="362" y="21"/>
                      </a:lnTo>
                      <a:lnTo>
                        <a:pt x="385" y="19"/>
                      </a:lnTo>
                      <a:lnTo>
                        <a:pt x="405" y="19"/>
                      </a:lnTo>
                      <a:lnTo>
                        <a:pt x="430" y="17"/>
                      </a:lnTo>
                      <a:lnTo>
                        <a:pt x="453" y="14"/>
                      </a:lnTo>
                      <a:lnTo>
                        <a:pt x="475" y="14"/>
                      </a:lnTo>
                      <a:lnTo>
                        <a:pt x="500" y="14"/>
                      </a:lnTo>
                      <a:lnTo>
                        <a:pt x="529" y="14"/>
                      </a:lnTo>
                      <a:lnTo>
                        <a:pt x="549" y="14"/>
                      </a:lnTo>
                      <a:lnTo>
                        <a:pt x="579" y="12"/>
                      </a:lnTo>
                      <a:lnTo>
                        <a:pt x="607" y="12"/>
                      </a:lnTo>
                      <a:lnTo>
                        <a:pt x="634" y="12"/>
                      </a:lnTo>
                      <a:lnTo>
                        <a:pt x="662" y="12"/>
                      </a:lnTo>
                      <a:lnTo>
                        <a:pt x="689" y="10"/>
                      </a:lnTo>
                      <a:lnTo>
                        <a:pt x="718" y="10"/>
                      </a:lnTo>
                      <a:lnTo>
                        <a:pt x="745" y="10"/>
                      </a:lnTo>
                      <a:lnTo>
                        <a:pt x="777" y="10"/>
                      </a:lnTo>
                      <a:lnTo>
                        <a:pt x="806" y="10"/>
                      </a:lnTo>
                      <a:lnTo>
                        <a:pt x="836" y="10"/>
                      </a:lnTo>
                      <a:lnTo>
                        <a:pt x="865" y="8"/>
                      </a:lnTo>
                      <a:lnTo>
                        <a:pt x="895" y="8"/>
                      </a:lnTo>
                      <a:lnTo>
                        <a:pt x="925" y="8"/>
                      </a:lnTo>
                      <a:lnTo>
                        <a:pt x="956" y="8"/>
                      </a:lnTo>
                      <a:lnTo>
                        <a:pt x="986" y="8"/>
                      </a:lnTo>
                      <a:lnTo>
                        <a:pt x="1015" y="8"/>
                      </a:lnTo>
                      <a:lnTo>
                        <a:pt x="1043" y="8"/>
                      </a:lnTo>
                      <a:lnTo>
                        <a:pt x="1076" y="8"/>
                      </a:lnTo>
                      <a:lnTo>
                        <a:pt x="1103" y="5"/>
                      </a:lnTo>
                      <a:lnTo>
                        <a:pt x="1133" y="5"/>
                      </a:lnTo>
                      <a:lnTo>
                        <a:pt x="1162" y="5"/>
                      </a:lnTo>
                      <a:lnTo>
                        <a:pt x="1188" y="5"/>
                      </a:lnTo>
                      <a:lnTo>
                        <a:pt x="1222" y="5"/>
                      </a:lnTo>
                      <a:lnTo>
                        <a:pt x="1248" y="5"/>
                      </a:lnTo>
                      <a:lnTo>
                        <a:pt x="1278" y="5"/>
                      </a:lnTo>
                      <a:lnTo>
                        <a:pt x="1305" y="5"/>
                      </a:lnTo>
                      <a:lnTo>
                        <a:pt x="1333" y="5"/>
                      </a:lnTo>
                      <a:lnTo>
                        <a:pt x="1357" y="5"/>
                      </a:lnTo>
                      <a:lnTo>
                        <a:pt x="1385" y="5"/>
                      </a:lnTo>
                      <a:lnTo>
                        <a:pt x="1411" y="5"/>
                      </a:lnTo>
                      <a:lnTo>
                        <a:pt x="1434" y="5"/>
                      </a:lnTo>
                      <a:lnTo>
                        <a:pt x="1459" y="5"/>
                      </a:lnTo>
                      <a:lnTo>
                        <a:pt x="1484" y="5"/>
                      </a:lnTo>
                      <a:lnTo>
                        <a:pt x="1506" y="5"/>
                      </a:lnTo>
                      <a:lnTo>
                        <a:pt x="1529" y="5"/>
                      </a:lnTo>
                      <a:lnTo>
                        <a:pt x="1549" y="5"/>
                      </a:lnTo>
                      <a:lnTo>
                        <a:pt x="1570" y="5"/>
                      </a:lnTo>
                      <a:lnTo>
                        <a:pt x="1591" y="8"/>
                      </a:lnTo>
                      <a:lnTo>
                        <a:pt x="1610" y="8"/>
                      </a:lnTo>
                      <a:lnTo>
                        <a:pt x="1627" y="8"/>
                      </a:lnTo>
                      <a:lnTo>
                        <a:pt x="1645" y="8"/>
                      </a:lnTo>
                      <a:lnTo>
                        <a:pt x="1661" y="8"/>
                      </a:lnTo>
                      <a:lnTo>
                        <a:pt x="1677" y="8"/>
                      </a:lnTo>
                      <a:lnTo>
                        <a:pt x="1692" y="8"/>
                      </a:lnTo>
                      <a:lnTo>
                        <a:pt x="1709" y="8"/>
                      </a:lnTo>
                      <a:lnTo>
                        <a:pt x="1725" y="8"/>
                      </a:lnTo>
                      <a:lnTo>
                        <a:pt x="1742" y="8"/>
                      </a:lnTo>
                      <a:lnTo>
                        <a:pt x="1759" y="8"/>
                      </a:lnTo>
                      <a:lnTo>
                        <a:pt x="1777" y="8"/>
                      </a:lnTo>
                      <a:lnTo>
                        <a:pt x="1791" y="8"/>
                      </a:lnTo>
                      <a:lnTo>
                        <a:pt x="1808" y="8"/>
                      </a:lnTo>
                      <a:lnTo>
                        <a:pt x="1826" y="8"/>
                      </a:lnTo>
                      <a:lnTo>
                        <a:pt x="1843" y="8"/>
                      </a:lnTo>
                      <a:lnTo>
                        <a:pt x="1862" y="8"/>
                      </a:lnTo>
                      <a:lnTo>
                        <a:pt x="1881" y="5"/>
                      </a:lnTo>
                      <a:lnTo>
                        <a:pt x="1897" y="5"/>
                      </a:lnTo>
                      <a:lnTo>
                        <a:pt x="1916" y="5"/>
                      </a:lnTo>
                      <a:lnTo>
                        <a:pt x="1936" y="5"/>
                      </a:lnTo>
                      <a:lnTo>
                        <a:pt x="1953" y="5"/>
                      </a:lnTo>
                      <a:lnTo>
                        <a:pt x="1970" y="5"/>
                      </a:lnTo>
                      <a:lnTo>
                        <a:pt x="1988" y="2"/>
                      </a:lnTo>
                      <a:lnTo>
                        <a:pt x="2008" y="2"/>
                      </a:lnTo>
                      <a:lnTo>
                        <a:pt x="2023" y="2"/>
                      </a:lnTo>
                      <a:lnTo>
                        <a:pt x="2042" y="2"/>
                      </a:lnTo>
                      <a:lnTo>
                        <a:pt x="2060" y="2"/>
                      </a:lnTo>
                      <a:lnTo>
                        <a:pt x="2081" y="2"/>
                      </a:lnTo>
                      <a:lnTo>
                        <a:pt x="2098" y="0"/>
                      </a:lnTo>
                      <a:lnTo>
                        <a:pt x="2117" y="0"/>
                      </a:lnTo>
                      <a:lnTo>
                        <a:pt x="2133" y="0"/>
                      </a:lnTo>
                      <a:lnTo>
                        <a:pt x="2151" y="0"/>
                      </a:lnTo>
                      <a:lnTo>
                        <a:pt x="2169" y="0"/>
                      </a:lnTo>
                      <a:lnTo>
                        <a:pt x="2186" y="0"/>
                      </a:lnTo>
                      <a:lnTo>
                        <a:pt x="2203" y="0"/>
                      </a:lnTo>
                      <a:lnTo>
                        <a:pt x="2224" y="0"/>
                      </a:lnTo>
                      <a:lnTo>
                        <a:pt x="2237" y="0"/>
                      </a:lnTo>
                      <a:lnTo>
                        <a:pt x="2254" y="0"/>
                      </a:lnTo>
                      <a:lnTo>
                        <a:pt x="2271" y="0"/>
                      </a:lnTo>
                      <a:lnTo>
                        <a:pt x="2288" y="0"/>
                      </a:lnTo>
                      <a:lnTo>
                        <a:pt x="2302" y="0"/>
                      </a:lnTo>
                      <a:lnTo>
                        <a:pt x="2320" y="0"/>
                      </a:lnTo>
                      <a:lnTo>
                        <a:pt x="2333" y="0"/>
                      </a:lnTo>
                      <a:lnTo>
                        <a:pt x="2352" y="0"/>
                      </a:lnTo>
                      <a:lnTo>
                        <a:pt x="2366" y="0"/>
                      </a:lnTo>
                      <a:lnTo>
                        <a:pt x="2382" y="0"/>
                      </a:lnTo>
                      <a:lnTo>
                        <a:pt x="2395" y="0"/>
                      </a:lnTo>
                      <a:lnTo>
                        <a:pt x="2410" y="0"/>
                      </a:lnTo>
                      <a:lnTo>
                        <a:pt x="2422" y="0"/>
                      </a:lnTo>
                      <a:lnTo>
                        <a:pt x="2435" y="0"/>
                      </a:lnTo>
                      <a:lnTo>
                        <a:pt x="2452" y="2"/>
                      </a:lnTo>
                      <a:lnTo>
                        <a:pt x="2464" y="2"/>
                      </a:lnTo>
                      <a:lnTo>
                        <a:pt x="2474" y="2"/>
                      </a:lnTo>
                      <a:lnTo>
                        <a:pt x="2488" y="5"/>
                      </a:lnTo>
                      <a:lnTo>
                        <a:pt x="2498" y="5"/>
                      </a:lnTo>
                      <a:lnTo>
                        <a:pt x="2508" y="8"/>
                      </a:lnTo>
                      <a:lnTo>
                        <a:pt x="2520" y="8"/>
                      </a:lnTo>
                      <a:lnTo>
                        <a:pt x="2531" y="10"/>
                      </a:lnTo>
                      <a:lnTo>
                        <a:pt x="2542" y="10"/>
                      </a:lnTo>
                      <a:lnTo>
                        <a:pt x="2550" y="14"/>
                      </a:lnTo>
                      <a:lnTo>
                        <a:pt x="2559" y="14"/>
                      </a:lnTo>
                      <a:lnTo>
                        <a:pt x="2567" y="14"/>
                      </a:lnTo>
                      <a:lnTo>
                        <a:pt x="2577" y="17"/>
                      </a:lnTo>
                      <a:lnTo>
                        <a:pt x="2584" y="21"/>
                      </a:lnTo>
                      <a:lnTo>
                        <a:pt x="2589" y="21"/>
                      </a:lnTo>
                      <a:lnTo>
                        <a:pt x="2595" y="23"/>
                      </a:lnTo>
                      <a:lnTo>
                        <a:pt x="2602" y="27"/>
                      </a:lnTo>
                      <a:lnTo>
                        <a:pt x="2606" y="30"/>
                      </a:lnTo>
                      <a:lnTo>
                        <a:pt x="2615" y="35"/>
                      </a:lnTo>
                      <a:lnTo>
                        <a:pt x="2624" y="42"/>
                      </a:lnTo>
                      <a:lnTo>
                        <a:pt x="2631" y="49"/>
                      </a:lnTo>
                      <a:lnTo>
                        <a:pt x="2640" y="55"/>
                      </a:lnTo>
                      <a:lnTo>
                        <a:pt x="2649" y="60"/>
                      </a:lnTo>
                      <a:lnTo>
                        <a:pt x="2658" y="69"/>
                      </a:lnTo>
                      <a:lnTo>
                        <a:pt x="2668" y="75"/>
                      </a:lnTo>
                      <a:lnTo>
                        <a:pt x="2674" y="85"/>
                      </a:lnTo>
                      <a:lnTo>
                        <a:pt x="2681" y="91"/>
                      </a:lnTo>
                      <a:lnTo>
                        <a:pt x="2689" y="99"/>
                      </a:lnTo>
                      <a:lnTo>
                        <a:pt x="2697" y="108"/>
                      </a:lnTo>
                      <a:lnTo>
                        <a:pt x="2703" y="116"/>
                      </a:lnTo>
                      <a:lnTo>
                        <a:pt x="2707" y="126"/>
                      </a:lnTo>
                      <a:lnTo>
                        <a:pt x="2715" y="134"/>
                      </a:lnTo>
                      <a:lnTo>
                        <a:pt x="2723" y="143"/>
                      </a:lnTo>
                      <a:lnTo>
                        <a:pt x="2726" y="152"/>
                      </a:lnTo>
                      <a:lnTo>
                        <a:pt x="2731" y="161"/>
                      </a:lnTo>
                      <a:lnTo>
                        <a:pt x="2736" y="168"/>
                      </a:lnTo>
                      <a:lnTo>
                        <a:pt x="2737" y="177"/>
                      </a:lnTo>
                      <a:lnTo>
                        <a:pt x="2740" y="189"/>
                      </a:lnTo>
                      <a:lnTo>
                        <a:pt x="2745" y="195"/>
                      </a:lnTo>
                      <a:lnTo>
                        <a:pt x="2745" y="202"/>
                      </a:lnTo>
                      <a:lnTo>
                        <a:pt x="2745" y="211"/>
                      </a:lnTo>
                      <a:lnTo>
                        <a:pt x="2746" y="220"/>
                      </a:lnTo>
                      <a:lnTo>
                        <a:pt x="2745" y="228"/>
                      </a:lnTo>
                      <a:lnTo>
                        <a:pt x="2745" y="235"/>
                      </a:lnTo>
                      <a:lnTo>
                        <a:pt x="2743" y="241"/>
                      </a:lnTo>
                      <a:lnTo>
                        <a:pt x="2740" y="248"/>
                      </a:lnTo>
                      <a:lnTo>
                        <a:pt x="2737" y="253"/>
                      </a:lnTo>
                      <a:lnTo>
                        <a:pt x="2731" y="257"/>
                      </a:lnTo>
                      <a:lnTo>
                        <a:pt x="2726" y="265"/>
                      </a:lnTo>
                      <a:lnTo>
                        <a:pt x="2723" y="268"/>
                      </a:lnTo>
                      <a:lnTo>
                        <a:pt x="2715" y="268"/>
                      </a:lnTo>
                      <a:lnTo>
                        <a:pt x="2707" y="271"/>
                      </a:lnTo>
                      <a:lnTo>
                        <a:pt x="2694" y="271"/>
                      </a:lnTo>
                      <a:lnTo>
                        <a:pt x="2676" y="272"/>
                      </a:lnTo>
                      <a:lnTo>
                        <a:pt x="2658" y="275"/>
                      </a:lnTo>
                      <a:lnTo>
                        <a:pt x="2634" y="278"/>
                      </a:lnTo>
                      <a:lnTo>
                        <a:pt x="2610" y="280"/>
                      </a:lnTo>
                      <a:lnTo>
                        <a:pt x="2584" y="280"/>
                      </a:lnTo>
                      <a:lnTo>
                        <a:pt x="2552" y="283"/>
                      </a:lnTo>
                      <a:lnTo>
                        <a:pt x="2520" y="285"/>
                      </a:lnTo>
                      <a:lnTo>
                        <a:pt x="2482" y="285"/>
                      </a:lnTo>
                      <a:lnTo>
                        <a:pt x="2443" y="285"/>
                      </a:lnTo>
                      <a:lnTo>
                        <a:pt x="2402" y="285"/>
                      </a:lnTo>
                      <a:lnTo>
                        <a:pt x="2359" y="289"/>
                      </a:lnTo>
                      <a:lnTo>
                        <a:pt x="2314" y="291"/>
                      </a:lnTo>
                      <a:lnTo>
                        <a:pt x="2266" y="293"/>
                      </a:lnTo>
                      <a:lnTo>
                        <a:pt x="2216" y="293"/>
                      </a:lnTo>
                      <a:lnTo>
                        <a:pt x="2167" y="293"/>
                      </a:lnTo>
                      <a:lnTo>
                        <a:pt x="2112" y="296"/>
                      </a:lnTo>
                      <a:lnTo>
                        <a:pt x="2060" y="296"/>
                      </a:lnTo>
                      <a:lnTo>
                        <a:pt x="2002" y="298"/>
                      </a:lnTo>
                      <a:lnTo>
                        <a:pt x="1946" y="298"/>
                      </a:lnTo>
                      <a:lnTo>
                        <a:pt x="1886" y="298"/>
                      </a:lnTo>
                      <a:lnTo>
                        <a:pt x="1830" y="300"/>
                      </a:lnTo>
                      <a:lnTo>
                        <a:pt x="1769" y="300"/>
                      </a:lnTo>
                      <a:lnTo>
                        <a:pt x="1711" y="300"/>
                      </a:lnTo>
                      <a:lnTo>
                        <a:pt x="1648" y="300"/>
                      </a:lnTo>
                      <a:lnTo>
                        <a:pt x="1585" y="302"/>
                      </a:lnTo>
                      <a:lnTo>
                        <a:pt x="1525" y="302"/>
                      </a:lnTo>
                      <a:lnTo>
                        <a:pt x="1462" y="302"/>
                      </a:lnTo>
                      <a:lnTo>
                        <a:pt x="1399" y="302"/>
                      </a:lnTo>
                      <a:lnTo>
                        <a:pt x="1339" y="305"/>
                      </a:lnTo>
                      <a:lnTo>
                        <a:pt x="1273" y="305"/>
                      </a:lnTo>
                      <a:lnTo>
                        <a:pt x="1213" y="305"/>
                      </a:lnTo>
                      <a:lnTo>
                        <a:pt x="1150" y="305"/>
                      </a:lnTo>
                      <a:lnTo>
                        <a:pt x="1086" y="305"/>
                      </a:lnTo>
                      <a:lnTo>
                        <a:pt x="1024" y="305"/>
                      </a:lnTo>
                      <a:lnTo>
                        <a:pt x="965" y="305"/>
                      </a:lnTo>
                      <a:lnTo>
                        <a:pt x="904" y="305"/>
                      </a:lnTo>
                      <a:lnTo>
                        <a:pt x="847" y="305"/>
                      </a:lnTo>
                      <a:lnTo>
                        <a:pt x="788" y="302"/>
                      </a:lnTo>
                      <a:lnTo>
                        <a:pt x="731" y="302"/>
                      </a:lnTo>
                      <a:lnTo>
                        <a:pt x="676" y="302"/>
                      </a:lnTo>
                      <a:lnTo>
                        <a:pt x="622" y="302"/>
                      </a:lnTo>
                      <a:lnTo>
                        <a:pt x="568" y="300"/>
                      </a:lnTo>
                      <a:lnTo>
                        <a:pt x="518" y="300"/>
                      </a:lnTo>
                      <a:lnTo>
                        <a:pt x="466" y="300"/>
                      </a:lnTo>
                      <a:lnTo>
                        <a:pt x="418" y="300"/>
                      </a:lnTo>
                      <a:lnTo>
                        <a:pt x="374" y="300"/>
                      </a:lnTo>
                      <a:lnTo>
                        <a:pt x="331" y="298"/>
                      </a:lnTo>
                      <a:lnTo>
                        <a:pt x="288" y="298"/>
                      </a:lnTo>
                      <a:lnTo>
                        <a:pt x="251" y="298"/>
                      </a:lnTo>
                      <a:lnTo>
                        <a:pt x="211" y="298"/>
                      </a:lnTo>
                      <a:lnTo>
                        <a:pt x="178" y="296"/>
                      </a:lnTo>
                      <a:lnTo>
                        <a:pt x="147" y="296"/>
                      </a:lnTo>
                      <a:lnTo>
                        <a:pt x="119" y="296"/>
                      </a:lnTo>
                      <a:lnTo>
                        <a:pt x="92" y="293"/>
                      </a:lnTo>
                      <a:lnTo>
                        <a:pt x="67" y="291"/>
                      </a:lnTo>
                      <a:lnTo>
                        <a:pt x="49" y="291"/>
                      </a:lnTo>
                      <a:lnTo>
                        <a:pt x="31" y="289"/>
                      </a:lnTo>
                      <a:lnTo>
                        <a:pt x="18" y="285"/>
                      </a:lnTo>
                      <a:lnTo>
                        <a:pt x="7" y="285"/>
                      </a:lnTo>
                      <a:lnTo>
                        <a:pt x="5" y="285"/>
                      </a:lnTo>
                      <a:lnTo>
                        <a:pt x="1" y="285"/>
                      </a:lnTo>
                      <a:close/>
                    </a:path>
                  </a:pathLst>
                </a:custGeom>
                <a:solidFill>
                  <a:srgbClr val="A1D7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9" name="Freeform 147"/>
                <p:cNvSpPr>
                  <a:spLocks/>
                </p:cNvSpPr>
                <p:nvPr/>
              </p:nvSpPr>
              <p:spPr bwMode="auto">
                <a:xfrm>
                  <a:off x="3495" y="2366"/>
                  <a:ext cx="155" cy="350"/>
                </a:xfrm>
                <a:custGeom>
                  <a:avLst/>
                  <a:gdLst>
                    <a:gd name="T0" fmla="*/ 12 w 466"/>
                    <a:gd name="T1" fmla="*/ 1 h 1050"/>
                    <a:gd name="T2" fmla="*/ 16 w 466"/>
                    <a:gd name="T3" fmla="*/ 0 h 1050"/>
                    <a:gd name="T4" fmla="*/ 21 w 466"/>
                    <a:gd name="T5" fmla="*/ 0 h 1050"/>
                    <a:gd name="T6" fmla="*/ 25 w 466"/>
                    <a:gd name="T7" fmla="*/ 0 h 1050"/>
                    <a:gd name="T8" fmla="*/ 30 w 466"/>
                    <a:gd name="T9" fmla="*/ 0 h 1050"/>
                    <a:gd name="T10" fmla="*/ 35 w 466"/>
                    <a:gd name="T11" fmla="*/ 0 h 1050"/>
                    <a:gd name="T12" fmla="*/ 39 w 466"/>
                    <a:gd name="T13" fmla="*/ 1 h 1050"/>
                    <a:gd name="T14" fmla="*/ 42 w 466"/>
                    <a:gd name="T15" fmla="*/ 2 h 1050"/>
                    <a:gd name="T16" fmla="*/ 46 w 466"/>
                    <a:gd name="T17" fmla="*/ 4 h 1050"/>
                    <a:gd name="T18" fmla="*/ 50 w 466"/>
                    <a:gd name="T19" fmla="*/ 7 h 1050"/>
                    <a:gd name="T20" fmla="*/ 51 w 466"/>
                    <a:gd name="T21" fmla="*/ 10 h 1050"/>
                    <a:gd name="T22" fmla="*/ 52 w 466"/>
                    <a:gd name="T23" fmla="*/ 14 h 1050"/>
                    <a:gd name="T24" fmla="*/ 52 w 466"/>
                    <a:gd name="T25" fmla="*/ 19 h 1050"/>
                    <a:gd name="T26" fmla="*/ 50 w 466"/>
                    <a:gd name="T27" fmla="*/ 22 h 1050"/>
                    <a:gd name="T28" fmla="*/ 46 w 466"/>
                    <a:gd name="T29" fmla="*/ 26 h 1050"/>
                    <a:gd name="T30" fmla="*/ 41 w 466"/>
                    <a:gd name="T31" fmla="*/ 29 h 1050"/>
                    <a:gd name="T32" fmla="*/ 40 w 466"/>
                    <a:gd name="T33" fmla="*/ 33 h 1050"/>
                    <a:gd name="T34" fmla="*/ 40 w 466"/>
                    <a:gd name="T35" fmla="*/ 37 h 1050"/>
                    <a:gd name="T36" fmla="*/ 40 w 466"/>
                    <a:gd name="T37" fmla="*/ 42 h 1050"/>
                    <a:gd name="T38" fmla="*/ 41 w 466"/>
                    <a:gd name="T39" fmla="*/ 49 h 1050"/>
                    <a:gd name="T40" fmla="*/ 42 w 466"/>
                    <a:gd name="T41" fmla="*/ 57 h 1050"/>
                    <a:gd name="T42" fmla="*/ 44 w 466"/>
                    <a:gd name="T43" fmla="*/ 65 h 1050"/>
                    <a:gd name="T44" fmla="*/ 45 w 466"/>
                    <a:gd name="T45" fmla="*/ 74 h 1050"/>
                    <a:gd name="T46" fmla="*/ 46 w 466"/>
                    <a:gd name="T47" fmla="*/ 82 h 1050"/>
                    <a:gd name="T48" fmla="*/ 48 w 466"/>
                    <a:gd name="T49" fmla="*/ 90 h 1050"/>
                    <a:gd name="T50" fmla="*/ 48 w 466"/>
                    <a:gd name="T51" fmla="*/ 98 h 1050"/>
                    <a:gd name="T52" fmla="*/ 49 w 466"/>
                    <a:gd name="T53" fmla="*/ 104 h 1050"/>
                    <a:gd name="T54" fmla="*/ 50 w 466"/>
                    <a:gd name="T55" fmla="*/ 108 h 1050"/>
                    <a:gd name="T56" fmla="*/ 50 w 466"/>
                    <a:gd name="T57" fmla="*/ 111 h 1050"/>
                    <a:gd name="T58" fmla="*/ 47 w 466"/>
                    <a:gd name="T59" fmla="*/ 113 h 1050"/>
                    <a:gd name="T60" fmla="*/ 43 w 466"/>
                    <a:gd name="T61" fmla="*/ 115 h 1050"/>
                    <a:gd name="T62" fmla="*/ 40 w 466"/>
                    <a:gd name="T63" fmla="*/ 116 h 1050"/>
                    <a:gd name="T64" fmla="*/ 36 w 466"/>
                    <a:gd name="T65" fmla="*/ 116 h 1050"/>
                    <a:gd name="T66" fmla="*/ 33 w 466"/>
                    <a:gd name="T67" fmla="*/ 116 h 1050"/>
                    <a:gd name="T68" fmla="*/ 29 w 466"/>
                    <a:gd name="T69" fmla="*/ 116 h 1050"/>
                    <a:gd name="T70" fmla="*/ 25 w 466"/>
                    <a:gd name="T71" fmla="*/ 116 h 1050"/>
                    <a:gd name="T72" fmla="*/ 22 w 466"/>
                    <a:gd name="T73" fmla="*/ 116 h 1050"/>
                    <a:gd name="T74" fmla="*/ 19 w 466"/>
                    <a:gd name="T75" fmla="*/ 115 h 1050"/>
                    <a:gd name="T76" fmla="*/ 15 w 466"/>
                    <a:gd name="T77" fmla="*/ 113 h 1050"/>
                    <a:gd name="T78" fmla="*/ 13 w 466"/>
                    <a:gd name="T79" fmla="*/ 111 h 1050"/>
                    <a:gd name="T80" fmla="*/ 12 w 466"/>
                    <a:gd name="T81" fmla="*/ 106 h 1050"/>
                    <a:gd name="T82" fmla="*/ 11 w 466"/>
                    <a:gd name="T83" fmla="*/ 101 h 1050"/>
                    <a:gd name="T84" fmla="*/ 11 w 466"/>
                    <a:gd name="T85" fmla="*/ 94 h 1050"/>
                    <a:gd name="T86" fmla="*/ 11 w 466"/>
                    <a:gd name="T87" fmla="*/ 86 h 1050"/>
                    <a:gd name="T88" fmla="*/ 12 w 466"/>
                    <a:gd name="T89" fmla="*/ 77 h 1050"/>
                    <a:gd name="T90" fmla="*/ 12 w 466"/>
                    <a:gd name="T91" fmla="*/ 68 h 1050"/>
                    <a:gd name="T92" fmla="*/ 13 w 466"/>
                    <a:gd name="T93" fmla="*/ 60 h 1050"/>
                    <a:gd name="T94" fmla="*/ 14 w 466"/>
                    <a:gd name="T95" fmla="*/ 51 h 1050"/>
                    <a:gd name="T96" fmla="*/ 15 w 466"/>
                    <a:gd name="T97" fmla="*/ 44 h 1050"/>
                    <a:gd name="T98" fmla="*/ 15 w 466"/>
                    <a:gd name="T99" fmla="*/ 38 h 1050"/>
                    <a:gd name="T100" fmla="*/ 15 w 466"/>
                    <a:gd name="T101" fmla="*/ 34 h 1050"/>
                    <a:gd name="T102" fmla="*/ 14 w 466"/>
                    <a:gd name="T103" fmla="*/ 31 h 1050"/>
                    <a:gd name="T104" fmla="*/ 10 w 466"/>
                    <a:gd name="T105" fmla="*/ 29 h 1050"/>
                    <a:gd name="T106" fmla="*/ 4 w 466"/>
                    <a:gd name="T107" fmla="*/ 26 h 1050"/>
                    <a:gd name="T108" fmla="*/ 2 w 466"/>
                    <a:gd name="T109" fmla="*/ 22 h 1050"/>
                    <a:gd name="T110" fmla="*/ 0 w 466"/>
                    <a:gd name="T111" fmla="*/ 18 h 1050"/>
                    <a:gd name="T112" fmla="*/ 0 w 466"/>
                    <a:gd name="T113" fmla="*/ 14 h 1050"/>
                    <a:gd name="T114" fmla="*/ 0 w 466"/>
                    <a:gd name="T115" fmla="*/ 10 h 1050"/>
                    <a:gd name="T116" fmla="*/ 2 w 466"/>
                    <a:gd name="T117" fmla="*/ 8 h 1050"/>
                    <a:gd name="T118" fmla="*/ 6 w 466"/>
                    <a:gd name="T119" fmla="*/ 3 h 105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66"/>
                    <a:gd name="T181" fmla="*/ 0 h 1050"/>
                    <a:gd name="T182" fmla="*/ 466 w 466"/>
                    <a:gd name="T183" fmla="*/ 1050 h 105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66" h="1050">
                      <a:moveTo>
                        <a:pt x="81" y="17"/>
                      </a:moveTo>
                      <a:lnTo>
                        <a:pt x="86" y="12"/>
                      </a:lnTo>
                      <a:lnTo>
                        <a:pt x="91" y="9"/>
                      </a:lnTo>
                      <a:lnTo>
                        <a:pt x="98" y="9"/>
                      </a:lnTo>
                      <a:lnTo>
                        <a:pt x="104" y="8"/>
                      </a:lnTo>
                      <a:lnTo>
                        <a:pt x="111" y="5"/>
                      </a:lnTo>
                      <a:lnTo>
                        <a:pt x="118" y="5"/>
                      </a:lnTo>
                      <a:lnTo>
                        <a:pt x="128" y="4"/>
                      </a:lnTo>
                      <a:lnTo>
                        <a:pt x="135" y="4"/>
                      </a:lnTo>
                      <a:lnTo>
                        <a:pt x="145" y="4"/>
                      </a:lnTo>
                      <a:lnTo>
                        <a:pt x="152" y="4"/>
                      </a:lnTo>
                      <a:lnTo>
                        <a:pt x="160" y="0"/>
                      </a:lnTo>
                      <a:lnTo>
                        <a:pt x="172" y="0"/>
                      </a:lnTo>
                      <a:lnTo>
                        <a:pt x="182" y="0"/>
                      </a:lnTo>
                      <a:lnTo>
                        <a:pt x="193" y="0"/>
                      </a:lnTo>
                      <a:lnTo>
                        <a:pt x="198" y="0"/>
                      </a:lnTo>
                      <a:lnTo>
                        <a:pt x="202" y="0"/>
                      </a:lnTo>
                      <a:lnTo>
                        <a:pt x="207" y="0"/>
                      </a:lnTo>
                      <a:lnTo>
                        <a:pt x="212" y="0"/>
                      </a:lnTo>
                      <a:lnTo>
                        <a:pt x="221" y="0"/>
                      </a:lnTo>
                      <a:lnTo>
                        <a:pt x="232" y="0"/>
                      </a:lnTo>
                      <a:lnTo>
                        <a:pt x="242" y="0"/>
                      </a:lnTo>
                      <a:lnTo>
                        <a:pt x="254" y="0"/>
                      </a:lnTo>
                      <a:lnTo>
                        <a:pt x="263" y="0"/>
                      </a:lnTo>
                      <a:lnTo>
                        <a:pt x="272" y="4"/>
                      </a:lnTo>
                      <a:lnTo>
                        <a:pt x="281" y="4"/>
                      </a:lnTo>
                      <a:lnTo>
                        <a:pt x="290" y="4"/>
                      </a:lnTo>
                      <a:lnTo>
                        <a:pt x="300" y="4"/>
                      </a:lnTo>
                      <a:lnTo>
                        <a:pt x="309" y="4"/>
                      </a:lnTo>
                      <a:lnTo>
                        <a:pt x="315" y="4"/>
                      </a:lnTo>
                      <a:lnTo>
                        <a:pt x="324" y="5"/>
                      </a:lnTo>
                      <a:lnTo>
                        <a:pt x="330" y="5"/>
                      </a:lnTo>
                      <a:lnTo>
                        <a:pt x="339" y="5"/>
                      </a:lnTo>
                      <a:lnTo>
                        <a:pt x="344" y="8"/>
                      </a:lnTo>
                      <a:lnTo>
                        <a:pt x="352" y="9"/>
                      </a:lnTo>
                      <a:lnTo>
                        <a:pt x="360" y="9"/>
                      </a:lnTo>
                      <a:lnTo>
                        <a:pt x="365" y="9"/>
                      </a:lnTo>
                      <a:lnTo>
                        <a:pt x="369" y="9"/>
                      </a:lnTo>
                      <a:lnTo>
                        <a:pt x="374" y="12"/>
                      </a:lnTo>
                      <a:lnTo>
                        <a:pt x="382" y="14"/>
                      </a:lnTo>
                      <a:lnTo>
                        <a:pt x="388" y="17"/>
                      </a:lnTo>
                      <a:lnTo>
                        <a:pt x="393" y="17"/>
                      </a:lnTo>
                      <a:lnTo>
                        <a:pt x="399" y="21"/>
                      </a:lnTo>
                      <a:lnTo>
                        <a:pt x="408" y="26"/>
                      </a:lnTo>
                      <a:lnTo>
                        <a:pt x="418" y="33"/>
                      </a:lnTo>
                      <a:lnTo>
                        <a:pt x="429" y="39"/>
                      </a:lnTo>
                      <a:lnTo>
                        <a:pt x="436" y="46"/>
                      </a:lnTo>
                      <a:lnTo>
                        <a:pt x="442" y="51"/>
                      </a:lnTo>
                      <a:lnTo>
                        <a:pt x="444" y="57"/>
                      </a:lnTo>
                      <a:lnTo>
                        <a:pt x="447" y="63"/>
                      </a:lnTo>
                      <a:lnTo>
                        <a:pt x="451" y="66"/>
                      </a:lnTo>
                      <a:lnTo>
                        <a:pt x="453" y="72"/>
                      </a:lnTo>
                      <a:lnTo>
                        <a:pt x="457" y="77"/>
                      </a:lnTo>
                      <a:lnTo>
                        <a:pt x="460" y="85"/>
                      </a:lnTo>
                      <a:lnTo>
                        <a:pt x="461" y="89"/>
                      </a:lnTo>
                      <a:lnTo>
                        <a:pt x="465" y="96"/>
                      </a:lnTo>
                      <a:lnTo>
                        <a:pt x="465" y="102"/>
                      </a:lnTo>
                      <a:lnTo>
                        <a:pt x="465" y="111"/>
                      </a:lnTo>
                      <a:lnTo>
                        <a:pt x="466" y="119"/>
                      </a:lnTo>
                      <a:lnTo>
                        <a:pt x="466" y="125"/>
                      </a:lnTo>
                      <a:lnTo>
                        <a:pt x="466" y="136"/>
                      </a:lnTo>
                      <a:lnTo>
                        <a:pt x="466" y="143"/>
                      </a:lnTo>
                      <a:lnTo>
                        <a:pt x="466" y="153"/>
                      </a:lnTo>
                      <a:lnTo>
                        <a:pt x="465" y="160"/>
                      </a:lnTo>
                      <a:lnTo>
                        <a:pt x="465" y="168"/>
                      </a:lnTo>
                      <a:lnTo>
                        <a:pt x="461" y="173"/>
                      </a:lnTo>
                      <a:lnTo>
                        <a:pt x="460" y="183"/>
                      </a:lnTo>
                      <a:lnTo>
                        <a:pt x="457" y="186"/>
                      </a:lnTo>
                      <a:lnTo>
                        <a:pt x="453" y="193"/>
                      </a:lnTo>
                      <a:lnTo>
                        <a:pt x="451" y="198"/>
                      </a:lnTo>
                      <a:lnTo>
                        <a:pt x="448" y="205"/>
                      </a:lnTo>
                      <a:lnTo>
                        <a:pt x="442" y="211"/>
                      </a:lnTo>
                      <a:lnTo>
                        <a:pt x="433" y="220"/>
                      </a:lnTo>
                      <a:lnTo>
                        <a:pt x="423" y="229"/>
                      </a:lnTo>
                      <a:lnTo>
                        <a:pt x="418" y="237"/>
                      </a:lnTo>
                      <a:lnTo>
                        <a:pt x="408" y="241"/>
                      </a:lnTo>
                      <a:lnTo>
                        <a:pt x="399" y="245"/>
                      </a:lnTo>
                      <a:lnTo>
                        <a:pt x="390" y="253"/>
                      </a:lnTo>
                      <a:lnTo>
                        <a:pt x="383" y="257"/>
                      </a:lnTo>
                      <a:lnTo>
                        <a:pt x="374" y="262"/>
                      </a:lnTo>
                      <a:lnTo>
                        <a:pt x="369" y="269"/>
                      </a:lnTo>
                      <a:lnTo>
                        <a:pt x="365" y="275"/>
                      </a:lnTo>
                      <a:lnTo>
                        <a:pt x="360" y="284"/>
                      </a:lnTo>
                      <a:lnTo>
                        <a:pt x="358" y="288"/>
                      </a:lnTo>
                      <a:lnTo>
                        <a:pt x="358" y="295"/>
                      </a:lnTo>
                      <a:lnTo>
                        <a:pt x="358" y="302"/>
                      </a:lnTo>
                      <a:lnTo>
                        <a:pt x="358" y="309"/>
                      </a:lnTo>
                      <a:lnTo>
                        <a:pt x="358" y="317"/>
                      </a:lnTo>
                      <a:lnTo>
                        <a:pt x="358" y="323"/>
                      </a:lnTo>
                      <a:lnTo>
                        <a:pt x="358" y="332"/>
                      </a:lnTo>
                      <a:lnTo>
                        <a:pt x="360" y="342"/>
                      </a:lnTo>
                      <a:lnTo>
                        <a:pt x="360" y="349"/>
                      </a:lnTo>
                      <a:lnTo>
                        <a:pt x="360" y="360"/>
                      </a:lnTo>
                      <a:lnTo>
                        <a:pt x="360" y="372"/>
                      </a:lnTo>
                      <a:lnTo>
                        <a:pt x="363" y="379"/>
                      </a:lnTo>
                      <a:lnTo>
                        <a:pt x="365" y="394"/>
                      </a:lnTo>
                      <a:lnTo>
                        <a:pt x="367" y="404"/>
                      </a:lnTo>
                      <a:lnTo>
                        <a:pt x="367" y="419"/>
                      </a:lnTo>
                      <a:lnTo>
                        <a:pt x="369" y="432"/>
                      </a:lnTo>
                      <a:lnTo>
                        <a:pt x="371" y="441"/>
                      </a:lnTo>
                      <a:lnTo>
                        <a:pt x="374" y="456"/>
                      </a:lnTo>
                      <a:lnTo>
                        <a:pt x="374" y="471"/>
                      </a:lnTo>
                      <a:lnTo>
                        <a:pt x="379" y="485"/>
                      </a:lnTo>
                      <a:lnTo>
                        <a:pt x="382" y="498"/>
                      </a:lnTo>
                      <a:lnTo>
                        <a:pt x="382" y="515"/>
                      </a:lnTo>
                      <a:lnTo>
                        <a:pt x="383" y="528"/>
                      </a:lnTo>
                      <a:lnTo>
                        <a:pt x="388" y="541"/>
                      </a:lnTo>
                      <a:lnTo>
                        <a:pt x="388" y="558"/>
                      </a:lnTo>
                      <a:lnTo>
                        <a:pt x="393" y="572"/>
                      </a:lnTo>
                      <a:lnTo>
                        <a:pt x="395" y="588"/>
                      </a:lnTo>
                      <a:lnTo>
                        <a:pt x="395" y="605"/>
                      </a:lnTo>
                      <a:lnTo>
                        <a:pt x="399" y="621"/>
                      </a:lnTo>
                      <a:lnTo>
                        <a:pt x="401" y="636"/>
                      </a:lnTo>
                      <a:lnTo>
                        <a:pt x="403" y="649"/>
                      </a:lnTo>
                      <a:lnTo>
                        <a:pt x="406" y="666"/>
                      </a:lnTo>
                      <a:lnTo>
                        <a:pt x="408" y="679"/>
                      </a:lnTo>
                      <a:lnTo>
                        <a:pt x="410" y="696"/>
                      </a:lnTo>
                      <a:lnTo>
                        <a:pt x="413" y="711"/>
                      </a:lnTo>
                      <a:lnTo>
                        <a:pt x="418" y="728"/>
                      </a:lnTo>
                      <a:lnTo>
                        <a:pt x="418" y="741"/>
                      </a:lnTo>
                      <a:lnTo>
                        <a:pt x="419" y="756"/>
                      </a:lnTo>
                      <a:lnTo>
                        <a:pt x="421" y="772"/>
                      </a:lnTo>
                      <a:lnTo>
                        <a:pt x="423" y="786"/>
                      </a:lnTo>
                      <a:lnTo>
                        <a:pt x="429" y="801"/>
                      </a:lnTo>
                      <a:lnTo>
                        <a:pt x="429" y="814"/>
                      </a:lnTo>
                      <a:lnTo>
                        <a:pt x="431" y="824"/>
                      </a:lnTo>
                      <a:lnTo>
                        <a:pt x="433" y="844"/>
                      </a:lnTo>
                      <a:lnTo>
                        <a:pt x="435" y="854"/>
                      </a:lnTo>
                      <a:lnTo>
                        <a:pt x="436" y="868"/>
                      </a:lnTo>
                      <a:lnTo>
                        <a:pt x="436" y="879"/>
                      </a:lnTo>
                      <a:lnTo>
                        <a:pt x="439" y="891"/>
                      </a:lnTo>
                      <a:lnTo>
                        <a:pt x="442" y="898"/>
                      </a:lnTo>
                      <a:lnTo>
                        <a:pt x="442" y="913"/>
                      </a:lnTo>
                      <a:lnTo>
                        <a:pt x="442" y="923"/>
                      </a:lnTo>
                      <a:lnTo>
                        <a:pt x="444" y="934"/>
                      </a:lnTo>
                      <a:lnTo>
                        <a:pt x="444" y="940"/>
                      </a:lnTo>
                      <a:lnTo>
                        <a:pt x="447" y="952"/>
                      </a:lnTo>
                      <a:lnTo>
                        <a:pt x="447" y="958"/>
                      </a:lnTo>
                      <a:lnTo>
                        <a:pt x="447" y="965"/>
                      </a:lnTo>
                      <a:lnTo>
                        <a:pt x="447" y="973"/>
                      </a:lnTo>
                      <a:lnTo>
                        <a:pt x="448" y="979"/>
                      </a:lnTo>
                      <a:lnTo>
                        <a:pt x="447" y="983"/>
                      </a:lnTo>
                      <a:lnTo>
                        <a:pt x="447" y="991"/>
                      </a:lnTo>
                      <a:lnTo>
                        <a:pt x="447" y="992"/>
                      </a:lnTo>
                      <a:lnTo>
                        <a:pt x="447" y="998"/>
                      </a:lnTo>
                      <a:lnTo>
                        <a:pt x="444" y="1001"/>
                      </a:lnTo>
                      <a:lnTo>
                        <a:pt x="442" y="1007"/>
                      </a:lnTo>
                      <a:lnTo>
                        <a:pt x="435" y="1012"/>
                      </a:lnTo>
                      <a:lnTo>
                        <a:pt x="431" y="1017"/>
                      </a:lnTo>
                      <a:lnTo>
                        <a:pt x="423" y="1020"/>
                      </a:lnTo>
                      <a:lnTo>
                        <a:pt x="418" y="1025"/>
                      </a:lnTo>
                      <a:lnTo>
                        <a:pt x="408" y="1030"/>
                      </a:lnTo>
                      <a:lnTo>
                        <a:pt x="399" y="1031"/>
                      </a:lnTo>
                      <a:lnTo>
                        <a:pt x="395" y="1034"/>
                      </a:lnTo>
                      <a:lnTo>
                        <a:pt x="388" y="1035"/>
                      </a:lnTo>
                      <a:lnTo>
                        <a:pt x="382" y="1035"/>
                      </a:lnTo>
                      <a:lnTo>
                        <a:pt x="379" y="1038"/>
                      </a:lnTo>
                      <a:lnTo>
                        <a:pt x="371" y="1038"/>
                      </a:lnTo>
                      <a:lnTo>
                        <a:pt x="367" y="1041"/>
                      </a:lnTo>
                      <a:lnTo>
                        <a:pt x="360" y="1043"/>
                      </a:lnTo>
                      <a:lnTo>
                        <a:pt x="354" y="1046"/>
                      </a:lnTo>
                      <a:lnTo>
                        <a:pt x="347" y="1046"/>
                      </a:lnTo>
                      <a:lnTo>
                        <a:pt x="340" y="1046"/>
                      </a:lnTo>
                      <a:lnTo>
                        <a:pt x="333" y="1046"/>
                      </a:lnTo>
                      <a:lnTo>
                        <a:pt x="327" y="1046"/>
                      </a:lnTo>
                      <a:lnTo>
                        <a:pt x="322" y="1046"/>
                      </a:lnTo>
                      <a:lnTo>
                        <a:pt x="315" y="1047"/>
                      </a:lnTo>
                      <a:lnTo>
                        <a:pt x="310" y="1047"/>
                      </a:lnTo>
                      <a:lnTo>
                        <a:pt x="304" y="1050"/>
                      </a:lnTo>
                      <a:lnTo>
                        <a:pt x="297" y="1047"/>
                      </a:lnTo>
                      <a:lnTo>
                        <a:pt x="290" y="1047"/>
                      </a:lnTo>
                      <a:lnTo>
                        <a:pt x="283" y="1047"/>
                      </a:lnTo>
                      <a:lnTo>
                        <a:pt x="276" y="1047"/>
                      </a:lnTo>
                      <a:lnTo>
                        <a:pt x="270" y="1047"/>
                      </a:lnTo>
                      <a:lnTo>
                        <a:pt x="263" y="1047"/>
                      </a:lnTo>
                      <a:lnTo>
                        <a:pt x="257" y="1047"/>
                      </a:lnTo>
                      <a:lnTo>
                        <a:pt x="250" y="1047"/>
                      </a:lnTo>
                      <a:lnTo>
                        <a:pt x="242" y="1047"/>
                      </a:lnTo>
                      <a:lnTo>
                        <a:pt x="237" y="1046"/>
                      </a:lnTo>
                      <a:lnTo>
                        <a:pt x="228" y="1046"/>
                      </a:lnTo>
                      <a:lnTo>
                        <a:pt x="224" y="1046"/>
                      </a:lnTo>
                      <a:lnTo>
                        <a:pt x="217" y="1046"/>
                      </a:lnTo>
                      <a:lnTo>
                        <a:pt x="211" y="1043"/>
                      </a:lnTo>
                      <a:lnTo>
                        <a:pt x="207" y="1043"/>
                      </a:lnTo>
                      <a:lnTo>
                        <a:pt x="199" y="1043"/>
                      </a:lnTo>
                      <a:lnTo>
                        <a:pt x="193" y="1041"/>
                      </a:lnTo>
                      <a:lnTo>
                        <a:pt x="185" y="1038"/>
                      </a:lnTo>
                      <a:lnTo>
                        <a:pt x="182" y="1035"/>
                      </a:lnTo>
                      <a:lnTo>
                        <a:pt x="177" y="1035"/>
                      </a:lnTo>
                      <a:lnTo>
                        <a:pt x="172" y="1034"/>
                      </a:lnTo>
                      <a:lnTo>
                        <a:pt x="165" y="1031"/>
                      </a:lnTo>
                      <a:lnTo>
                        <a:pt x="159" y="1031"/>
                      </a:lnTo>
                      <a:lnTo>
                        <a:pt x="154" y="1030"/>
                      </a:lnTo>
                      <a:lnTo>
                        <a:pt x="145" y="1025"/>
                      </a:lnTo>
                      <a:lnTo>
                        <a:pt x="138" y="1020"/>
                      </a:lnTo>
                      <a:lnTo>
                        <a:pt x="131" y="1013"/>
                      </a:lnTo>
                      <a:lnTo>
                        <a:pt x="124" y="1009"/>
                      </a:lnTo>
                      <a:lnTo>
                        <a:pt x="120" y="1004"/>
                      </a:lnTo>
                      <a:lnTo>
                        <a:pt x="118" y="1000"/>
                      </a:lnTo>
                      <a:lnTo>
                        <a:pt x="116" y="995"/>
                      </a:lnTo>
                      <a:lnTo>
                        <a:pt x="113" y="988"/>
                      </a:lnTo>
                      <a:lnTo>
                        <a:pt x="109" y="982"/>
                      </a:lnTo>
                      <a:lnTo>
                        <a:pt x="109" y="975"/>
                      </a:lnTo>
                      <a:lnTo>
                        <a:pt x="105" y="965"/>
                      </a:lnTo>
                      <a:lnTo>
                        <a:pt x="104" y="958"/>
                      </a:lnTo>
                      <a:lnTo>
                        <a:pt x="102" y="947"/>
                      </a:lnTo>
                      <a:lnTo>
                        <a:pt x="102" y="940"/>
                      </a:lnTo>
                      <a:lnTo>
                        <a:pt x="102" y="928"/>
                      </a:lnTo>
                      <a:lnTo>
                        <a:pt x="102" y="918"/>
                      </a:lnTo>
                      <a:lnTo>
                        <a:pt x="100" y="908"/>
                      </a:lnTo>
                      <a:lnTo>
                        <a:pt x="100" y="896"/>
                      </a:lnTo>
                      <a:lnTo>
                        <a:pt x="100" y="884"/>
                      </a:lnTo>
                      <a:lnTo>
                        <a:pt x="100" y="874"/>
                      </a:lnTo>
                      <a:lnTo>
                        <a:pt x="100" y="857"/>
                      </a:lnTo>
                      <a:lnTo>
                        <a:pt x="100" y="844"/>
                      </a:lnTo>
                      <a:lnTo>
                        <a:pt x="100" y="829"/>
                      </a:lnTo>
                      <a:lnTo>
                        <a:pt x="100" y="816"/>
                      </a:lnTo>
                      <a:lnTo>
                        <a:pt x="100" y="801"/>
                      </a:lnTo>
                      <a:lnTo>
                        <a:pt x="100" y="786"/>
                      </a:lnTo>
                      <a:lnTo>
                        <a:pt x="102" y="772"/>
                      </a:lnTo>
                      <a:lnTo>
                        <a:pt x="102" y="756"/>
                      </a:lnTo>
                      <a:lnTo>
                        <a:pt x="102" y="741"/>
                      </a:lnTo>
                      <a:lnTo>
                        <a:pt x="102" y="728"/>
                      </a:lnTo>
                      <a:lnTo>
                        <a:pt x="104" y="709"/>
                      </a:lnTo>
                      <a:lnTo>
                        <a:pt x="104" y="696"/>
                      </a:lnTo>
                      <a:lnTo>
                        <a:pt x="105" y="679"/>
                      </a:lnTo>
                      <a:lnTo>
                        <a:pt x="109" y="662"/>
                      </a:lnTo>
                      <a:lnTo>
                        <a:pt x="109" y="648"/>
                      </a:lnTo>
                      <a:lnTo>
                        <a:pt x="111" y="632"/>
                      </a:lnTo>
                      <a:lnTo>
                        <a:pt x="111" y="615"/>
                      </a:lnTo>
                      <a:lnTo>
                        <a:pt x="113" y="600"/>
                      </a:lnTo>
                      <a:lnTo>
                        <a:pt x="113" y="584"/>
                      </a:lnTo>
                      <a:lnTo>
                        <a:pt x="118" y="568"/>
                      </a:lnTo>
                      <a:lnTo>
                        <a:pt x="118" y="553"/>
                      </a:lnTo>
                      <a:lnTo>
                        <a:pt x="118" y="540"/>
                      </a:lnTo>
                      <a:lnTo>
                        <a:pt x="118" y="523"/>
                      </a:lnTo>
                      <a:lnTo>
                        <a:pt x="120" y="510"/>
                      </a:lnTo>
                      <a:lnTo>
                        <a:pt x="122" y="493"/>
                      </a:lnTo>
                      <a:lnTo>
                        <a:pt x="122" y="479"/>
                      </a:lnTo>
                      <a:lnTo>
                        <a:pt x="124" y="462"/>
                      </a:lnTo>
                      <a:lnTo>
                        <a:pt x="124" y="451"/>
                      </a:lnTo>
                      <a:lnTo>
                        <a:pt x="124" y="437"/>
                      </a:lnTo>
                      <a:lnTo>
                        <a:pt x="128" y="426"/>
                      </a:lnTo>
                      <a:lnTo>
                        <a:pt x="128" y="412"/>
                      </a:lnTo>
                      <a:lnTo>
                        <a:pt x="131" y="400"/>
                      </a:lnTo>
                      <a:lnTo>
                        <a:pt x="131" y="387"/>
                      </a:lnTo>
                      <a:lnTo>
                        <a:pt x="131" y="376"/>
                      </a:lnTo>
                      <a:lnTo>
                        <a:pt x="131" y="364"/>
                      </a:lnTo>
                      <a:lnTo>
                        <a:pt x="131" y="355"/>
                      </a:lnTo>
                      <a:lnTo>
                        <a:pt x="131" y="343"/>
                      </a:lnTo>
                      <a:lnTo>
                        <a:pt x="131" y="336"/>
                      </a:lnTo>
                      <a:lnTo>
                        <a:pt x="131" y="330"/>
                      </a:lnTo>
                      <a:lnTo>
                        <a:pt x="134" y="323"/>
                      </a:lnTo>
                      <a:lnTo>
                        <a:pt x="134" y="312"/>
                      </a:lnTo>
                      <a:lnTo>
                        <a:pt x="134" y="308"/>
                      </a:lnTo>
                      <a:lnTo>
                        <a:pt x="134" y="300"/>
                      </a:lnTo>
                      <a:lnTo>
                        <a:pt x="134" y="295"/>
                      </a:lnTo>
                      <a:lnTo>
                        <a:pt x="131" y="288"/>
                      </a:lnTo>
                      <a:lnTo>
                        <a:pt x="131" y="287"/>
                      </a:lnTo>
                      <a:lnTo>
                        <a:pt x="124" y="282"/>
                      </a:lnTo>
                      <a:lnTo>
                        <a:pt x="120" y="275"/>
                      </a:lnTo>
                      <a:lnTo>
                        <a:pt x="111" y="274"/>
                      </a:lnTo>
                      <a:lnTo>
                        <a:pt x="104" y="269"/>
                      </a:lnTo>
                      <a:lnTo>
                        <a:pt x="95" y="263"/>
                      </a:lnTo>
                      <a:lnTo>
                        <a:pt x="86" y="259"/>
                      </a:lnTo>
                      <a:lnTo>
                        <a:pt x="75" y="254"/>
                      </a:lnTo>
                      <a:lnTo>
                        <a:pt x="66" y="253"/>
                      </a:lnTo>
                      <a:lnTo>
                        <a:pt x="53" y="245"/>
                      </a:lnTo>
                      <a:lnTo>
                        <a:pt x="45" y="240"/>
                      </a:lnTo>
                      <a:lnTo>
                        <a:pt x="36" y="232"/>
                      </a:lnTo>
                      <a:lnTo>
                        <a:pt x="27" y="220"/>
                      </a:lnTo>
                      <a:lnTo>
                        <a:pt x="26" y="215"/>
                      </a:lnTo>
                      <a:lnTo>
                        <a:pt x="21" y="211"/>
                      </a:lnTo>
                      <a:lnTo>
                        <a:pt x="16" y="205"/>
                      </a:lnTo>
                      <a:lnTo>
                        <a:pt x="14" y="201"/>
                      </a:lnTo>
                      <a:lnTo>
                        <a:pt x="12" y="190"/>
                      </a:lnTo>
                      <a:lnTo>
                        <a:pt x="8" y="185"/>
                      </a:lnTo>
                      <a:lnTo>
                        <a:pt x="4" y="177"/>
                      </a:lnTo>
                      <a:lnTo>
                        <a:pt x="4" y="171"/>
                      </a:lnTo>
                      <a:lnTo>
                        <a:pt x="2" y="164"/>
                      </a:lnTo>
                      <a:lnTo>
                        <a:pt x="2" y="155"/>
                      </a:lnTo>
                      <a:lnTo>
                        <a:pt x="0" y="149"/>
                      </a:lnTo>
                      <a:lnTo>
                        <a:pt x="0" y="141"/>
                      </a:lnTo>
                      <a:lnTo>
                        <a:pt x="0" y="132"/>
                      </a:lnTo>
                      <a:lnTo>
                        <a:pt x="0" y="125"/>
                      </a:lnTo>
                      <a:lnTo>
                        <a:pt x="0" y="119"/>
                      </a:lnTo>
                      <a:lnTo>
                        <a:pt x="2" y="113"/>
                      </a:lnTo>
                      <a:lnTo>
                        <a:pt x="2" y="107"/>
                      </a:lnTo>
                      <a:lnTo>
                        <a:pt x="4" y="100"/>
                      </a:lnTo>
                      <a:lnTo>
                        <a:pt x="4" y="94"/>
                      </a:lnTo>
                      <a:lnTo>
                        <a:pt x="8" y="89"/>
                      </a:lnTo>
                      <a:lnTo>
                        <a:pt x="9" y="85"/>
                      </a:lnTo>
                      <a:lnTo>
                        <a:pt x="12" y="77"/>
                      </a:lnTo>
                      <a:lnTo>
                        <a:pt x="14" y="73"/>
                      </a:lnTo>
                      <a:lnTo>
                        <a:pt x="17" y="69"/>
                      </a:lnTo>
                      <a:lnTo>
                        <a:pt x="22" y="59"/>
                      </a:lnTo>
                      <a:lnTo>
                        <a:pt x="27" y="51"/>
                      </a:lnTo>
                      <a:lnTo>
                        <a:pt x="36" y="42"/>
                      </a:lnTo>
                      <a:lnTo>
                        <a:pt x="43" y="38"/>
                      </a:lnTo>
                      <a:lnTo>
                        <a:pt x="52" y="30"/>
                      </a:lnTo>
                      <a:lnTo>
                        <a:pt x="61" y="23"/>
                      </a:lnTo>
                      <a:lnTo>
                        <a:pt x="70" y="17"/>
                      </a:lnTo>
                      <a:lnTo>
                        <a:pt x="81" y="17"/>
                      </a:lnTo>
                      <a:close/>
                    </a:path>
                  </a:pathLst>
                </a:custGeom>
                <a:solidFill>
                  <a:srgbClr val="A1D7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81" name="Group 148"/>
              <p:cNvGrpSpPr>
                <a:grpSpLocks/>
              </p:cNvGrpSpPr>
              <p:nvPr/>
            </p:nvGrpSpPr>
            <p:grpSpPr bwMode="auto">
              <a:xfrm rot="10800000">
                <a:off x="1975" y="2004"/>
                <a:ext cx="878" cy="613"/>
                <a:chOff x="4468" y="1287"/>
                <a:chExt cx="624" cy="335"/>
              </a:xfrm>
            </p:grpSpPr>
            <p:sp>
              <p:nvSpPr>
                <p:cNvPr id="334" name="Freeform 149"/>
                <p:cNvSpPr>
                  <a:spLocks/>
                </p:cNvSpPr>
                <p:nvPr/>
              </p:nvSpPr>
              <p:spPr bwMode="auto">
                <a:xfrm>
                  <a:off x="4535" y="1552"/>
                  <a:ext cx="167" cy="51"/>
                </a:xfrm>
                <a:custGeom>
                  <a:avLst/>
                  <a:gdLst>
                    <a:gd name="T0" fmla="*/ 31 w 501"/>
                    <a:gd name="T1" fmla="*/ 17 h 153"/>
                    <a:gd name="T2" fmla="*/ 56 w 501"/>
                    <a:gd name="T3" fmla="*/ 7 h 153"/>
                    <a:gd name="T4" fmla="*/ 23 w 501"/>
                    <a:gd name="T5" fmla="*/ 0 h 153"/>
                    <a:gd name="T6" fmla="*/ 0 w 501"/>
                    <a:gd name="T7" fmla="*/ 11 h 153"/>
                    <a:gd name="T8" fmla="*/ 31 w 501"/>
                    <a:gd name="T9" fmla="*/ 17 h 1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1"/>
                    <a:gd name="T16" fmla="*/ 0 h 153"/>
                    <a:gd name="T17" fmla="*/ 501 w 501"/>
                    <a:gd name="T18" fmla="*/ 153 h 1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1" h="153">
                      <a:moveTo>
                        <a:pt x="276" y="153"/>
                      </a:moveTo>
                      <a:lnTo>
                        <a:pt x="501" y="61"/>
                      </a:lnTo>
                      <a:lnTo>
                        <a:pt x="210" y="0"/>
                      </a:lnTo>
                      <a:lnTo>
                        <a:pt x="0" y="103"/>
                      </a:lnTo>
                      <a:lnTo>
                        <a:pt x="276" y="153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5" name="Freeform 150"/>
                <p:cNvSpPr>
                  <a:spLocks/>
                </p:cNvSpPr>
                <p:nvPr/>
              </p:nvSpPr>
              <p:spPr bwMode="auto">
                <a:xfrm>
                  <a:off x="4655" y="1579"/>
                  <a:ext cx="159" cy="43"/>
                </a:xfrm>
                <a:custGeom>
                  <a:avLst/>
                  <a:gdLst>
                    <a:gd name="T0" fmla="*/ 27 w 479"/>
                    <a:gd name="T1" fmla="*/ 14 h 128"/>
                    <a:gd name="T2" fmla="*/ 53 w 479"/>
                    <a:gd name="T3" fmla="*/ 6 h 128"/>
                    <a:gd name="T4" fmla="*/ 25 w 479"/>
                    <a:gd name="T5" fmla="*/ 0 h 128"/>
                    <a:gd name="T6" fmla="*/ 0 w 479"/>
                    <a:gd name="T7" fmla="*/ 9 h 128"/>
                    <a:gd name="T8" fmla="*/ 27 w 479"/>
                    <a:gd name="T9" fmla="*/ 14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9"/>
                    <a:gd name="T16" fmla="*/ 0 h 128"/>
                    <a:gd name="T17" fmla="*/ 479 w 479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9" h="128">
                      <a:moveTo>
                        <a:pt x="243" y="128"/>
                      </a:moveTo>
                      <a:lnTo>
                        <a:pt x="479" y="53"/>
                      </a:lnTo>
                      <a:lnTo>
                        <a:pt x="226" y="0"/>
                      </a:lnTo>
                      <a:lnTo>
                        <a:pt x="0" y="83"/>
                      </a:lnTo>
                      <a:lnTo>
                        <a:pt x="243" y="128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6" name="Freeform 151"/>
                <p:cNvSpPr>
                  <a:spLocks/>
                </p:cNvSpPr>
                <p:nvPr/>
              </p:nvSpPr>
              <p:spPr bwMode="auto">
                <a:xfrm>
                  <a:off x="4622" y="1499"/>
                  <a:ext cx="197" cy="66"/>
                </a:xfrm>
                <a:custGeom>
                  <a:avLst/>
                  <a:gdLst>
                    <a:gd name="T0" fmla="*/ 34 w 589"/>
                    <a:gd name="T1" fmla="*/ 22 h 197"/>
                    <a:gd name="T2" fmla="*/ 66 w 589"/>
                    <a:gd name="T3" fmla="*/ 9 h 197"/>
                    <a:gd name="T4" fmla="*/ 30 w 589"/>
                    <a:gd name="T5" fmla="*/ 0 h 197"/>
                    <a:gd name="T6" fmla="*/ 0 w 589"/>
                    <a:gd name="T7" fmla="*/ 15 h 197"/>
                    <a:gd name="T8" fmla="*/ 34 w 589"/>
                    <a:gd name="T9" fmla="*/ 22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89"/>
                    <a:gd name="T16" fmla="*/ 0 h 197"/>
                    <a:gd name="T17" fmla="*/ 589 w 589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89" h="197">
                      <a:moveTo>
                        <a:pt x="301" y="197"/>
                      </a:moveTo>
                      <a:lnTo>
                        <a:pt x="589" y="85"/>
                      </a:lnTo>
                      <a:lnTo>
                        <a:pt x="273" y="0"/>
                      </a:lnTo>
                      <a:lnTo>
                        <a:pt x="0" y="130"/>
                      </a:lnTo>
                      <a:lnTo>
                        <a:pt x="301" y="197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7" name="Freeform 152"/>
                <p:cNvSpPr>
                  <a:spLocks/>
                </p:cNvSpPr>
                <p:nvPr/>
              </p:nvSpPr>
              <p:spPr bwMode="auto">
                <a:xfrm>
                  <a:off x="4751" y="1535"/>
                  <a:ext cx="184" cy="55"/>
                </a:xfrm>
                <a:custGeom>
                  <a:avLst/>
                  <a:gdLst>
                    <a:gd name="T0" fmla="*/ 28 w 553"/>
                    <a:gd name="T1" fmla="*/ 18 h 165"/>
                    <a:gd name="T2" fmla="*/ 61 w 553"/>
                    <a:gd name="T3" fmla="*/ 8 h 165"/>
                    <a:gd name="T4" fmla="*/ 32 w 553"/>
                    <a:gd name="T5" fmla="*/ 0 h 165"/>
                    <a:gd name="T6" fmla="*/ 0 w 553"/>
                    <a:gd name="T7" fmla="*/ 12 h 165"/>
                    <a:gd name="T8" fmla="*/ 28 w 553"/>
                    <a:gd name="T9" fmla="*/ 18 h 1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53"/>
                    <a:gd name="T16" fmla="*/ 0 h 165"/>
                    <a:gd name="T17" fmla="*/ 553 w 553"/>
                    <a:gd name="T18" fmla="*/ 165 h 1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53" h="165">
                      <a:moveTo>
                        <a:pt x="255" y="165"/>
                      </a:moveTo>
                      <a:lnTo>
                        <a:pt x="553" y="71"/>
                      </a:lnTo>
                      <a:lnTo>
                        <a:pt x="291" y="0"/>
                      </a:lnTo>
                      <a:lnTo>
                        <a:pt x="0" y="108"/>
                      </a:lnTo>
                      <a:lnTo>
                        <a:pt x="255" y="165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8" name="Freeform 153"/>
                <p:cNvSpPr>
                  <a:spLocks/>
                </p:cNvSpPr>
                <p:nvPr/>
              </p:nvSpPr>
              <p:spPr bwMode="auto">
                <a:xfrm>
                  <a:off x="4571" y="1364"/>
                  <a:ext cx="254" cy="113"/>
                </a:xfrm>
                <a:custGeom>
                  <a:avLst/>
                  <a:gdLst>
                    <a:gd name="T0" fmla="*/ 44 w 764"/>
                    <a:gd name="T1" fmla="*/ 38 h 337"/>
                    <a:gd name="T2" fmla="*/ 84 w 764"/>
                    <a:gd name="T3" fmla="*/ 17 h 337"/>
                    <a:gd name="T4" fmla="*/ 38 w 764"/>
                    <a:gd name="T5" fmla="*/ 0 h 337"/>
                    <a:gd name="T6" fmla="*/ 0 w 764"/>
                    <a:gd name="T7" fmla="*/ 25 h 337"/>
                    <a:gd name="T8" fmla="*/ 44 w 764"/>
                    <a:gd name="T9" fmla="*/ 38 h 3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4"/>
                    <a:gd name="T16" fmla="*/ 0 h 337"/>
                    <a:gd name="T17" fmla="*/ 764 w 764"/>
                    <a:gd name="T18" fmla="*/ 337 h 3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4" h="337">
                      <a:moveTo>
                        <a:pt x="398" y="337"/>
                      </a:moveTo>
                      <a:lnTo>
                        <a:pt x="764" y="151"/>
                      </a:lnTo>
                      <a:lnTo>
                        <a:pt x="341" y="0"/>
                      </a:lnTo>
                      <a:lnTo>
                        <a:pt x="0" y="225"/>
                      </a:lnTo>
                      <a:lnTo>
                        <a:pt x="398" y="337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9" name="Freeform 154"/>
                <p:cNvSpPr>
                  <a:spLocks/>
                </p:cNvSpPr>
                <p:nvPr/>
              </p:nvSpPr>
              <p:spPr bwMode="auto">
                <a:xfrm>
                  <a:off x="4739" y="1428"/>
                  <a:ext cx="235" cy="89"/>
                </a:xfrm>
                <a:custGeom>
                  <a:avLst/>
                  <a:gdLst>
                    <a:gd name="T0" fmla="*/ 36 w 703"/>
                    <a:gd name="T1" fmla="*/ 30 h 266"/>
                    <a:gd name="T2" fmla="*/ 79 w 703"/>
                    <a:gd name="T3" fmla="*/ 13 h 266"/>
                    <a:gd name="T4" fmla="*/ 42 w 703"/>
                    <a:gd name="T5" fmla="*/ 0 h 266"/>
                    <a:gd name="T6" fmla="*/ 0 w 703"/>
                    <a:gd name="T7" fmla="*/ 20 h 266"/>
                    <a:gd name="T8" fmla="*/ 36 w 703"/>
                    <a:gd name="T9" fmla="*/ 30 h 2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3"/>
                    <a:gd name="T16" fmla="*/ 0 h 266"/>
                    <a:gd name="T17" fmla="*/ 703 w 703"/>
                    <a:gd name="T18" fmla="*/ 266 h 2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3" h="266">
                      <a:moveTo>
                        <a:pt x="320" y="266"/>
                      </a:moveTo>
                      <a:lnTo>
                        <a:pt x="703" y="116"/>
                      </a:lnTo>
                      <a:lnTo>
                        <a:pt x="373" y="0"/>
                      </a:lnTo>
                      <a:lnTo>
                        <a:pt x="0" y="176"/>
                      </a:lnTo>
                      <a:lnTo>
                        <a:pt x="320" y="266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0" name="Freeform 155"/>
                <p:cNvSpPr>
                  <a:spLocks/>
                </p:cNvSpPr>
                <p:nvPr/>
              </p:nvSpPr>
              <p:spPr bwMode="auto">
                <a:xfrm>
                  <a:off x="4875" y="1478"/>
                  <a:ext cx="217" cy="72"/>
                </a:xfrm>
                <a:custGeom>
                  <a:avLst/>
                  <a:gdLst>
                    <a:gd name="T0" fmla="*/ 29 w 650"/>
                    <a:gd name="T1" fmla="*/ 24 h 217"/>
                    <a:gd name="T2" fmla="*/ 72 w 650"/>
                    <a:gd name="T3" fmla="*/ 10 h 217"/>
                    <a:gd name="T4" fmla="*/ 43 w 650"/>
                    <a:gd name="T5" fmla="*/ 0 h 217"/>
                    <a:gd name="T6" fmla="*/ 0 w 650"/>
                    <a:gd name="T7" fmla="*/ 16 h 217"/>
                    <a:gd name="T8" fmla="*/ 29 w 650"/>
                    <a:gd name="T9" fmla="*/ 24 h 2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50"/>
                    <a:gd name="T16" fmla="*/ 0 h 217"/>
                    <a:gd name="T17" fmla="*/ 650 w 650"/>
                    <a:gd name="T18" fmla="*/ 217 h 2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50" h="217">
                      <a:moveTo>
                        <a:pt x="264" y="217"/>
                      </a:moveTo>
                      <a:lnTo>
                        <a:pt x="650" y="94"/>
                      </a:lnTo>
                      <a:lnTo>
                        <a:pt x="385" y="0"/>
                      </a:lnTo>
                      <a:lnTo>
                        <a:pt x="0" y="144"/>
                      </a:lnTo>
                      <a:lnTo>
                        <a:pt x="264" y="217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1" name="Freeform 156"/>
                <p:cNvSpPr>
                  <a:spLocks/>
                </p:cNvSpPr>
                <p:nvPr/>
              </p:nvSpPr>
              <p:spPr bwMode="auto">
                <a:xfrm>
                  <a:off x="4468" y="1455"/>
                  <a:ext cx="210" cy="80"/>
                </a:xfrm>
                <a:custGeom>
                  <a:avLst/>
                  <a:gdLst>
                    <a:gd name="T0" fmla="*/ 40 w 629"/>
                    <a:gd name="T1" fmla="*/ 27 h 240"/>
                    <a:gd name="T2" fmla="*/ 70 w 629"/>
                    <a:gd name="T3" fmla="*/ 12 h 240"/>
                    <a:gd name="T4" fmla="*/ 26 w 629"/>
                    <a:gd name="T5" fmla="*/ 0 h 240"/>
                    <a:gd name="T6" fmla="*/ 0 w 629"/>
                    <a:gd name="T7" fmla="*/ 17 h 240"/>
                    <a:gd name="T8" fmla="*/ 0 w 629"/>
                    <a:gd name="T9" fmla="*/ 18 h 240"/>
                    <a:gd name="T10" fmla="*/ 40 w 629"/>
                    <a:gd name="T11" fmla="*/ 27 h 24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29"/>
                    <a:gd name="T19" fmla="*/ 0 h 240"/>
                    <a:gd name="T20" fmla="*/ 629 w 629"/>
                    <a:gd name="T21" fmla="*/ 240 h 24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29" h="240">
                      <a:moveTo>
                        <a:pt x="361" y="240"/>
                      </a:moveTo>
                      <a:lnTo>
                        <a:pt x="629" y="105"/>
                      </a:lnTo>
                      <a:lnTo>
                        <a:pt x="237" y="0"/>
                      </a:lnTo>
                      <a:lnTo>
                        <a:pt x="0" y="156"/>
                      </a:lnTo>
                      <a:lnTo>
                        <a:pt x="0" y="159"/>
                      </a:lnTo>
                      <a:lnTo>
                        <a:pt x="361" y="240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2" name="Freeform 157"/>
                <p:cNvSpPr>
                  <a:spLocks/>
                </p:cNvSpPr>
                <p:nvPr/>
              </p:nvSpPr>
              <p:spPr bwMode="auto">
                <a:xfrm>
                  <a:off x="4468" y="1523"/>
                  <a:ext cx="101" cy="56"/>
                </a:xfrm>
                <a:custGeom>
                  <a:avLst/>
                  <a:gdLst>
                    <a:gd name="T0" fmla="*/ 11 w 304"/>
                    <a:gd name="T1" fmla="*/ 19 h 168"/>
                    <a:gd name="T2" fmla="*/ 34 w 304"/>
                    <a:gd name="T3" fmla="*/ 7 h 168"/>
                    <a:gd name="T4" fmla="*/ 0 w 304"/>
                    <a:gd name="T5" fmla="*/ 0 h 168"/>
                    <a:gd name="T6" fmla="*/ 0 w 304"/>
                    <a:gd name="T7" fmla="*/ 17 h 168"/>
                    <a:gd name="T8" fmla="*/ 11 w 304"/>
                    <a:gd name="T9" fmla="*/ 19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168"/>
                    <a:gd name="T17" fmla="*/ 304 w 304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168">
                      <a:moveTo>
                        <a:pt x="102" y="168"/>
                      </a:moveTo>
                      <a:lnTo>
                        <a:pt x="304" y="65"/>
                      </a:lnTo>
                      <a:lnTo>
                        <a:pt x="0" y="0"/>
                      </a:lnTo>
                      <a:lnTo>
                        <a:pt x="0" y="150"/>
                      </a:lnTo>
                      <a:lnTo>
                        <a:pt x="102" y="168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3" name="Freeform 158"/>
                <p:cNvSpPr>
                  <a:spLocks/>
                </p:cNvSpPr>
                <p:nvPr/>
              </p:nvSpPr>
              <p:spPr bwMode="auto">
                <a:xfrm>
                  <a:off x="4468" y="1434"/>
                  <a:ext cx="35" cy="34"/>
                </a:xfrm>
                <a:custGeom>
                  <a:avLst/>
                  <a:gdLst>
                    <a:gd name="T0" fmla="*/ 12 w 104"/>
                    <a:gd name="T1" fmla="*/ 3 h 103"/>
                    <a:gd name="T2" fmla="*/ 0 w 104"/>
                    <a:gd name="T3" fmla="*/ 0 h 103"/>
                    <a:gd name="T4" fmla="*/ 0 w 104"/>
                    <a:gd name="T5" fmla="*/ 11 h 103"/>
                    <a:gd name="T6" fmla="*/ 12 w 104"/>
                    <a:gd name="T7" fmla="*/ 3 h 10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"/>
                    <a:gd name="T13" fmla="*/ 0 h 103"/>
                    <a:gd name="T14" fmla="*/ 104 w 104"/>
                    <a:gd name="T15" fmla="*/ 103 h 10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" h="103">
                      <a:moveTo>
                        <a:pt x="104" y="27"/>
                      </a:moveTo>
                      <a:lnTo>
                        <a:pt x="0" y="0"/>
                      </a:lnTo>
                      <a:lnTo>
                        <a:pt x="0" y="103"/>
                      </a:lnTo>
                      <a:lnTo>
                        <a:pt x="104" y="27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4" name="Freeform 159"/>
                <p:cNvSpPr>
                  <a:spLocks/>
                </p:cNvSpPr>
                <p:nvPr/>
              </p:nvSpPr>
              <p:spPr bwMode="auto">
                <a:xfrm>
                  <a:off x="4468" y="1287"/>
                  <a:ext cx="167" cy="139"/>
                </a:xfrm>
                <a:custGeom>
                  <a:avLst/>
                  <a:gdLst>
                    <a:gd name="T0" fmla="*/ 19 w 501"/>
                    <a:gd name="T1" fmla="*/ 46 h 417"/>
                    <a:gd name="T2" fmla="*/ 56 w 501"/>
                    <a:gd name="T3" fmla="*/ 20 h 417"/>
                    <a:gd name="T4" fmla="*/ 0 w 501"/>
                    <a:gd name="T5" fmla="*/ 0 h 417"/>
                    <a:gd name="T6" fmla="*/ 0 w 501"/>
                    <a:gd name="T7" fmla="*/ 41 h 417"/>
                    <a:gd name="T8" fmla="*/ 19 w 501"/>
                    <a:gd name="T9" fmla="*/ 46 h 4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1"/>
                    <a:gd name="T16" fmla="*/ 0 h 417"/>
                    <a:gd name="T17" fmla="*/ 501 w 501"/>
                    <a:gd name="T18" fmla="*/ 417 h 4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1" h="417">
                      <a:moveTo>
                        <a:pt x="171" y="417"/>
                      </a:moveTo>
                      <a:lnTo>
                        <a:pt x="501" y="179"/>
                      </a:lnTo>
                      <a:lnTo>
                        <a:pt x="0" y="0"/>
                      </a:lnTo>
                      <a:lnTo>
                        <a:pt x="0" y="369"/>
                      </a:lnTo>
                      <a:lnTo>
                        <a:pt x="171" y="417"/>
                      </a:lnTo>
                      <a:close/>
                    </a:path>
                  </a:pathLst>
                </a:custGeom>
                <a:solidFill>
                  <a:srgbClr val="A6C4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82" name="Freeform 160"/>
              <p:cNvSpPr>
                <a:spLocks/>
              </p:cNvSpPr>
              <p:nvPr/>
            </p:nvSpPr>
            <p:spPr bwMode="auto">
              <a:xfrm>
                <a:off x="2052" y="2004"/>
                <a:ext cx="84" cy="195"/>
              </a:xfrm>
              <a:custGeom>
                <a:avLst/>
                <a:gdLst>
                  <a:gd name="T0" fmla="*/ 16 w 140"/>
                  <a:gd name="T1" fmla="*/ 4 h 425"/>
                  <a:gd name="T2" fmla="*/ 16 w 140"/>
                  <a:gd name="T3" fmla="*/ 5 h 425"/>
                  <a:gd name="T4" fmla="*/ 17 w 140"/>
                  <a:gd name="T5" fmla="*/ 6 h 425"/>
                  <a:gd name="T6" fmla="*/ 17 w 140"/>
                  <a:gd name="T7" fmla="*/ 8 h 425"/>
                  <a:gd name="T8" fmla="*/ 17 w 140"/>
                  <a:gd name="T9" fmla="*/ 9 h 425"/>
                  <a:gd name="T10" fmla="*/ 18 w 140"/>
                  <a:gd name="T11" fmla="*/ 11 h 425"/>
                  <a:gd name="T12" fmla="*/ 17 w 140"/>
                  <a:gd name="T13" fmla="*/ 11 h 425"/>
                  <a:gd name="T14" fmla="*/ 17 w 140"/>
                  <a:gd name="T15" fmla="*/ 11 h 425"/>
                  <a:gd name="T16" fmla="*/ 15 w 140"/>
                  <a:gd name="T17" fmla="*/ 11 h 425"/>
                  <a:gd name="T18" fmla="*/ 12 w 140"/>
                  <a:gd name="T19" fmla="*/ 11 h 425"/>
                  <a:gd name="T20" fmla="*/ 9 w 140"/>
                  <a:gd name="T21" fmla="*/ 12 h 425"/>
                  <a:gd name="T22" fmla="*/ 7 w 140"/>
                  <a:gd name="T23" fmla="*/ 13 h 425"/>
                  <a:gd name="T24" fmla="*/ 4 w 140"/>
                  <a:gd name="T25" fmla="*/ 13 h 425"/>
                  <a:gd name="T26" fmla="*/ 2 w 140"/>
                  <a:gd name="T27" fmla="*/ 15 h 425"/>
                  <a:gd name="T28" fmla="*/ 1 w 140"/>
                  <a:gd name="T29" fmla="*/ 15 h 425"/>
                  <a:gd name="T30" fmla="*/ 0 w 140"/>
                  <a:gd name="T31" fmla="*/ 17 h 425"/>
                  <a:gd name="T32" fmla="*/ 0 w 140"/>
                  <a:gd name="T33" fmla="*/ 18 h 425"/>
                  <a:gd name="T34" fmla="*/ 0 w 140"/>
                  <a:gd name="T35" fmla="*/ 19 h 425"/>
                  <a:gd name="T36" fmla="*/ 0 w 140"/>
                  <a:gd name="T37" fmla="*/ 21 h 425"/>
                  <a:gd name="T38" fmla="*/ 1 w 140"/>
                  <a:gd name="T39" fmla="*/ 22 h 425"/>
                  <a:gd name="T40" fmla="*/ 1 w 140"/>
                  <a:gd name="T41" fmla="*/ 22 h 425"/>
                  <a:gd name="T42" fmla="*/ 1 w 140"/>
                  <a:gd name="T43" fmla="*/ 24 h 425"/>
                  <a:gd name="T44" fmla="*/ 1 w 140"/>
                  <a:gd name="T45" fmla="*/ 25 h 425"/>
                  <a:gd name="T46" fmla="*/ 1 w 140"/>
                  <a:gd name="T47" fmla="*/ 26 h 425"/>
                  <a:gd name="T48" fmla="*/ 1 w 140"/>
                  <a:gd name="T49" fmla="*/ 28 h 425"/>
                  <a:gd name="T50" fmla="*/ 2 w 140"/>
                  <a:gd name="T51" fmla="*/ 29 h 425"/>
                  <a:gd name="T52" fmla="*/ 2 w 140"/>
                  <a:gd name="T53" fmla="*/ 30 h 425"/>
                  <a:gd name="T54" fmla="*/ 2 w 140"/>
                  <a:gd name="T55" fmla="*/ 32 h 425"/>
                  <a:gd name="T56" fmla="*/ 2 w 140"/>
                  <a:gd name="T57" fmla="*/ 33 h 425"/>
                  <a:gd name="T58" fmla="*/ 3 w 140"/>
                  <a:gd name="T59" fmla="*/ 34 h 425"/>
                  <a:gd name="T60" fmla="*/ 3 w 140"/>
                  <a:gd name="T61" fmla="*/ 35 h 425"/>
                  <a:gd name="T62" fmla="*/ 4 w 140"/>
                  <a:gd name="T63" fmla="*/ 36 h 425"/>
                  <a:gd name="T64" fmla="*/ 4 w 140"/>
                  <a:gd name="T65" fmla="*/ 38 h 425"/>
                  <a:gd name="T66" fmla="*/ 5 w 140"/>
                  <a:gd name="T67" fmla="*/ 39 h 425"/>
                  <a:gd name="T68" fmla="*/ 5 w 140"/>
                  <a:gd name="T69" fmla="*/ 40 h 425"/>
                  <a:gd name="T70" fmla="*/ 5 w 140"/>
                  <a:gd name="T71" fmla="*/ 41 h 425"/>
                  <a:gd name="T72" fmla="*/ 6 w 140"/>
                  <a:gd name="T73" fmla="*/ 43 h 425"/>
                  <a:gd name="T74" fmla="*/ 7 w 140"/>
                  <a:gd name="T75" fmla="*/ 44 h 425"/>
                  <a:gd name="T76" fmla="*/ 7 w 140"/>
                  <a:gd name="T77" fmla="*/ 45 h 425"/>
                  <a:gd name="T78" fmla="*/ 12 w 140"/>
                  <a:gd name="T79" fmla="*/ 51 h 425"/>
                  <a:gd name="T80" fmla="*/ 42 w 140"/>
                  <a:gd name="T81" fmla="*/ 89 h 425"/>
                  <a:gd name="T82" fmla="*/ 36 w 140"/>
                  <a:gd name="T83" fmla="*/ 50 h 425"/>
                  <a:gd name="T84" fmla="*/ 41 w 140"/>
                  <a:gd name="T85" fmla="*/ 35 h 425"/>
                  <a:gd name="T86" fmla="*/ 46 w 140"/>
                  <a:gd name="T87" fmla="*/ 14 h 425"/>
                  <a:gd name="T88" fmla="*/ 28 w 140"/>
                  <a:gd name="T89" fmla="*/ 10 h 425"/>
                  <a:gd name="T90" fmla="*/ 27 w 140"/>
                  <a:gd name="T91" fmla="*/ 1 h 425"/>
                  <a:gd name="T92" fmla="*/ 25 w 140"/>
                  <a:gd name="T93" fmla="*/ 0 h 425"/>
                  <a:gd name="T94" fmla="*/ 23 w 140"/>
                  <a:gd name="T95" fmla="*/ 0 h 425"/>
                  <a:gd name="T96" fmla="*/ 22 w 140"/>
                  <a:gd name="T97" fmla="*/ 0 h 425"/>
                  <a:gd name="T98" fmla="*/ 19 w 140"/>
                  <a:gd name="T99" fmla="*/ 0 h 425"/>
                  <a:gd name="T100" fmla="*/ 17 w 140"/>
                  <a:gd name="T101" fmla="*/ 0 h 425"/>
                  <a:gd name="T102" fmla="*/ 16 w 140"/>
                  <a:gd name="T103" fmla="*/ 2 h 425"/>
                  <a:gd name="T104" fmla="*/ 16 w 140"/>
                  <a:gd name="T105" fmla="*/ 3 h 425"/>
                  <a:gd name="T106" fmla="*/ 16 w 140"/>
                  <a:gd name="T107" fmla="*/ 4 h 42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40"/>
                  <a:gd name="T163" fmla="*/ 0 h 425"/>
                  <a:gd name="T164" fmla="*/ 140 w 140"/>
                  <a:gd name="T165" fmla="*/ 425 h 42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40" h="425">
                    <a:moveTo>
                      <a:pt x="44" y="18"/>
                    </a:moveTo>
                    <a:lnTo>
                      <a:pt x="44" y="20"/>
                    </a:lnTo>
                    <a:lnTo>
                      <a:pt x="45" y="22"/>
                    </a:lnTo>
                    <a:lnTo>
                      <a:pt x="45" y="25"/>
                    </a:lnTo>
                    <a:lnTo>
                      <a:pt x="46" y="29"/>
                    </a:lnTo>
                    <a:lnTo>
                      <a:pt x="46" y="31"/>
                    </a:lnTo>
                    <a:lnTo>
                      <a:pt x="47" y="34"/>
                    </a:lnTo>
                    <a:lnTo>
                      <a:pt x="47" y="37"/>
                    </a:lnTo>
                    <a:lnTo>
                      <a:pt x="48" y="39"/>
                    </a:lnTo>
                    <a:lnTo>
                      <a:pt x="49" y="44"/>
                    </a:lnTo>
                    <a:lnTo>
                      <a:pt x="49" y="47"/>
                    </a:lnTo>
                    <a:lnTo>
                      <a:pt x="50" y="50"/>
                    </a:lnTo>
                    <a:lnTo>
                      <a:pt x="50" y="51"/>
                    </a:lnTo>
                    <a:lnTo>
                      <a:pt x="49" y="51"/>
                    </a:lnTo>
                    <a:lnTo>
                      <a:pt x="46" y="52"/>
                    </a:lnTo>
                    <a:lnTo>
                      <a:pt x="44" y="52"/>
                    </a:lnTo>
                    <a:lnTo>
                      <a:pt x="42" y="53"/>
                    </a:lnTo>
                    <a:lnTo>
                      <a:pt x="38" y="54"/>
                    </a:lnTo>
                    <a:lnTo>
                      <a:pt x="34" y="55"/>
                    </a:lnTo>
                    <a:lnTo>
                      <a:pt x="30" y="56"/>
                    </a:lnTo>
                    <a:lnTo>
                      <a:pt x="25" y="57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63"/>
                    </a:lnTo>
                    <a:lnTo>
                      <a:pt x="10" y="64"/>
                    </a:lnTo>
                    <a:lnTo>
                      <a:pt x="7" y="67"/>
                    </a:lnTo>
                    <a:lnTo>
                      <a:pt x="5" y="70"/>
                    </a:lnTo>
                    <a:lnTo>
                      <a:pt x="3" y="72"/>
                    </a:lnTo>
                    <a:lnTo>
                      <a:pt x="2" y="73"/>
                    </a:lnTo>
                    <a:lnTo>
                      <a:pt x="1" y="76"/>
                    </a:lnTo>
                    <a:lnTo>
                      <a:pt x="0" y="78"/>
                    </a:lnTo>
                    <a:lnTo>
                      <a:pt x="0" y="81"/>
                    </a:lnTo>
                    <a:lnTo>
                      <a:pt x="0" y="85"/>
                    </a:lnTo>
                    <a:lnTo>
                      <a:pt x="0" y="90"/>
                    </a:lnTo>
                    <a:lnTo>
                      <a:pt x="0" y="92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9"/>
                    </a:lnTo>
                    <a:lnTo>
                      <a:pt x="1" y="102"/>
                    </a:lnTo>
                    <a:lnTo>
                      <a:pt x="1" y="105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2" y="115"/>
                    </a:lnTo>
                    <a:lnTo>
                      <a:pt x="2" y="118"/>
                    </a:lnTo>
                    <a:lnTo>
                      <a:pt x="3" y="122"/>
                    </a:lnTo>
                    <a:lnTo>
                      <a:pt x="3" y="124"/>
                    </a:lnTo>
                    <a:lnTo>
                      <a:pt x="4" y="128"/>
                    </a:lnTo>
                    <a:lnTo>
                      <a:pt x="4" y="131"/>
                    </a:lnTo>
                    <a:lnTo>
                      <a:pt x="5" y="134"/>
                    </a:lnTo>
                    <a:lnTo>
                      <a:pt x="5" y="137"/>
                    </a:lnTo>
                    <a:lnTo>
                      <a:pt x="5" y="140"/>
                    </a:lnTo>
                    <a:lnTo>
                      <a:pt x="5" y="143"/>
                    </a:lnTo>
                    <a:lnTo>
                      <a:pt x="6" y="147"/>
                    </a:lnTo>
                    <a:lnTo>
                      <a:pt x="6" y="150"/>
                    </a:lnTo>
                    <a:lnTo>
                      <a:pt x="7" y="153"/>
                    </a:lnTo>
                    <a:lnTo>
                      <a:pt x="7" y="155"/>
                    </a:lnTo>
                    <a:lnTo>
                      <a:pt x="8" y="158"/>
                    </a:lnTo>
                    <a:lnTo>
                      <a:pt x="8" y="161"/>
                    </a:lnTo>
                    <a:lnTo>
                      <a:pt x="9" y="165"/>
                    </a:lnTo>
                    <a:lnTo>
                      <a:pt x="9" y="168"/>
                    </a:lnTo>
                    <a:lnTo>
                      <a:pt x="10" y="171"/>
                    </a:lnTo>
                    <a:lnTo>
                      <a:pt x="10" y="173"/>
                    </a:lnTo>
                    <a:lnTo>
                      <a:pt x="11" y="176"/>
                    </a:lnTo>
                    <a:lnTo>
                      <a:pt x="11" y="179"/>
                    </a:lnTo>
                    <a:lnTo>
                      <a:pt x="12" y="182"/>
                    </a:lnTo>
                    <a:lnTo>
                      <a:pt x="13" y="184"/>
                    </a:lnTo>
                    <a:lnTo>
                      <a:pt x="13" y="187"/>
                    </a:lnTo>
                    <a:lnTo>
                      <a:pt x="14" y="189"/>
                    </a:lnTo>
                    <a:lnTo>
                      <a:pt x="15" y="192"/>
                    </a:lnTo>
                    <a:lnTo>
                      <a:pt x="15" y="195"/>
                    </a:lnTo>
                    <a:lnTo>
                      <a:pt x="16" y="199"/>
                    </a:lnTo>
                    <a:lnTo>
                      <a:pt x="16" y="203"/>
                    </a:lnTo>
                    <a:lnTo>
                      <a:pt x="17" y="206"/>
                    </a:lnTo>
                    <a:lnTo>
                      <a:pt x="18" y="209"/>
                    </a:lnTo>
                    <a:lnTo>
                      <a:pt x="18" y="210"/>
                    </a:lnTo>
                    <a:lnTo>
                      <a:pt x="18" y="211"/>
                    </a:lnTo>
                    <a:lnTo>
                      <a:pt x="19" y="211"/>
                    </a:lnTo>
                    <a:lnTo>
                      <a:pt x="33" y="242"/>
                    </a:lnTo>
                    <a:lnTo>
                      <a:pt x="60" y="424"/>
                    </a:lnTo>
                    <a:lnTo>
                      <a:pt x="117" y="425"/>
                    </a:lnTo>
                    <a:lnTo>
                      <a:pt x="102" y="414"/>
                    </a:lnTo>
                    <a:lnTo>
                      <a:pt x="100" y="240"/>
                    </a:lnTo>
                    <a:lnTo>
                      <a:pt x="113" y="165"/>
                    </a:lnTo>
                    <a:lnTo>
                      <a:pt x="140" y="180"/>
                    </a:lnTo>
                    <a:lnTo>
                      <a:pt x="128" y="65"/>
                    </a:lnTo>
                    <a:lnTo>
                      <a:pt x="71" y="53"/>
                    </a:lnTo>
                    <a:lnTo>
                      <a:pt x="78" y="46"/>
                    </a:lnTo>
                    <a:lnTo>
                      <a:pt x="78" y="9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5" y="1"/>
                    </a:lnTo>
                    <a:lnTo>
                      <a:pt x="63" y="1"/>
                    </a:lnTo>
                    <a:lnTo>
                      <a:pt x="60" y="0"/>
                    </a:lnTo>
                    <a:lnTo>
                      <a:pt x="57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49" y="3"/>
                    </a:lnTo>
                    <a:lnTo>
                      <a:pt x="47" y="6"/>
                    </a:lnTo>
                    <a:lnTo>
                      <a:pt x="45" y="8"/>
                    </a:lnTo>
                    <a:lnTo>
                      <a:pt x="44" y="11"/>
                    </a:lnTo>
                    <a:lnTo>
                      <a:pt x="44" y="13"/>
                    </a:lnTo>
                    <a:lnTo>
                      <a:pt x="44" y="18"/>
                    </a:lnTo>
                    <a:close/>
                  </a:path>
                </a:pathLst>
              </a:cu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3" name="Freeform 161"/>
              <p:cNvSpPr>
                <a:spLocks/>
              </p:cNvSpPr>
              <p:nvPr/>
            </p:nvSpPr>
            <p:spPr bwMode="auto">
              <a:xfrm>
                <a:off x="2289" y="2202"/>
                <a:ext cx="335" cy="240"/>
              </a:xfrm>
              <a:custGeom>
                <a:avLst/>
                <a:gdLst>
                  <a:gd name="T0" fmla="*/ 130 w 717"/>
                  <a:gd name="T1" fmla="*/ 16 h 496"/>
                  <a:gd name="T2" fmla="*/ 150 w 717"/>
                  <a:gd name="T3" fmla="*/ 22 h 496"/>
                  <a:gd name="T4" fmla="*/ 157 w 717"/>
                  <a:gd name="T5" fmla="*/ 0 h 496"/>
                  <a:gd name="T6" fmla="*/ 83 w 717"/>
                  <a:gd name="T7" fmla="*/ 1 h 496"/>
                  <a:gd name="T8" fmla="*/ 114 w 717"/>
                  <a:gd name="T9" fmla="*/ 10 h 496"/>
                  <a:gd name="T10" fmla="*/ 53 w 717"/>
                  <a:gd name="T11" fmla="*/ 29 h 496"/>
                  <a:gd name="T12" fmla="*/ 43 w 717"/>
                  <a:gd name="T13" fmla="*/ 62 h 496"/>
                  <a:gd name="T14" fmla="*/ 0 w 717"/>
                  <a:gd name="T15" fmla="*/ 85 h 496"/>
                  <a:gd name="T16" fmla="*/ 14 w 717"/>
                  <a:gd name="T17" fmla="*/ 116 h 496"/>
                  <a:gd name="T18" fmla="*/ 59 w 717"/>
                  <a:gd name="T19" fmla="*/ 69 h 496"/>
                  <a:gd name="T20" fmla="*/ 67 w 717"/>
                  <a:gd name="T21" fmla="*/ 37 h 496"/>
                  <a:gd name="T22" fmla="*/ 130 w 717"/>
                  <a:gd name="T23" fmla="*/ 16 h 496"/>
                  <a:gd name="T24" fmla="*/ 130 w 717"/>
                  <a:gd name="T25" fmla="*/ 16 h 4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7"/>
                  <a:gd name="T40" fmla="*/ 0 h 496"/>
                  <a:gd name="T41" fmla="*/ 717 w 717"/>
                  <a:gd name="T42" fmla="*/ 496 h 4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7" h="496">
                    <a:moveTo>
                      <a:pt x="594" y="68"/>
                    </a:moveTo>
                    <a:lnTo>
                      <a:pt x="686" y="95"/>
                    </a:lnTo>
                    <a:lnTo>
                      <a:pt x="717" y="0"/>
                    </a:lnTo>
                    <a:lnTo>
                      <a:pt x="380" y="4"/>
                    </a:lnTo>
                    <a:lnTo>
                      <a:pt x="522" y="43"/>
                    </a:lnTo>
                    <a:lnTo>
                      <a:pt x="243" y="124"/>
                    </a:lnTo>
                    <a:lnTo>
                      <a:pt x="198" y="266"/>
                    </a:lnTo>
                    <a:lnTo>
                      <a:pt x="0" y="361"/>
                    </a:lnTo>
                    <a:lnTo>
                      <a:pt x="67" y="496"/>
                    </a:lnTo>
                    <a:lnTo>
                      <a:pt x="272" y="293"/>
                    </a:lnTo>
                    <a:lnTo>
                      <a:pt x="306" y="159"/>
                    </a:lnTo>
                    <a:lnTo>
                      <a:pt x="594" y="68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4" name="Freeform 162"/>
              <p:cNvSpPr>
                <a:spLocks/>
              </p:cNvSpPr>
              <p:nvPr/>
            </p:nvSpPr>
            <p:spPr bwMode="auto">
              <a:xfrm>
                <a:off x="2136" y="2104"/>
                <a:ext cx="782" cy="406"/>
              </a:xfrm>
              <a:custGeom>
                <a:avLst/>
                <a:gdLst>
                  <a:gd name="T0" fmla="*/ 298 w 1673"/>
                  <a:gd name="T1" fmla="*/ 114 h 839"/>
                  <a:gd name="T2" fmla="*/ 364 w 1673"/>
                  <a:gd name="T3" fmla="*/ 153 h 839"/>
                  <a:gd name="T4" fmla="*/ 366 w 1673"/>
                  <a:gd name="T5" fmla="*/ 196 h 839"/>
                  <a:gd name="T6" fmla="*/ 216 w 1673"/>
                  <a:gd name="T7" fmla="*/ 138 h 839"/>
                  <a:gd name="T8" fmla="*/ 276 w 1673"/>
                  <a:gd name="T9" fmla="*/ 120 h 839"/>
                  <a:gd name="T10" fmla="*/ 240 w 1673"/>
                  <a:gd name="T11" fmla="*/ 95 h 839"/>
                  <a:gd name="T12" fmla="*/ 145 w 1673"/>
                  <a:gd name="T13" fmla="*/ 81 h 839"/>
                  <a:gd name="T14" fmla="*/ 72 w 1673"/>
                  <a:gd name="T15" fmla="*/ 47 h 839"/>
                  <a:gd name="T16" fmla="*/ 0 w 1673"/>
                  <a:gd name="T17" fmla="*/ 64 h 839"/>
                  <a:gd name="T18" fmla="*/ 62 w 1673"/>
                  <a:gd name="T19" fmla="*/ 0 h 839"/>
                  <a:gd name="T20" fmla="*/ 172 w 1673"/>
                  <a:gd name="T21" fmla="*/ 22 h 839"/>
                  <a:gd name="T22" fmla="*/ 119 w 1673"/>
                  <a:gd name="T23" fmla="*/ 30 h 839"/>
                  <a:gd name="T24" fmla="*/ 161 w 1673"/>
                  <a:gd name="T25" fmla="*/ 79 h 839"/>
                  <a:gd name="T26" fmla="*/ 273 w 1673"/>
                  <a:gd name="T27" fmla="*/ 73 h 839"/>
                  <a:gd name="T28" fmla="*/ 298 w 1673"/>
                  <a:gd name="T29" fmla="*/ 114 h 839"/>
                  <a:gd name="T30" fmla="*/ 298 w 1673"/>
                  <a:gd name="T31" fmla="*/ 114 h 83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673"/>
                  <a:gd name="T49" fmla="*/ 0 h 839"/>
                  <a:gd name="T50" fmla="*/ 1673 w 1673"/>
                  <a:gd name="T51" fmla="*/ 839 h 83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673" h="839">
                    <a:moveTo>
                      <a:pt x="1365" y="487"/>
                    </a:moveTo>
                    <a:lnTo>
                      <a:pt x="1667" y="655"/>
                    </a:lnTo>
                    <a:lnTo>
                      <a:pt x="1673" y="839"/>
                    </a:lnTo>
                    <a:lnTo>
                      <a:pt x="991" y="592"/>
                    </a:lnTo>
                    <a:lnTo>
                      <a:pt x="1262" y="512"/>
                    </a:lnTo>
                    <a:lnTo>
                      <a:pt x="1099" y="407"/>
                    </a:lnTo>
                    <a:lnTo>
                      <a:pt x="663" y="345"/>
                    </a:lnTo>
                    <a:lnTo>
                      <a:pt x="332" y="201"/>
                    </a:lnTo>
                    <a:lnTo>
                      <a:pt x="0" y="273"/>
                    </a:lnTo>
                    <a:lnTo>
                      <a:pt x="285" y="0"/>
                    </a:lnTo>
                    <a:lnTo>
                      <a:pt x="790" y="93"/>
                    </a:lnTo>
                    <a:lnTo>
                      <a:pt x="545" y="129"/>
                    </a:lnTo>
                    <a:lnTo>
                      <a:pt x="738" y="338"/>
                    </a:lnTo>
                    <a:lnTo>
                      <a:pt x="1252" y="309"/>
                    </a:lnTo>
                    <a:lnTo>
                      <a:pt x="1365" y="487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5" name="Freeform 163"/>
              <p:cNvSpPr>
                <a:spLocks/>
              </p:cNvSpPr>
              <p:nvPr/>
            </p:nvSpPr>
            <p:spPr bwMode="auto">
              <a:xfrm>
                <a:off x="2480" y="2101"/>
                <a:ext cx="21" cy="33"/>
              </a:xfrm>
              <a:custGeom>
                <a:avLst/>
                <a:gdLst>
                  <a:gd name="T0" fmla="*/ 2 w 47"/>
                  <a:gd name="T1" fmla="*/ 16 h 68"/>
                  <a:gd name="T2" fmla="*/ 2 w 47"/>
                  <a:gd name="T3" fmla="*/ 6 h 68"/>
                  <a:gd name="T4" fmla="*/ 0 w 47"/>
                  <a:gd name="T5" fmla="*/ 6 h 68"/>
                  <a:gd name="T6" fmla="*/ 3 w 47"/>
                  <a:gd name="T7" fmla="*/ 5 h 68"/>
                  <a:gd name="T8" fmla="*/ 0 w 47"/>
                  <a:gd name="T9" fmla="*/ 5 h 68"/>
                  <a:gd name="T10" fmla="*/ 0 w 47"/>
                  <a:gd name="T11" fmla="*/ 4 h 68"/>
                  <a:gd name="T12" fmla="*/ 1 w 47"/>
                  <a:gd name="T13" fmla="*/ 4 h 68"/>
                  <a:gd name="T14" fmla="*/ 2 w 47"/>
                  <a:gd name="T15" fmla="*/ 3 h 68"/>
                  <a:gd name="T16" fmla="*/ 3 w 47"/>
                  <a:gd name="T17" fmla="*/ 3 h 68"/>
                  <a:gd name="T18" fmla="*/ 0 w 47"/>
                  <a:gd name="T19" fmla="*/ 3 h 68"/>
                  <a:gd name="T20" fmla="*/ 0 w 47"/>
                  <a:gd name="T21" fmla="*/ 2 h 68"/>
                  <a:gd name="T22" fmla="*/ 2 w 47"/>
                  <a:gd name="T23" fmla="*/ 1 h 68"/>
                  <a:gd name="T24" fmla="*/ 3 w 47"/>
                  <a:gd name="T25" fmla="*/ 0 h 68"/>
                  <a:gd name="T26" fmla="*/ 4 w 47"/>
                  <a:gd name="T27" fmla="*/ 0 h 68"/>
                  <a:gd name="T28" fmla="*/ 4 w 47"/>
                  <a:gd name="T29" fmla="*/ 0 h 68"/>
                  <a:gd name="T30" fmla="*/ 6 w 47"/>
                  <a:gd name="T31" fmla="*/ 0 h 68"/>
                  <a:gd name="T32" fmla="*/ 7 w 47"/>
                  <a:gd name="T33" fmla="*/ 0 h 68"/>
                  <a:gd name="T34" fmla="*/ 8 w 47"/>
                  <a:gd name="T35" fmla="*/ 1 h 68"/>
                  <a:gd name="T36" fmla="*/ 7 w 47"/>
                  <a:gd name="T37" fmla="*/ 2 h 68"/>
                  <a:gd name="T38" fmla="*/ 7 w 47"/>
                  <a:gd name="T39" fmla="*/ 6 h 68"/>
                  <a:gd name="T40" fmla="*/ 7 w 47"/>
                  <a:gd name="T41" fmla="*/ 6 h 68"/>
                  <a:gd name="T42" fmla="*/ 7 w 47"/>
                  <a:gd name="T43" fmla="*/ 8 h 68"/>
                  <a:gd name="T44" fmla="*/ 5 w 47"/>
                  <a:gd name="T45" fmla="*/ 8 h 68"/>
                  <a:gd name="T46" fmla="*/ 9 w 47"/>
                  <a:gd name="T47" fmla="*/ 16 h 68"/>
                  <a:gd name="T48" fmla="*/ 2 w 47"/>
                  <a:gd name="T49" fmla="*/ 16 h 68"/>
                  <a:gd name="T50" fmla="*/ 2 w 47"/>
                  <a:gd name="T51" fmla="*/ 16 h 6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7"/>
                  <a:gd name="T79" fmla="*/ 0 h 68"/>
                  <a:gd name="T80" fmla="*/ 47 w 47"/>
                  <a:gd name="T81" fmla="*/ 68 h 6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7" h="68">
                    <a:moveTo>
                      <a:pt x="8" y="68"/>
                    </a:moveTo>
                    <a:lnTo>
                      <a:pt x="12" y="25"/>
                    </a:lnTo>
                    <a:lnTo>
                      <a:pt x="0" y="25"/>
                    </a:lnTo>
                    <a:lnTo>
                      <a:pt x="13" y="20"/>
                    </a:lnTo>
                    <a:lnTo>
                      <a:pt x="0" y="20"/>
                    </a:lnTo>
                    <a:lnTo>
                      <a:pt x="1" y="17"/>
                    </a:lnTo>
                    <a:lnTo>
                      <a:pt x="4" y="16"/>
                    </a:lnTo>
                    <a:lnTo>
                      <a:pt x="8" y="13"/>
                    </a:lnTo>
                    <a:lnTo>
                      <a:pt x="13" y="12"/>
                    </a:lnTo>
                    <a:lnTo>
                      <a:pt x="0" y="12"/>
                    </a:lnTo>
                    <a:lnTo>
                      <a:pt x="3" y="8"/>
                    </a:lnTo>
                    <a:lnTo>
                      <a:pt x="8" y="4"/>
                    </a:lnTo>
                    <a:lnTo>
                      <a:pt x="13" y="2"/>
                    </a:lnTo>
                    <a:lnTo>
                      <a:pt x="21" y="3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3" y="2"/>
                    </a:lnTo>
                    <a:lnTo>
                      <a:pt x="38" y="5"/>
                    </a:lnTo>
                    <a:lnTo>
                      <a:pt x="34" y="8"/>
                    </a:lnTo>
                    <a:lnTo>
                      <a:pt x="36" y="24"/>
                    </a:lnTo>
                    <a:lnTo>
                      <a:pt x="33" y="24"/>
                    </a:lnTo>
                    <a:lnTo>
                      <a:pt x="33" y="32"/>
                    </a:lnTo>
                    <a:lnTo>
                      <a:pt x="27" y="32"/>
                    </a:lnTo>
                    <a:lnTo>
                      <a:pt x="47" y="65"/>
                    </a:lnTo>
                    <a:lnTo>
                      <a:pt x="8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6" name="Freeform 164"/>
              <p:cNvSpPr>
                <a:spLocks/>
              </p:cNvSpPr>
              <p:nvPr/>
            </p:nvSpPr>
            <p:spPr bwMode="auto">
              <a:xfrm>
                <a:off x="2462" y="2183"/>
                <a:ext cx="6" cy="8"/>
              </a:xfrm>
              <a:custGeom>
                <a:avLst/>
                <a:gdLst>
                  <a:gd name="T0" fmla="*/ 0 w 14"/>
                  <a:gd name="T1" fmla="*/ 0 h 18"/>
                  <a:gd name="T2" fmla="*/ 3 w 14"/>
                  <a:gd name="T3" fmla="*/ 2 h 18"/>
                  <a:gd name="T4" fmla="*/ 2 w 14"/>
                  <a:gd name="T5" fmla="*/ 4 h 18"/>
                  <a:gd name="T6" fmla="*/ 0 w 14"/>
                  <a:gd name="T7" fmla="*/ 4 h 18"/>
                  <a:gd name="T8" fmla="*/ 0 w 14"/>
                  <a:gd name="T9" fmla="*/ 2 h 18"/>
                  <a:gd name="T10" fmla="*/ 0 w 14"/>
                  <a:gd name="T11" fmla="*/ 0 h 18"/>
                  <a:gd name="T12" fmla="*/ 0 w 14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8"/>
                  <a:gd name="T23" fmla="*/ 14 w 14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8">
                    <a:moveTo>
                      <a:pt x="3" y="0"/>
                    </a:moveTo>
                    <a:lnTo>
                      <a:pt x="14" y="12"/>
                    </a:lnTo>
                    <a:lnTo>
                      <a:pt x="12" y="18"/>
                    </a:lnTo>
                    <a:lnTo>
                      <a:pt x="0" y="18"/>
                    </a:lnTo>
                    <a:lnTo>
                      <a:pt x="1" y="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7" name="Freeform 165"/>
              <p:cNvSpPr>
                <a:spLocks/>
              </p:cNvSpPr>
              <p:nvPr/>
            </p:nvSpPr>
            <p:spPr bwMode="auto">
              <a:xfrm>
                <a:off x="2444" y="2117"/>
                <a:ext cx="108" cy="163"/>
              </a:xfrm>
              <a:custGeom>
                <a:avLst/>
                <a:gdLst>
                  <a:gd name="T0" fmla="*/ 10 w 231"/>
                  <a:gd name="T1" fmla="*/ 4 h 338"/>
                  <a:gd name="T2" fmla="*/ 7 w 231"/>
                  <a:gd name="T3" fmla="*/ 7 h 338"/>
                  <a:gd name="T4" fmla="*/ 4 w 231"/>
                  <a:gd name="T5" fmla="*/ 11 h 338"/>
                  <a:gd name="T6" fmla="*/ 2 w 231"/>
                  <a:gd name="T7" fmla="*/ 14 h 338"/>
                  <a:gd name="T8" fmla="*/ 0 w 231"/>
                  <a:gd name="T9" fmla="*/ 18 h 338"/>
                  <a:gd name="T10" fmla="*/ 0 w 231"/>
                  <a:gd name="T11" fmla="*/ 23 h 338"/>
                  <a:gd name="T12" fmla="*/ 3 w 231"/>
                  <a:gd name="T13" fmla="*/ 27 h 338"/>
                  <a:gd name="T14" fmla="*/ 6 w 231"/>
                  <a:gd name="T15" fmla="*/ 32 h 338"/>
                  <a:gd name="T16" fmla="*/ 8 w 231"/>
                  <a:gd name="T17" fmla="*/ 34 h 338"/>
                  <a:gd name="T18" fmla="*/ 6 w 231"/>
                  <a:gd name="T19" fmla="*/ 20 h 338"/>
                  <a:gd name="T20" fmla="*/ 14 w 231"/>
                  <a:gd name="T21" fmla="*/ 30 h 338"/>
                  <a:gd name="T22" fmla="*/ 8 w 231"/>
                  <a:gd name="T23" fmla="*/ 76 h 338"/>
                  <a:gd name="T24" fmla="*/ 10 w 231"/>
                  <a:gd name="T25" fmla="*/ 73 h 338"/>
                  <a:gd name="T26" fmla="*/ 14 w 231"/>
                  <a:gd name="T27" fmla="*/ 68 h 338"/>
                  <a:gd name="T28" fmla="*/ 17 w 231"/>
                  <a:gd name="T29" fmla="*/ 64 h 338"/>
                  <a:gd name="T30" fmla="*/ 20 w 231"/>
                  <a:gd name="T31" fmla="*/ 58 h 338"/>
                  <a:gd name="T32" fmla="*/ 21 w 231"/>
                  <a:gd name="T33" fmla="*/ 54 h 338"/>
                  <a:gd name="T34" fmla="*/ 22 w 231"/>
                  <a:gd name="T35" fmla="*/ 51 h 338"/>
                  <a:gd name="T36" fmla="*/ 23 w 231"/>
                  <a:gd name="T37" fmla="*/ 47 h 338"/>
                  <a:gd name="T38" fmla="*/ 24 w 231"/>
                  <a:gd name="T39" fmla="*/ 44 h 338"/>
                  <a:gd name="T40" fmla="*/ 25 w 231"/>
                  <a:gd name="T41" fmla="*/ 42 h 338"/>
                  <a:gd name="T42" fmla="*/ 29 w 231"/>
                  <a:gd name="T43" fmla="*/ 51 h 338"/>
                  <a:gd name="T44" fmla="*/ 35 w 231"/>
                  <a:gd name="T45" fmla="*/ 78 h 338"/>
                  <a:gd name="T46" fmla="*/ 35 w 231"/>
                  <a:gd name="T47" fmla="*/ 74 h 338"/>
                  <a:gd name="T48" fmla="*/ 36 w 231"/>
                  <a:gd name="T49" fmla="*/ 69 h 338"/>
                  <a:gd name="T50" fmla="*/ 36 w 231"/>
                  <a:gd name="T51" fmla="*/ 66 h 338"/>
                  <a:gd name="T52" fmla="*/ 36 w 231"/>
                  <a:gd name="T53" fmla="*/ 62 h 338"/>
                  <a:gd name="T54" fmla="*/ 36 w 231"/>
                  <a:gd name="T55" fmla="*/ 56 h 338"/>
                  <a:gd name="T56" fmla="*/ 36 w 231"/>
                  <a:gd name="T57" fmla="*/ 53 h 338"/>
                  <a:gd name="T58" fmla="*/ 36 w 231"/>
                  <a:gd name="T59" fmla="*/ 50 h 338"/>
                  <a:gd name="T60" fmla="*/ 36 w 231"/>
                  <a:gd name="T61" fmla="*/ 46 h 338"/>
                  <a:gd name="T62" fmla="*/ 35 w 231"/>
                  <a:gd name="T63" fmla="*/ 43 h 338"/>
                  <a:gd name="T64" fmla="*/ 35 w 231"/>
                  <a:gd name="T65" fmla="*/ 40 h 338"/>
                  <a:gd name="T66" fmla="*/ 34 w 231"/>
                  <a:gd name="T67" fmla="*/ 37 h 338"/>
                  <a:gd name="T68" fmla="*/ 33 w 231"/>
                  <a:gd name="T69" fmla="*/ 32 h 338"/>
                  <a:gd name="T70" fmla="*/ 32 w 231"/>
                  <a:gd name="T71" fmla="*/ 29 h 338"/>
                  <a:gd name="T72" fmla="*/ 32 w 231"/>
                  <a:gd name="T73" fmla="*/ 14 h 338"/>
                  <a:gd name="T74" fmla="*/ 36 w 231"/>
                  <a:gd name="T75" fmla="*/ 20 h 338"/>
                  <a:gd name="T76" fmla="*/ 40 w 231"/>
                  <a:gd name="T77" fmla="*/ 23 h 338"/>
                  <a:gd name="T78" fmla="*/ 45 w 231"/>
                  <a:gd name="T79" fmla="*/ 24 h 338"/>
                  <a:gd name="T80" fmla="*/ 50 w 231"/>
                  <a:gd name="T81" fmla="*/ 24 h 338"/>
                  <a:gd name="T82" fmla="*/ 46 w 231"/>
                  <a:gd name="T83" fmla="*/ 21 h 338"/>
                  <a:gd name="T84" fmla="*/ 43 w 231"/>
                  <a:gd name="T85" fmla="*/ 19 h 338"/>
                  <a:gd name="T86" fmla="*/ 39 w 231"/>
                  <a:gd name="T87" fmla="*/ 14 h 338"/>
                  <a:gd name="T88" fmla="*/ 37 w 231"/>
                  <a:gd name="T89" fmla="*/ 11 h 338"/>
                  <a:gd name="T90" fmla="*/ 34 w 231"/>
                  <a:gd name="T91" fmla="*/ 7 h 338"/>
                  <a:gd name="T92" fmla="*/ 32 w 231"/>
                  <a:gd name="T93" fmla="*/ 4 h 338"/>
                  <a:gd name="T94" fmla="*/ 29 w 231"/>
                  <a:gd name="T95" fmla="*/ 1 h 338"/>
                  <a:gd name="T96" fmla="*/ 25 w 231"/>
                  <a:gd name="T97" fmla="*/ 0 h 338"/>
                  <a:gd name="T98" fmla="*/ 21 w 231"/>
                  <a:gd name="T99" fmla="*/ 0 h 338"/>
                  <a:gd name="T100" fmla="*/ 17 w 231"/>
                  <a:gd name="T101" fmla="*/ 0 h 338"/>
                  <a:gd name="T102" fmla="*/ 13 w 231"/>
                  <a:gd name="T103" fmla="*/ 2 h 33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31"/>
                  <a:gd name="T157" fmla="*/ 0 h 338"/>
                  <a:gd name="T158" fmla="*/ 231 w 231"/>
                  <a:gd name="T159" fmla="*/ 338 h 33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31" h="338">
                    <a:moveTo>
                      <a:pt x="56" y="14"/>
                    </a:moveTo>
                    <a:lnTo>
                      <a:pt x="51" y="16"/>
                    </a:lnTo>
                    <a:lnTo>
                      <a:pt x="46" y="19"/>
                    </a:lnTo>
                    <a:lnTo>
                      <a:pt x="42" y="22"/>
                    </a:lnTo>
                    <a:lnTo>
                      <a:pt x="38" y="24"/>
                    </a:lnTo>
                    <a:lnTo>
                      <a:pt x="30" y="31"/>
                    </a:lnTo>
                    <a:lnTo>
                      <a:pt x="24" y="37"/>
                    </a:lnTo>
                    <a:lnTo>
                      <a:pt x="20" y="41"/>
                    </a:lnTo>
                    <a:lnTo>
                      <a:pt x="17" y="45"/>
                    </a:lnTo>
                    <a:lnTo>
                      <a:pt x="15" y="50"/>
                    </a:lnTo>
                    <a:lnTo>
                      <a:pt x="12" y="56"/>
                    </a:lnTo>
                    <a:lnTo>
                      <a:pt x="9" y="59"/>
                    </a:lnTo>
                    <a:lnTo>
                      <a:pt x="7" y="66"/>
                    </a:lnTo>
                    <a:lnTo>
                      <a:pt x="4" y="71"/>
                    </a:lnTo>
                    <a:lnTo>
                      <a:pt x="3" y="79"/>
                    </a:lnTo>
                    <a:lnTo>
                      <a:pt x="0" y="85"/>
                    </a:lnTo>
                    <a:lnTo>
                      <a:pt x="2" y="93"/>
                    </a:lnTo>
                    <a:lnTo>
                      <a:pt x="3" y="100"/>
                    </a:lnTo>
                    <a:lnTo>
                      <a:pt x="4" y="108"/>
                    </a:lnTo>
                    <a:lnTo>
                      <a:pt x="7" y="113"/>
                    </a:lnTo>
                    <a:lnTo>
                      <a:pt x="12" y="119"/>
                    </a:lnTo>
                    <a:lnTo>
                      <a:pt x="16" y="125"/>
                    </a:lnTo>
                    <a:lnTo>
                      <a:pt x="20" y="131"/>
                    </a:lnTo>
                    <a:lnTo>
                      <a:pt x="25" y="136"/>
                    </a:lnTo>
                    <a:lnTo>
                      <a:pt x="29" y="140"/>
                    </a:lnTo>
                    <a:lnTo>
                      <a:pt x="33" y="144"/>
                    </a:lnTo>
                    <a:lnTo>
                      <a:pt x="38" y="148"/>
                    </a:lnTo>
                    <a:lnTo>
                      <a:pt x="43" y="152"/>
                    </a:lnTo>
                    <a:lnTo>
                      <a:pt x="47" y="154"/>
                    </a:lnTo>
                    <a:lnTo>
                      <a:pt x="26" y="88"/>
                    </a:lnTo>
                    <a:lnTo>
                      <a:pt x="56" y="59"/>
                    </a:lnTo>
                    <a:lnTo>
                      <a:pt x="59" y="127"/>
                    </a:lnTo>
                    <a:lnTo>
                      <a:pt x="65" y="128"/>
                    </a:lnTo>
                    <a:lnTo>
                      <a:pt x="69" y="221"/>
                    </a:lnTo>
                    <a:lnTo>
                      <a:pt x="37" y="329"/>
                    </a:lnTo>
                    <a:lnTo>
                      <a:pt x="38" y="326"/>
                    </a:lnTo>
                    <a:lnTo>
                      <a:pt x="42" y="321"/>
                    </a:lnTo>
                    <a:lnTo>
                      <a:pt x="46" y="317"/>
                    </a:lnTo>
                    <a:lnTo>
                      <a:pt x="48" y="313"/>
                    </a:lnTo>
                    <a:lnTo>
                      <a:pt x="54" y="307"/>
                    </a:lnTo>
                    <a:lnTo>
                      <a:pt x="59" y="302"/>
                    </a:lnTo>
                    <a:lnTo>
                      <a:pt x="63" y="295"/>
                    </a:lnTo>
                    <a:lnTo>
                      <a:pt x="68" y="289"/>
                    </a:lnTo>
                    <a:lnTo>
                      <a:pt x="72" y="282"/>
                    </a:lnTo>
                    <a:lnTo>
                      <a:pt x="77" y="276"/>
                    </a:lnTo>
                    <a:lnTo>
                      <a:pt x="82" y="266"/>
                    </a:lnTo>
                    <a:lnTo>
                      <a:pt x="86" y="259"/>
                    </a:lnTo>
                    <a:lnTo>
                      <a:pt x="90" y="251"/>
                    </a:lnTo>
                    <a:lnTo>
                      <a:pt x="95" y="243"/>
                    </a:lnTo>
                    <a:lnTo>
                      <a:pt x="95" y="239"/>
                    </a:lnTo>
                    <a:lnTo>
                      <a:pt x="97" y="234"/>
                    </a:lnTo>
                    <a:lnTo>
                      <a:pt x="98" y="230"/>
                    </a:lnTo>
                    <a:lnTo>
                      <a:pt x="99" y="227"/>
                    </a:lnTo>
                    <a:lnTo>
                      <a:pt x="102" y="220"/>
                    </a:lnTo>
                    <a:lnTo>
                      <a:pt x="104" y="214"/>
                    </a:lnTo>
                    <a:lnTo>
                      <a:pt x="106" y="207"/>
                    </a:lnTo>
                    <a:lnTo>
                      <a:pt x="108" y="203"/>
                    </a:lnTo>
                    <a:lnTo>
                      <a:pt x="110" y="197"/>
                    </a:lnTo>
                    <a:lnTo>
                      <a:pt x="111" y="194"/>
                    </a:lnTo>
                    <a:lnTo>
                      <a:pt x="111" y="190"/>
                    </a:lnTo>
                    <a:lnTo>
                      <a:pt x="112" y="186"/>
                    </a:lnTo>
                    <a:lnTo>
                      <a:pt x="113" y="183"/>
                    </a:lnTo>
                    <a:lnTo>
                      <a:pt x="113" y="181"/>
                    </a:lnTo>
                    <a:lnTo>
                      <a:pt x="115" y="178"/>
                    </a:lnTo>
                    <a:lnTo>
                      <a:pt x="115" y="177"/>
                    </a:lnTo>
                    <a:lnTo>
                      <a:pt x="130" y="220"/>
                    </a:lnTo>
                    <a:lnTo>
                      <a:pt x="159" y="338"/>
                    </a:lnTo>
                    <a:lnTo>
                      <a:pt x="159" y="335"/>
                    </a:lnTo>
                    <a:lnTo>
                      <a:pt x="159" y="334"/>
                    </a:lnTo>
                    <a:lnTo>
                      <a:pt x="159" y="330"/>
                    </a:lnTo>
                    <a:lnTo>
                      <a:pt x="159" y="325"/>
                    </a:lnTo>
                    <a:lnTo>
                      <a:pt x="160" y="320"/>
                    </a:lnTo>
                    <a:lnTo>
                      <a:pt x="162" y="313"/>
                    </a:lnTo>
                    <a:lnTo>
                      <a:pt x="162" y="306"/>
                    </a:lnTo>
                    <a:lnTo>
                      <a:pt x="163" y="299"/>
                    </a:lnTo>
                    <a:lnTo>
                      <a:pt x="163" y="294"/>
                    </a:lnTo>
                    <a:lnTo>
                      <a:pt x="163" y="290"/>
                    </a:lnTo>
                    <a:lnTo>
                      <a:pt x="164" y="285"/>
                    </a:lnTo>
                    <a:lnTo>
                      <a:pt x="164" y="281"/>
                    </a:lnTo>
                    <a:lnTo>
                      <a:pt x="164" y="273"/>
                    </a:lnTo>
                    <a:lnTo>
                      <a:pt x="167" y="265"/>
                    </a:lnTo>
                    <a:lnTo>
                      <a:pt x="167" y="257"/>
                    </a:lnTo>
                    <a:lnTo>
                      <a:pt x="167" y="251"/>
                    </a:lnTo>
                    <a:lnTo>
                      <a:pt x="167" y="243"/>
                    </a:lnTo>
                    <a:lnTo>
                      <a:pt x="168" y="239"/>
                    </a:lnTo>
                    <a:lnTo>
                      <a:pt x="167" y="233"/>
                    </a:lnTo>
                    <a:lnTo>
                      <a:pt x="167" y="225"/>
                    </a:lnTo>
                    <a:lnTo>
                      <a:pt x="166" y="221"/>
                    </a:lnTo>
                    <a:lnTo>
                      <a:pt x="164" y="217"/>
                    </a:lnTo>
                    <a:lnTo>
                      <a:pt x="164" y="213"/>
                    </a:lnTo>
                    <a:lnTo>
                      <a:pt x="164" y="209"/>
                    </a:lnTo>
                    <a:lnTo>
                      <a:pt x="163" y="204"/>
                    </a:lnTo>
                    <a:lnTo>
                      <a:pt x="162" y="199"/>
                    </a:lnTo>
                    <a:lnTo>
                      <a:pt x="162" y="195"/>
                    </a:lnTo>
                    <a:lnTo>
                      <a:pt x="160" y="190"/>
                    </a:lnTo>
                    <a:lnTo>
                      <a:pt x="159" y="184"/>
                    </a:lnTo>
                    <a:lnTo>
                      <a:pt x="159" y="181"/>
                    </a:lnTo>
                    <a:lnTo>
                      <a:pt x="158" y="175"/>
                    </a:lnTo>
                    <a:lnTo>
                      <a:pt x="158" y="171"/>
                    </a:lnTo>
                    <a:lnTo>
                      <a:pt x="155" y="166"/>
                    </a:lnTo>
                    <a:lnTo>
                      <a:pt x="155" y="162"/>
                    </a:lnTo>
                    <a:lnTo>
                      <a:pt x="154" y="157"/>
                    </a:lnTo>
                    <a:lnTo>
                      <a:pt x="153" y="153"/>
                    </a:lnTo>
                    <a:lnTo>
                      <a:pt x="151" y="145"/>
                    </a:lnTo>
                    <a:lnTo>
                      <a:pt x="150" y="139"/>
                    </a:lnTo>
                    <a:lnTo>
                      <a:pt x="147" y="134"/>
                    </a:lnTo>
                    <a:lnTo>
                      <a:pt x="147" y="128"/>
                    </a:lnTo>
                    <a:lnTo>
                      <a:pt x="147" y="126"/>
                    </a:lnTo>
                    <a:lnTo>
                      <a:pt x="154" y="126"/>
                    </a:lnTo>
                    <a:lnTo>
                      <a:pt x="140" y="52"/>
                    </a:lnTo>
                    <a:lnTo>
                      <a:pt x="146" y="62"/>
                    </a:lnTo>
                    <a:lnTo>
                      <a:pt x="151" y="71"/>
                    </a:lnTo>
                    <a:lnTo>
                      <a:pt x="156" y="79"/>
                    </a:lnTo>
                    <a:lnTo>
                      <a:pt x="163" y="85"/>
                    </a:lnTo>
                    <a:lnTo>
                      <a:pt x="171" y="93"/>
                    </a:lnTo>
                    <a:lnTo>
                      <a:pt x="177" y="97"/>
                    </a:lnTo>
                    <a:lnTo>
                      <a:pt x="184" y="98"/>
                    </a:lnTo>
                    <a:lnTo>
                      <a:pt x="190" y="101"/>
                    </a:lnTo>
                    <a:lnTo>
                      <a:pt x="197" y="102"/>
                    </a:lnTo>
                    <a:lnTo>
                      <a:pt x="205" y="104"/>
                    </a:lnTo>
                    <a:lnTo>
                      <a:pt x="211" y="104"/>
                    </a:lnTo>
                    <a:lnTo>
                      <a:pt x="219" y="104"/>
                    </a:lnTo>
                    <a:lnTo>
                      <a:pt x="231" y="102"/>
                    </a:lnTo>
                    <a:lnTo>
                      <a:pt x="221" y="97"/>
                    </a:lnTo>
                    <a:lnTo>
                      <a:pt x="214" y="93"/>
                    </a:lnTo>
                    <a:lnTo>
                      <a:pt x="210" y="91"/>
                    </a:lnTo>
                    <a:lnTo>
                      <a:pt x="205" y="88"/>
                    </a:lnTo>
                    <a:lnTo>
                      <a:pt x="201" y="85"/>
                    </a:lnTo>
                    <a:lnTo>
                      <a:pt x="197" y="83"/>
                    </a:lnTo>
                    <a:lnTo>
                      <a:pt x="188" y="75"/>
                    </a:lnTo>
                    <a:lnTo>
                      <a:pt x="181" y="69"/>
                    </a:lnTo>
                    <a:lnTo>
                      <a:pt x="177" y="62"/>
                    </a:lnTo>
                    <a:lnTo>
                      <a:pt x="175" y="56"/>
                    </a:lnTo>
                    <a:lnTo>
                      <a:pt x="172" y="50"/>
                    </a:lnTo>
                    <a:lnTo>
                      <a:pt x="168" y="45"/>
                    </a:lnTo>
                    <a:lnTo>
                      <a:pt x="164" y="39"/>
                    </a:lnTo>
                    <a:lnTo>
                      <a:pt x="159" y="32"/>
                    </a:lnTo>
                    <a:lnTo>
                      <a:pt x="155" y="28"/>
                    </a:lnTo>
                    <a:lnTo>
                      <a:pt x="153" y="24"/>
                    </a:lnTo>
                    <a:lnTo>
                      <a:pt x="149" y="22"/>
                    </a:lnTo>
                    <a:lnTo>
                      <a:pt x="145" y="18"/>
                    </a:lnTo>
                    <a:lnTo>
                      <a:pt x="140" y="13"/>
                    </a:lnTo>
                    <a:lnTo>
                      <a:pt x="136" y="9"/>
                    </a:lnTo>
                    <a:lnTo>
                      <a:pt x="130" y="6"/>
                    </a:lnTo>
                    <a:lnTo>
                      <a:pt x="125" y="3"/>
                    </a:lnTo>
                    <a:lnTo>
                      <a:pt x="119" y="2"/>
                    </a:lnTo>
                    <a:lnTo>
                      <a:pt x="113" y="1"/>
                    </a:lnTo>
                    <a:lnTo>
                      <a:pt x="108" y="0"/>
                    </a:lnTo>
                    <a:lnTo>
                      <a:pt x="102" y="0"/>
                    </a:lnTo>
                    <a:lnTo>
                      <a:pt x="95" y="0"/>
                    </a:lnTo>
                    <a:lnTo>
                      <a:pt x="90" y="1"/>
                    </a:lnTo>
                    <a:lnTo>
                      <a:pt x="84" y="2"/>
                    </a:lnTo>
                    <a:lnTo>
                      <a:pt x="78" y="3"/>
                    </a:lnTo>
                    <a:lnTo>
                      <a:pt x="72" y="6"/>
                    </a:lnTo>
                    <a:lnTo>
                      <a:pt x="67" y="9"/>
                    </a:lnTo>
                    <a:lnTo>
                      <a:pt x="60" y="11"/>
                    </a:lnTo>
                    <a:lnTo>
                      <a:pt x="56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8" name="Freeform 166"/>
              <p:cNvSpPr>
                <a:spLocks/>
              </p:cNvSpPr>
              <p:nvPr/>
            </p:nvSpPr>
            <p:spPr bwMode="auto">
              <a:xfrm>
                <a:off x="2545" y="2163"/>
                <a:ext cx="10" cy="9"/>
              </a:xfrm>
              <a:custGeom>
                <a:avLst/>
                <a:gdLst>
                  <a:gd name="T0" fmla="*/ 0 w 20"/>
                  <a:gd name="T1" fmla="*/ 0 h 18"/>
                  <a:gd name="T2" fmla="*/ 5 w 20"/>
                  <a:gd name="T3" fmla="*/ 2 h 18"/>
                  <a:gd name="T4" fmla="*/ 5 w 20"/>
                  <a:gd name="T5" fmla="*/ 5 h 18"/>
                  <a:gd name="T6" fmla="*/ 1 w 20"/>
                  <a:gd name="T7" fmla="*/ 5 h 18"/>
                  <a:gd name="T8" fmla="*/ 1 w 20"/>
                  <a:gd name="T9" fmla="*/ 2 h 18"/>
                  <a:gd name="T10" fmla="*/ 0 w 20"/>
                  <a:gd name="T11" fmla="*/ 0 h 18"/>
                  <a:gd name="T12" fmla="*/ 0 w 2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18"/>
                  <a:gd name="T23" fmla="*/ 20 w 20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18">
                    <a:moveTo>
                      <a:pt x="0" y="0"/>
                    </a:moveTo>
                    <a:lnTo>
                      <a:pt x="20" y="8"/>
                    </a:lnTo>
                    <a:lnTo>
                      <a:pt x="18" y="18"/>
                    </a:lnTo>
                    <a:lnTo>
                      <a:pt x="3" y="18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9" name="Freeform 167"/>
              <p:cNvSpPr>
                <a:spLocks/>
              </p:cNvSpPr>
              <p:nvPr/>
            </p:nvSpPr>
            <p:spPr bwMode="auto">
              <a:xfrm>
                <a:off x="2460" y="2274"/>
                <a:ext cx="7" cy="5"/>
              </a:xfrm>
              <a:custGeom>
                <a:avLst/>
                <a:gdLst>
                  <a:gd name="T0" fmla="*/ 1 w 16"/>
                  <a:gd name="T1" fmla="*/ 0 h 10"/>
                  <a:gd name="T2" fmla="*/ 1 w 16"/>
                  <a:gd name="T3" fmla="*/ 0 h 10"/>
                  <a:gd name="T4" fmla="*/ 2 w 16"/>
                  <a:gd name="T5" fmla="*/ 0 h 10"/>
                  <a:gd name="T6" fmla="*/ 2 w 16"/>
                  <a:gd name="T7" fmla="*/ 1 h 10"/>
                  <a:gd name="T8" fmla="*/ 2 w 16"/>
                  <a:gd name="T9" fmla="*/ 1 h 10"/>
                  <a:gd name="T10" fmla="*/ 3 w 16"/>
                  <a:gd name="T11" fmla="*/ 1 h 10"/>
                  <a:gd name="T12" fmla="*/ 3 w 16"/>
                  <a:gd name="T13" fmla="*/ 3 h 10"/>
                  <a:gd name="T14" fmla="*/ 0 w 16"/>
                  <a:gd name="T15" fmla="*/ 2 h 10"/>
                  <a:gd name="T16" fmla="*/ 1 w 16"/>
                  <a:gd name="T17" fmla="*/ 0 h 10"/>
                  <a:gd name="T18" fmla="*/ 1 w 16"/>
                  <a:gd name="T19" fmla="*/ 0 h 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"/>
                  <a:gd name="T31" fmla="*/ 0 h 10"/>
                  <a:gd name="T32" fmla="*/ 16 w 16"/>
                  <a:gd name="T33" fmla="*/ 10 h 1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" h="10">
                    <a:moveTo>
                      <a:pt x="5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12" y="4"/>
                    </a:lnTo>
                    <a:lnTo>
                      <a:pt x="13" y="7"/>
                    </a:lnTo>
                    <a:lnTo>
                      <a:pt x="16" y="10"/>
                    </a:lnTo>
                    <a:lnTo>
                      <a:pt x="0" y="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0" name="Freeform 168"/>
              <p:cNvSpPr>
                <a:spLocks/>
              </p:cNvSpPr>
              <p:nvPr/>
            </p:nvSpPr>
            <p:spPr bwMode="auto">
              <a:xfrm>
                <a:off x="2417" y="1932"/>
                <a:ext cx="518" cy="582"/>
              </a:xfrm>
              <a:custGeom>
                <a:avLst/>
                <a:gdLst>
                  <a:gd name="T0" fmla="*/ 9 w 555"/>
                  <a:gd name="T1" fmla="*/ 0 h 602"/>
                  <a:gd name="T2" fmla="*/ 253 w 555"/>
                  <a:gd name="T3" fmla="*/ 223 h 602"/>
                  <a:gd name="T4" fmla="*/ 258 w 555"/>
                  <a:gd name="T5" fmla="*/ 228 h 602"/>
                  <a:gd name="T6" fmla="*/ 265 w 555"/>
                  <a:gd name="T7" fmla="*/ 237 h 602"/>
                  <a:gd name="T8" fmla="*/ 273 w 555"/>
                  <a:gd name="T9" fmla="*/ 244 h 602"/>
                  <a:gd name="T10" fmla="*/ 277 w 555"/>
                  <a:gd name="T11" fmla="*/ 250 h 602"/>
                  <a:gd name="T12" fmla="*/ 284 w 555"/>
                  <a:gd name="T13" fmla="*/ 256 h 602"/>
                  <a:gd name="T14" fmla="*/ 290 w 555"/>
                  <a:gd name="T15" fmla="*/ 264 h 602"/>
                  <a:gd name="T16" fmla="*/ 296 w 555"/>
                  <a:gd name="T17" fmla="*/ 270 h 602"/>
                  <a:gd name="T18" fmla="*/ 303 w 555"/>
                  <a:gd name="T19" fmla="*/ 278 h 602"/>
                  <a:gd name="T20" fmla="*/ 310 w 555"/>
                  <a:gd name="T21" fmla="*/ 286 h 602"/>
                  <a:gd name="T22" fmla="*/ 318 w 555"/>
                  <a:gd name="T23" fmla="*/ 295 h 602"/>
                  <a:gd name="T24" fmla="*/ 325 w 555"/>
                  <a:gd name="T25" fmla="*/ 302 h 602"/>
                  <a:gd name="T26" fmla="*/ 333 w 555"/>
                  <a:gd name="T27" fmla="*/ 310 h 602"/>
                  <a:gd name="T28" fmla="*/ 341 w 555"/>
                  <a:gd name="T29" fmla="*/ 319 h 602"/>
                  <a:gd name="T30" fmla="*/ 347 w 555"/>
                  <a:gd name="T31" fmla="*/ 326 h 602"/>
                  <a:gd name="T32" fmla="*/ 356 w 555"/>
                  <a:gd name="T33" fmla="*/ 335 h 602"/>
                  <a:gd name="T34" fmla="*/ 362 w 555"/>
                  <a:gd name="T35" fmla="*/ 343 h 602"/>
                  <a:gd name="T36" fmla="*/ 376 w 555"/>
                  <a:gd name="T37" fmla="*/ 352 h 602"/>
                  <a:gd name="T38" fmla="*/ 239 w 555"/>
                  <a:gd name="T39" fmla="*/ 393 h 602"/>
                  <a:gd name="T40" fmla="*/ 251 w 555"/>
                  <a:gd name="T41" fmla="*/ 390 h 602"/>
                  <a:gd name="T42" fmla="*/ 261 w 555"/>
                  <a:gd name="T43" fmla="*/ 387 h 602"/>
                  <a:gd name="T44" fmla="*/ 271 w 555"/>
                  <a:gd name="T45" fmla="*/ 383 h 602"/>
                  <a:gd name="T46" fmla="*/ 281 w 555"/>
                  <a:gd name="T47" fmla="*/ 380 h 602"/>
                  <a:gd name="T48" fmla="*/ 291 w 555"/>
                  <a:gd name="T49" fmla="*/ 379 h 602"/>
                  <a:gd name="T50" fmla="*/ 286 w 555"/>
                  <a:gd name="T51" fmla="*/ 370 h 602"/>
                  <a:gd name="T52" fmla="*/ 281 w 555"/>
                  <a:gd name="T53" fmla="*/ 363 h 602"/>
                  <a:gd name="T54" fmla="*/ 275 w 555"/>
                  <a:gd name="T55" fmla="*/ 354 h 602"/>
                  <a:gd name="T56" fmla="*/ 269 w 555"/>
                  <a:gd name="T57" fmla="*/ 346 h 602"/>
                  <a:gd name="T58" fmla="*/ 264 w 555"/>
                  <a:gd name="T59" fmla="*/ 338 h 602"/>
                  <a:gd name="T60" fmla="*/ 258 w 555"/>
                  <a:gd name="T61" fmla="*/ 330 h 602"/>
                  <a:gd name="T62" fmla="*/ 253 w 555"/>
                  <a:gd name="T63" fmla="*/ 323 h 602"/>
                  <a:gd name="T64" fmla="*/ 246 w 555"/>
                  <a:gd name="T65" fmla="*/ 314 h 602"/>
                  <a:gd name="T66" fmla="*/ 241 w 555"/>
                  <a:gd name="T67" fmla="*/ 306 h 602"/>
                  <a:gd name="T68" fmla="*/ 235 w 555"/>
                  <a:gd name="T69" fmla="*/ 300 h 602"/>
                  <a:gd name="T70" fmla="*/ 230 w 555"/>
                  <a:gd name="T71" fmla="*/ 293 h 602"/>
                  <a:gd name="T72" fmla="*/ 225 w 555"/>
                  <a:gd name="T73" fmla="*/ 286 h 602"/>
                  <a:gd name="T74" fmla="*/ 219 w 555"/>
                  <a:gd name="T75" fmla="*/ 279 h 602"/>
                  <a:gd name="T76" fmla="*/ 213 w 555"/>
                  <a:gd name="T77" fmla="*/ 270 h 602"/>
                  <a:gd name="T78" fmla="*/ 204 w 555"/>
                  <a:gd name="T79" fmla="*/ 262 h 602"/>
                  <a:gd name="T80" fmla="*/ 200 w 555"/>
                  <a:gd name="T81" fmla="*/ 256 h 602"/>
                  <a:gd name="T82" fmla="*/ 92 w 555"/>
                  <a:gd name="T83" fmla="*/ 186 h 60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55"/>
                  <a:gd name="T127" fmla="*/ 0 h 602"/>
                  <a:gd name="T128" fmla="*/ 555 w 555"/>
                  <a:gd name="T129" fmla="*/ 602 h 60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55" h="602">
                    <a:moveTo>
                      <a:pt x="100" y="93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154" y="83"/>
                    </a:lnTo>
                    <a:lnTo>
                      <a:pt x="185" y="210"/>
                    </a:lnTo>
                    <a:lnTo>
                      <a:pt x="290" y="239"/>
                    </a:lnTo>
                    <a:lnTo>
                      <a:pt x="291" y="240"/>
                    </a:lnTo>
                    <a:lnTo>
                      <a:pt x="294" y="242"/>
                    </a:lnTo>
                    <a:lnTo>
                      <a:pt x="296" y="244"/>
                    </a:lnTo>
                    <a:lnTo>
                      <a:pt x="298" y="246"/>
                    </a:lnTo>
                    <a:lnTo>
                      <a:pt x="301" y="249"/>
                    </a:lnTo>
                    <a:lnTo>
                      <a:pt x="304" y="253"/>
                    </a:lnTo>
                    <a:lnTo>
                      <a:pt x="307" y="255"/>
                    </a:lnTo>
                    <a:lnTo>
                      <a:pt x="311" y="259"/>
                    </a:lnTo>
                    <a:lnTo>
                      <a:pt x="313" y="261"/>
                    </a:lnTo>
                    <a:lnTo>
                      <a:pt x="314" y="263"/>
                    </a:lnTo>
                    <a:lnTo>
                      <a:pt x="316" y="265"/>
                    </a:lnTo>
                    <a:lnTo>
                      <a:pt x="318" y="268"/>
                    </a:lnTo>
                    <a:lnTo>
                      <a:pt x="321" y="270"/>
                    </a:lnTo>
                    <a:lnTo>
                      <a:pt x="323" y="272"/>
                    </a:lnTo>
                    <a:lnTo>
                      <a:pt x="326" y="274"/>
                    </a:lnTo>
                    <a:lnTo>
                      <a:pt x="328" y="277"/>
                    </a:lnTo>
                    <a:lnTo>
                      <a:pt x="330" y="279"/>
                    </a:lnTo>
                    <a:lnTo>
                      <a:pt x="333" y="282"/>
                    </a:lnTo>
                    <a:lnTo>
                      <a:pt x="335" y="284"/>
                    </a:lnTo>
                    <a:lnTo>
                      <a:pt x="338" y="287"/>
                    </a:lnTo>
                    <a:lnTo>
                      <a:pt x="340" y="289"/>
                    </a:lnTo>
                    <a:lnTo>
                      <a:pt x="342" y="292"/>
                    </a:lnTo>
                    <a:lnTo>
                      <a:pt x="345" y="295"/>
                    </a:lnTo>
                    <a:lnTo>
                      <a:pt x="348" y="298"/>
                    </a:lnTo>
                    <a:lnTo>
                      <a:pt x="351" y="300"/>
                    </a:lnTo>
                    <a:lnTo>
                      <a:pt x="354" y="304"/>
                    </a:lnTo>
                    <a:lnTo>
                      <a:pt x="356" y="306"/>
                    </a:lnTo>
                    <a:lnTo>
                      <a:pt x="359" y="309"/>
                    </a:lnTo>
                    <a:lnTo>
                      <a:pt x="362" y="312"/>
                    </a:lnTo>
                    <a:lnTo>
                      <a:pt x="365" y="315"/>
                    </a:lnTo>
                    <a:lnTo>
                      <a:pt x="367" y="317"/>
                    </a:lnTo>
                    <a:lnTo>
                      <a:pt x="370" y="321"/>
                    </a:lnTo>
                    <a:lnTo>
                      <a:pt x="373" y="323"/>
                    </a:lnTo>
                    <a:lnTo>
                      <a:pt x="376" y="326"/>
                    </a:lnTo>
                    <a:lnTo>
                      <a:pt x="379" y="329"/>
                    </a:lnTo>
                    <a:lnTo>
                      <a:pt x="382" y="332"/>
                    </a:lnTo>
                    <a:lnTo>
                      <a:pt x="385" y="335"/>
                    </a:lnTo>
                    <a:lnTo>
                      <a:pt x="388" y="338"/>
                    </a:lnTo>
                    <a:lnTo>
                      <a:pt x="391" y="341"/>
                    </a:lnTo>
                    <a:lnTo>
                      <a:pt x="393" y="344"/>
                    </a:lnTo>
                    <a:lnTo>
                      <a:pt x="396" y="347"/>
                    </a:lnTo>
                    <a:lnTo>
                      <a:pt x="399" y="349"/>
                    </a:lnTo>
                    <a:lnTo>
                      <a:pt x="402" y="352"/>
                    </a:lnTo>
                    <a:lnTo>
                      <a:pt x="405" y="356"/>
                    </a:lnTo>
                    <a:lnTo>
                      <a:pt x="408" y="358"/>
                    </a:lnTo>
                    <a:lnTo>
                      <a:pt x="410" y="361"/>
                    </a:lnTo>
                    <a:lnTo>
                      <a:pt x="413" y="364"/>
                    </a:lnTo>
                    <a:lnTo>
                      <a:pt x="416" y="367"/>
                    </a:lnTo>
                    <a:lnTo>
                      <a:pt x="419" y="369"/>
                    </a:lnTo>
                    <a:lnTo>
                      <a:pt x="422" y="373"/>
                    </a:lnTo>
                    <a:lnTo>
                      <a:pt x="432" y="376"/>
                    </a:lnTo>
                    <a:lnTo>
                      <a:pt x="555" y="602"/>
                    </a:lnTo>
                    <a:lnTo>
                      <a:pt x="270" y="421"/>
                    </a:lnTo>
                    <a:lnTo>
                      <a:pt x="274" y="421"/>
                    </a:lnTo>
                    <a:lnTo>
                      <a:pt x="281" y="419"/>
                    </a:lnTo>
                    <a:lnTo>
                      <a:pt x="285" y="418"/>
                    </a:lnTo>
                    <a:lnTo>
                      <a:pt x="288" y="417"/>
                    </a:lnTo>
                    <a:lnTo>
                      <a:pt x="292" y="416"/>
                    </a:lnTo>
                    <a:lnTo>
                      <a:pt x="296" y="414"/>
                    </a:lnTo>
                    <a:lnTo>
                      <a:pt x="300" y="414"/>
                    </a:lnTo>
                    <a:lnTo>
                      <a:pt x="303" y="413"/>
                    </a:lnTo>
                    <a:lnTo>
                      <a:pt x="307" y="412"/>
                    </a:lnTo>
                    <a:lnTo>
                      <a:pt x="311" y="410"/>
                    </a:lnTo>
                    <a:lnTo>
                      <a:pt x="315" y="409"/>
                    </a:lnTo>
                    <a:lnTo>
                      <a:pt x="318" y="408"/>
                    </a:lnTo>
                    <a:lnTo>
                      <a:pt x="322" y="407"/>
                    </a:lnTo>
                    <a:lnTo>
                      <a:pt x="326" y="407"/>
                    </a:lnTo>
                    <a:lnTo>
                      <a:pt x="330" y="405"/>
                    </a:lnTo>
                    <a:lnTo>
                      <a:pt x="334" y="405"/>
                    </a:lnTo>
                    <a:lnTo>
                      <a:pt x="332" y="401"/>
                    </a:lnTo>
                    <a:lnTo>
                      <a:pt x="330" y="399"/>
                    </a:lnTo>
                    <a:lnTo>
                      <a:pt x="328" y="396"/>
                    </a:lnTo>
                    <a:lnTo>
                      <a:pt x="326" y="393"/>
                    </a:lnTo>
                    <a:lnTo>
                      <a:pt x="324" y="390"/>
                    </a:lnTo>
                    <a:lnTo>
                      <a:pt x="322" y="388"/>
                    </a:lnTo>
                    <a:lnTo>
                      <a:pt x="320" y="384"/>
                    </a:lnTo>
                    <a:lnTo>
                      <a:pt x="318" y="382"/>
                    </a:lnTo>
                    <a:lnTo>
                      <a:pt x="316" y="379"/>
                    </a:lnTo>
                    <a:lnTo>
                      <a:pt x="313" y="376"/>
                    </a:lnTo>
                    <a:lnTo>
                      <a:pt x="311" y="373"/>
                    </a:lnTo>
                    <a:lnTo>
                      <a:pt x="309" y="370"/>
                    </a:lnTo>
                    <a:lnTo>
                      <a:pt x="307" y="367"/>
                    </a:lnTo>
                    <a:lnTo>
                      <a:pt x="305" y="365"/>
                    </a:lnTo>
                    <a:lnTo>
                      <a:pt x="303" y="362"/>
                    </a:lnTo>
                    <a:lnTo>
                      <a:pt x="301" y="359"/>
                    </a:lnTo>
                    <a:lnTo>
                      <a:pt x="299" y="356"/>
                    </a:lnTo>
                    <a:lnTo>
                      <a:pt x="296" y="353"/>
                    </a:lnTo>
                    <a:lnTo>
                      <a:pt x="294" y="351"/>
                    </a:lnTo>
                    <a:lnTo>
                      <a:pt x="292" y="348"/>
                    </a:lnTo>
                    <a:lnTo>
                      <a:pt x="290" y="345"/>
                    </a:lnTo>
                    <a:lnTo>
                      <a:pt x="287" y="342"/>
                    </a:lnTo>
                    <a:lnTo>
                      <a:pt x="285" y="339"/>
                    </a:lnTo>
                    <a:lnTo>
                      <a:pt x="283" y="336"/>
                    </a:lnTo>
                    <a:lnTo>
                      <a:pt x="281" y="333"/>
                    </a:lnTo>
                    <a:lnTo>
                      <a:pt x="279" y="330"/>
                    </a:lnTo>
                    <a:lnTo>
                      <a:pt x="276" y="328"/>
                    </a:lnTo>
                    <a:lnTo>
                      <a:pt x="274" y="326"/>
                    </a:lnTo>
                    <a:lnTo>
                      <a:pt x="272" y="323"/>
                    </a:lnTo>
                    <a:lnTo>
                      <a:pt x="270" y="321"/>
                    </a:lnTo>
                    <a:lnTo>
                      <a:pt x="268" y="318"/>
                    </a:lnTo>
                    <a:lnTo>
                      <a:pt x="266" y="316"/>
                    </a:lnTo>
                    <a:lnTo>
                      <a:pt x="264" y="313"/>
                    </a:lnTo>
                    <a:lnTo>
                      <a:pt x="262" y="311"/>
                    </a:lnTo>
                    <a:lnTo>
                      <a:pt x="260" y="308"/>
                    </a:lnTo>
                    <a:lnTo>
                      <a:pt x="258" y="306"/>
                    </a:lnTo>
                    <a:lnTo>
                      <a:pt x="255" y="304"/>
                    </a:lnTo>
                    <a:lnTo>
                      <a:pt x="253" y="302"/>
                    </a:lnTo>
                    <a:lnTo>
                      <a:pt x="252" y="299"/>
                    </a:lnTo>
                    <a:lnTo>
                      <a:pt x="250" y="298"/>
                    </a:lnTo>
                    <a:lnTo>
                      <a:pt x="246" y="293"/>
                    </a:lnTo>
                    <a:lnTo>
                      <a:pt x="244" y="289"/>
                    </a:lnTo>
                    <a:lnTo>
                      <a:pt x="240" y="286"/>
                    </a:lnTo>
                    <a:lnTo>
                      <a:pt x="238" y="283"/>
                    </a:lnTo>
                    <a:lnTo>
                      <a:pt x="235" y="280"/>
                    </a:lnTo>
                    <a:lnTo>
                      <a:pt x="233" y="278"/>
                    </a:lnTo>
                    <a:lnTo>
                      <a:pt x="231" y="275"/>
                    </a:lnTo>
                    <a:lnTo>
                      <a:pt x="229" y="274"/>
                    </a:lnTo>
                    <a:lnTo>
                      <a:pt x="227" y="272"/>
                    </a:lnTo>
                    <a:lnTo>
                      <a:pt x="227" y="270"/>
                    </a:lnTo>
                    <a:lnTo>
                      <a:pt x="106" y="199"/>
                    </a:lnTo>
                    <a:lnTo>
                      <a:pt x="100" y="93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1" name="Freeform 169"/>
              <p:cNvSpPr>
                <a:spLocks/>
              </p:cNvSpPr>
              <p:nvPr/>
            </p:nvSpPr>
            <p:spPr bwMode="auto">
              <a:xfrm>
                <a:off x="2483" y="2121"/>
                <a:ext cx="13" cy="22"/>
              </a:xfrm>
              <a:custGeom>
                <a:avLst/>
                <a:gdLst>
                  <a:gd name="T0" fmla="*/ 0 w 26"/>
                  <a:gd name="T1" fmla="*/ 0 h 45"/>
                  <a:gd name="T2" fmla="*/ 3 w 26"/>
                  <a:gd name="T3" fmla="*/ 0 h 45"/>
                  <a:gd name="T4" fmla="*/ 6 w 26"/>
                  <a:gd name="T5" fmla="*/ 0 h 45"/>
                  <a:gd name="T6" fmla="*/ 7 w 26"/>
                  <a:gd name="T7" fmla="*/ 10 h 45"/>
                  <a:gd name="T8" fmla="*/ 6 w 26"/>
                  <a:gd name="T9" fmla="*/ 11 h 45"/>
                  <a:gd name="T10" fmla="*/ 3 w 26"/>
                  <a:gd name="T11" fmla="*/ 10 h 45"/>
                  <a:gd name="T12" fmla="*/ 0 w 26"/>
                  <a:gd name="T13" fmla="*/ 0 h 45"/>
                  <a:gd name="T14" fmla="*/ 0 w 26"/>
                  <a:gd name="T15" fmla="*/ 0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"/>
                  <a:gd name="T25" fmla="*/ 0 h 45"/>
                  <a:gd name="T26" fmla="*/ 26 w 26"/>
                  <a:gd name="T27" fmla="*/ 45 h 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" h="45">
                    <a:moveTo>
                      <a:pt x="0" y="0"/>
                    </a:moveTo>
                    <a:lnTo>
                      <a:pt x="13" y="1"/>
                    </a:lnTo>
                    <a:lnTo>
                      <a:pt x="21" y="0"/>
                    </a:lnTo>
                    <a:lnTo>
                      <a:pt x="26" y="41"/>
                    </a:lnTo>
                    <a:lnTo>
                      <a:pt x="21" y="45"/>
                    </a:lnTo>
                    <a:lnTo>
                      <a:pt x="10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2" name="Freeform 170"/>
              <p:cNvSpPr>
                <a:spLocks/>
              </p:cNvSpPr>
              <p:nvPr/>
            </p:nvSpPr>
            <p:spPr bwMode="auto">
              <a:xfrm>
                <a:off x="2488" y="2124"/>
                <a:ext cx="8" cy="38"/>
              </a:xfrm>
              <a:custGeom>
                <a:avLst/>
                <a:gdLst>
                  <a:gd name="T0" fmla="*/ 1 w 16"/>
                  <a:gd name="T1" fmla="*/ 0 h 79"/>
                  <a:gd name="T2" fmla="*/ 1 w 16"/>
                  <a:gd name="T3" fmla="*/ 1 h 79"/>
                  <a:gd name="T4" fmla="*/ 1 w 16"/>
                  <a:gd name="T5" fmla="*/ 2 h 79"/>
                  <a:gd name="T6" fmla="*/ 0 w 16"/>
                  <a:gd name="T7" fmla="*/ 8 h 79"/>
                  <a:gd name="T8" fmla="*/ 3 w 16"/>
                  <a:gd name="T9" fmla="*/ 18 h 79"/>
                  <a:gd name="T10" fmla="*/ 4 w 16"/>
                  <a:gd name="T11" fmla="*/ 8 h 79"/>
                  <a:gd name="T12" fmla="*/ 1 w 16"/>
                  <a:gd name="T13" fmla="*/ 2 h 79"/>
                  <a:gd name="T14" fmla="*/ 1 w 16"/>
                  <a:gd name="T15" fmla="*/ 1 h 79"/>
                  <a:gd name="T16" fmla="*/ 1 w 16"/>
                  <a:gd name="T17" fmla="*/ 0 h 79"/>
                  <a:gd name="T18" fmla="*/ 1 w 16"/>
                  <a:gd name="T19" fmla="*/ 0 h 79"/>
                  <a:gd name="T20" fmla="*/ 1 w 16"/>
                  <a:gd name="T21" fmla="*/ 0 h 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79"/>
                  <a:gd name="T35" fmla="*/ 16 w 16"/>
                  <a:gd name="T36" fmla="*/ 79 h 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79">
                    <a:moveTo>
                      <a:pt x="2" y="0"/>
                    </a:moveTo>
                    <a:lnTo>
                      <a:pt x="2" y="6"/>
                    </a:lnTo>
                    <a:lnTo>
                      <a:pt x="3" y="9"/>
                    </a:lnTo>
                    <a:lnTo>
                      <a:pt x="0" y="36"/>
                    </a:lnTo>
                    <a:lnTo>
                      <a:pt x="15" y="79"/>
                    </a:lnTo>
                    <a:lnTo>
                      <a:pt x="16" y="36"/>
                    </a:lnTo>
                    <a:lnTo>
                      <a:pt x="5" y="9"/>
                    </a:lnTo>
                    <a:lnTo>
                      <a:pt x="5" y="6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3" name="Freeform 171"/>
              <p:cNvSpPr>
                <a:spLocks/>
              </p:cNvSpPr>
              <p:nvPr/>
            </p:nvSpPr>
            <p:spPr bwMode="auto">
              <a:xfrm>
                <a:off x="2515" y="2275"/>
                <a:ext cx="9" cy="6"/>
              </a:xfrm>
              <a:custGeom>
                <a:avLst/>
                <a:gdLst>
                  <a:gd name="T0" fmla="*/ 3 w 18"/>
                  <a:gd name="T1" fmla="*/ 2 h 12"/>
                  <a:gd name="T2" fmla="*/ 5 w 18"/>
                  <a:gd name="T3" fmla="*/ 3 h 12"/>
                  <a:gd name="T4" fmla="*/ 0 w 18"/>
                  <a:gd name="T5" fmla="*/ 3 h 12"/>
                  <a:gd name="T6" fmla="*/ 1 w 18"/>
                  <a:gd name="T7" fmla="*/ 0 h 12"/>
                  <a:gd name="T8" fmla="*/ 3 w 18"/>
                  <a:gd name="T9" fmla="*/ 2 h 12"/>
                  <a:gd name="T10" fmla="*/ 3 w 18"/>
                  <a:gd name="T11" fmla="*/ 2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12"/>
                  <a:gd name="T20" fmla="*/ 18 w 18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12">
                    <a:moveTo>
                      <a:pt x="13" y="5"/>
                    </a:moveTo>
                    <a:lnTo>
                      <a:pt x="18" y="12"/>
                    </a:lnTo>
                    <a:lnTo>
                      <a:pt x="0" y="9"/>
                    </a:lnTo>
                    <a:lnTo>
                      <a:pt x="5" y="0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4" name="Freeform 172"/>
              <p:cNvSpPr>
                <a:spLocks/>
              </p:cNvSpPr>
              <p:nvPr/>
            </p:nvSpPr>
            <p:spPr bwMode="auto">
              <a:xfrm>
                <a:off x="2270" y="2035"/>
                <a:ext cx="239" cy="63"/>
              </a:xfrm>
              <a:custGeom>
                <a:avLst/>
                <a:gdLst>
                  <a:gd name="T0" fmla="*/ 35 w 511"/>
                  <a:gd name="T1" fmla="*/ 0 h 129"/>
                  <a:gd name="T2" fmla="*/ 0 w 511"/>
                  <a:gd name="T3" fmla="*/ 26 h 129"/>
                  <a:gd name="T4" fmla="*/ 112 w 511"/>
                  <a:gd name="T5" fmla="*/ 31 h 129"/>
                  <a:gd name="T6" fmla="*/ 35 w 511"/>
                  <a:gd name="T7" fmla="*/ 0 h 129"/>
                  <a:gd name="T8" fmla="*/ 35 w 511"/>
                  <a:gd name="T9" fmla="*/ 0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1"/>
                  <a:gd name="T16" fmla="*/ 0 h 129"/>
                  <a:gd name="T17" fmla="*/ 511 w 511"/>
                  <a:gd name="T18" fmla="*/ 129 h 1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1" h="129">
                    <a:moveTo>
                      <a:pt x="160" y="0"/>
                    </a:moveTo>
                    <a:lnTo>
                      <a:pt x="0" y="110"/>
                    </a:lnTo>
                    <a:lnTo>
                      <a:pt x="511" y="129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D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5" name="Freeform 173"/>
              <p:cNvSpPr>
                <a:spLocks/>
              </p:cNvSpPr>
              <p:nvPr/>
            </p:nvSpPr>
            <p:spPr bwMode="auto">
              <a:xfrm>
                <a:off x="2970" y="1883"/>
                <a:ext cx="364" cy="141"/>
              </a:xfrm>
              <a:custGeom>
                <a:avLst/>
                <a:gdLst>
                  <a:gd name="T0" fmla="*/ 0 w 778"/>
                  <a:gd name="T1" fmla="*/ 61 h 292"/>
                  <a:gd name="T2" fmla="*/ 14 w 778"/>
                  <a:gd name="T3" fmla="*/ 68 h 292"/>
                  <a:gd name="T4" fmla="*/ 95 w 778"/>
                  <a:gd name="T5" fmla="*/ 56 h 292"/>
                  <a:gd name="T6" fmla="*/ 128 w 778"/>
                  <a:gd name="T7" fmla="*/ 18 h 292"/>
                  <a:gd name="T8" fmla="*/ 170 w 778"/>
                  <a:gd name="T9" fmla="*/ 2 h 292"/>
                  <a:gd name="T10" fmla="*/ 153 w 778"/>
                  <a:gd name="T11" fmla="*/ 0 h 292"/>
                  <a:gd name="T12" fmla="*/ 117 w 778"/>
                  <a:gd name="T13" fmla="*/ 12 h 292"/>
                  <a:gd name="T14" fmla="*/ 71 w 778"/>
                  <a:gd name="T15" fmla="*/ 51 h 292"/>
                  <a:gd name="T16" fmla="*/ 0 w 778"/>
                  <a:gd name="T17" fmla="*/ 61 h 292"/>
                  <a:gd name="T18" fmla="*/ 0 w 778"/>
                  <a:gd name="T19" fmla="*/ 61 h 2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78"/>
                  <a:gd name="T31" fmla="*/ 0 h 292"/>
                  <a:gd name="T32" fmla="*/ 778 w 778"/>
                  <a:gd name="T33" fmla="*/ 292 h 2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78" h="292">
                    <a:moveTo>
                      <a:pt x="0" y="262"/>
                    </a:moveTo>
                    <a:lnTo>
                      <a:pt x="63" y="292"/>
                    </a:lnTo>
                    <a:lnTo>
                      <a:pt x="435" y="242"/>
                    </a:lnTo>
                    <a:lnTo>
                      <a:pt x="586" y="77"/>
                    </a:lnTo>
                    <a:lnTo>
                      <a:pt x="778" y="10"/>
                    </a:lnTo>
                    <a:lnTo>
                      <a:pt x="700" y="0"/>
                    </a:lnTo>
                    <a:lnTo>
                      <a:pt x="534" y="51"/>
                    </a:lnTo>
                    <a:lnTo>
                      <a:pt x="322" y="220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rgbClr val="D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6" name="Freeform 174"/>
              <p:cNvSpPr>
                <a:spLocks/>
              </p:cNvSpPr>
              <p:nvPr/>
            </p:nvSpPr>
            <p:spPr bwMode="auto">
              <a:xfrm>
                <a:off x="2569" y="1797"/>
                <a:ext cx="22" cy="41"/>
              </a:xfrm>
              <a:custGeom>
                <a:avLst/>
                <a:gdLst>
                  <a:gd name="T0" fmla="*/ 8 w 47"/>
                  <a:gd name="T1" fmla="*/ 19 h 85"/>
                  <a:gd name="T2" fmla="*/ 7 w 47"/>
                  <a:gd name="T3" fmla="*/ 7 h 85"/>
                  <a:gd name="T4" fmla="*/ 10 w 47"/>
                  <a:gd name="T5" fmla="*/ 7 h 85"/>
                  <a:gd name="T6" fmla="*/ 7 w 47"/>
                  <a:gd name="T7" fmla="*/ 5 h 85"/>
                  <a:gd name="T8" fmla="*/ 10 w 47"/>
                  <a:gd name="T9" fmla="*/ 5 h 85"/>
                  <a:gd name="T10" fmla="*/ 10 w 47"/>
                  <a:gd name="T11" fmla="*/ 5 h 85"/>
                  <a:gd name="T12" fmla="*/ 9 w 47"/>
                  <a:gd name="T13" fmla="*/ 4 h 85"/>
                  <a:gd name="T14" fmla="*/ 7 w 47"/>
                  <a:gd name="T15" fmla="*/ 4 h 85"/>
                  <a:gd name="T16" fmla="*/ 7 w 47"/>
                  <a:gd name="T17" fmla="*/ 3 h 85"/>
                  <a:gd name="T18" fmla="*/ 10 w 47"/>
                  <a:gd name="T19" fmla="*/ 3 h 85"/>
                  <a:gd name="T20" fmla="*/ 9 w 47"/>
                  <a:gd name="T21" fmla="*/ 2 h 85"/>
                  <a:gd name="T22" fmla="*/ 8 w 47"/>
                  <a:gd name="T23" fmla="*/ 1 h 85"/>
                  <a:gd name="T24" fmla="*/ 7 w 47"/>
                  <a:gd name="T25" fmla="*/ 0 h 85"/>
                  <a:gd name="T26" fmla="*/ 7 w 47"/>
                  <a:gd name="T27" fmla="*/ 0 h 85"/>
                  <a:gd name="T28" fmla="*/ 6 w 47"/>
                  <a:gd name="T29" fmla="*/ 0 h 85"/>
                  <a:gd name="T30" fmla="*/ 5 w 47"/>
                  <a:gd name="T31" fmla="*/ 0 h 85"/>
                  <a:gd name="T32" fmla="*/ 3 w 47"/>
                  <a:gd name="T33" fmla="*/ 0 h 85"/>
                  <a:gd name="T34" fmla="*/ 2 w 47"/>
                  <a:gd name="T35" fmla="*/ 0 h 85"/>
                  <a:gd name="T36" fmla="*/ 1 w 47"/>
                  <a:gd name="T37" fmla="*/ 0 h 85"/>
                  <a:gd name="T38" fmla="*/ 0 w 47"/>
                  <a:gd name="T39" fmla="*/ 1 h 85"/>
                  <a:gd name="T40" fmla="*/ 1 w 47"/>
                  <a:gd name="T41" fmla="*/ 2 h 85"/>
                  <a:gd name="T42" fmla="*/ 0 w 47"/>
                  <a:gd name="T43" fmla="*/ 7 h 85"/>
                  <a:gd name="T44" fmla="*/ 1 w 47"/>
                  <a:gd name="T45" fmla="*/ 7 h 85"/>
                  <a:gd name="T46" fmla="*/ 1 w 47"/>
                  <a:gd name="T47" fmla="*/ 9 h 85"/>
                  <a:gd name="T48" fmla="*/ 3 w 47"/>
                  <a:gd name="T49" fmla="*/ 9 h 85"/>
                  <a:gd name="T50" fmla="*/ 1 w 47"/>
                  <a:gd name="T51" fmla="*/ 20 h 85"/>
                  <a:gd name="T52" fmla="*/ 8 w 47"/>
                  <a:gd name="T53" fmla="*/ 19 h 85"/>
                  <a:gd name="T54" fmla="*/ 8 w 47"/>
                  <a:gd name="T55" fmla="*/ 19 h 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7"/>
                  <a:gd name="T85" fmla="*/ 0 h 85"/>
                  <a:gd name="T86" fmla="*/ 47 w 47"/>
                  <a:gd name="T87" fmla="*/ 85 h 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7" h="85">
                    <a:moveTo>
                      <a:pt x="38" y="81"/>
                    </a:moveTo>
                    <a:lnTo>
                      <a:pt x="34" y="30"/>
                    </a:lnTo>
                    <a:lnTo>
                      <a:pt x="47" y="30"/>
                    </a:lnTo>
                    <a:lnTo>
                      <a:pt x="30" y="22"/>
                    </a:lnTo>
                    <a:lnTo>
                      <a:pt x="47" y="22"/>
                    </a:lnTo>
                    <a:lnTo>
                      <a:pt x="45" y="21"/>
                    </a:lnTo>
                    <a:lnTo>
                      <a:pt x="41" y="18"/>
                    </a:lnTo>
                    <a:lnTo>
                      <a:pt x="35" y="16"/>
                    </a:lnTo>
                    <a:lnTo>
                      <a:pt x="30" y="13"/>
                    </a:lnTo>
                    <a:lnTo>
                      <a:pt x="47" y="13"/>
                    </a:lnTo>
                    <a:lnTo>
                      <a:pt x="43" y="8"/>
                    </a:lnTo>
                    <a:lnTo>
                      <a:pt x="38" y="4"/>
                    </a:lnTo>
                    <a:lnTo>
                      <a:pt x="34" y="1"/>
                    </a:lnTo>
                    <a:lnTo>
                      <a:pt x="30" y="1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0" y="7"/>
                    </a:lnTo>
                    <a:lnTo>
                      <a:pt x="6" y="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7" y="38"/>
                    </a:lnTo>
                    <a:lnTo>
                      <a:pt x="12" y="38"/>
                    </a:lnTo>
                    <a:lnTo>
                      <a:pt x="7" y="85"/>
                    </a:lnTo>
                    <a:lnTo>
                      <a:pt x="38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7" name="Freeform 175"/>
              <p:cNvSpPr>
                <a:spLocks/>
              </p:cNvSpPr>
              <p:nvPr/>
            </p:nvSpPr>
            <p:spPr bwMode="auto">
              <a:xfrm>
                <a:off x="2486" y="1876"/>
                <a:ext cx="14" cy="9"/>
              </a:xfrm>
              <a:custGeom>
                <a:avLst/>
                <a:gdLst>
                  <a:gd name="T0" fmla="*/ 6 w 31"/>
                  <a:gd name="T1" fmla="*/ 0 h 18"/>
                  <a:gd name="T2" fmla="*/ 4 w 31"/>
                  <a:gd name="T3" fmla="*/ 3 h 18"/>
                  <a:gd name="T4" fmla="*/ 4 w 31"/>
                  <a:gd name="T5" fmla="*/ 5 h 18"/>
                  <a:gd name="T6" fmla="*/ 0 w 31"/>
                  <a:gd name="T7" fmla="*/ 5 h 18"/>
                  <a:gd name="T8" fmla="*/ 1 w 31"/>
                  <a:gd name="T9" fmla="*/ 1 h 18"/>
                  <a:gd name="T10" fmla="*/ 6 w 31"/>
                  <a:gd name="T11" fmla="*/ 0 h 18"/>
                  <a:gd name="T12" fmla="*/ 6 w 31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18"/>
                  <a:gd name="T23" fmla="*/ 31 w 31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18">
                    <a:moveTo>
                      <a:pt x="31" y="0"/>
                    </a:moveTo>
                    <a:lnTo>
                      <a:pt x="18" y="12"/>
                    </a:lnTo>
                    <a:lnTo>
                      <a:pt x="18" y="18"/>
                    </a:lnTo>
                    <a:lnTo>
                      <a:pt x="0" y="17"/>
                    </a:lnTo>
                    <a:lnTo>
                      <a:pt x="7" y="1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8" name="Freeform 176"/>
              <p:cNvSpPr>
                <a:spLocks/>
              </p:cNvSpPr>
              <p:nvPr/>
            </p:nvSpPr>
            <p:spPr bwMode="auto">
              <a:xfrm>
                <a:off x="2604" y="1890"/>
                <a:ext cx="12" cy="16"/>
              </a:xfrm>
              <a:custGeom>
                <a:avLst/>
                <a:gdLst>
                  <a:gd name="T0" fmla="*/ 6 w 26"/>
                  <a:gd name="T1" fmla="*/ 0 h 32"/>
                  <a:gd name="T2" fmla="*/ 5 w 26"/>
                  <a:gd name="T3" fmla="*/ 6 h 32"/>
                  <a:gd name="T4" fmla="*/ 5 w 26"/>
                  <a:gd name="T5" fmla="*/ 8 h 32"/>
                  <a:gd name="T6" fmla="*/ 0 w 26"/>
                  <a:gd name="T7" fmla="*/ 7 h 32"/>
                  <a:gd name="T8" fmla="*/ 2 w 26"/>
                  <a:gd name="T9" fmla="*/ 3 h 32"/>
                  <a:gd name="T10" fmla="*/ 6 w 26"/>
                  <a:gd name="T11" fmla="*/ 0 h 32"/>
                  <a:gd name="T12" fmla="*/ 6 w 26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"/>
                  <a:gd name="T22" fmla="*/ 0 h 32"/>
                  <a:gd name="T23" fmla="*/ 26 w 26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" h="32">
                    <a:moveTo>
                      <a:pt x="26" y="0"/>
                    </a:moveTo>
                    <a:lnTo>
                      <a:pt x="21" y="25"/>
                    </a:lnTo>
                    <a:lnTo>
                      <a:pt x="21" y="32"/>
                    </a:lnTo>
                    <a:lnTo>
                      <a:pt x="0" y="30"/>
                    </a:lnTo>
                    <a:lnTo>
                      <a:pt x="8" y="13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9" name="Freeform 177"/>
              <p:cNvSpPr>
                <a:spLocks/>
              </p:cNvSpPr>
              <p:nvPr/>
            </p:nvSpPr>
            <p:spPr bwMode="auto">
              <a:xfrm>
                <a:off x="2487" y="1816"/>
                <a:ext cx="136" cy="216"/>
              </a:xfrm>
              <a:custGeom>
                <a:avLst/>
                <a:gdLst>
                  <a:gd name="T0" fmla="*/ 28 w 290"/>
                  <a:gd name="T1" fmla="*/ 7 h 446"/>
                  <a:gd name="T2" fmla="*/ 23 w 290"/>
                  <a:gd name="T3" fmla="*/ 12 h 446"/>
                  <a:gd name="T4" fmla="*/ 19 w 290"/>
                  <a:gd name="T5" fmla="*/ 17 h 446"/>
                  <a:gd name="T6" fmla="*/ 0 w 290"/>
                  <a:gd name="T7" fmla="*/ 31 h 446"/>
                  <a:gd name="T8" fmla="*/ 8 w 290"/>
                  <a:gd name="T9" fmla="*/ 30 h 446"/>
                  <a:gd name="T10" fmla="*/ 14 w 290"/>
                  <a:gd name="T11" fmla="*/ 28 h 446"/>
                  <a:gd name="T12" fmla="*/ 18 w 290"/>
                  <a:gd name="T13" fmla="*/ 27 h 446"/>
                  <a:gd name="T14" fmla="*/ 23 w 290"/>
                  <a:gd name="T15" fmla="*/ 24 h 446"/>
                  <a:gd name="T16" fmla="*/ 27 w 290"/>
                  <a:gd name="T17" fmla="*/ 20 h 446"/>
                  <a:gd name="T18" fmla="*/ 29 w 290"/>
                  <a:gd name="T19" fmla="*/ 17 h 446"/>
                  <a:gd name="T20" fmla="*/ 27 w 290"/>
                  <a:gd name="T21" fmla="*/ 38 h 446"/>
                  <a:gd name="T22" fmla="*/ 24 w 290"/>
                  <a:gd name="T23" fmla="*/ 43 h 446"/>
                  <a:gd name="T24" fmla="*/ 22 w 290"/>
                  <a:gd name="T25" fmla="*/ 47 h 446"/>
                  <a:gd name="T26" fmla="*/ 19 w 290"/>
                  <a:gd name="T27" fmla="*/ 51 h 446"/>
                  <a:gd name="T28" fmla="*/ 17 w 290"/>
                  <a:gd name="T29" fmla="*/ 57 h 446"/>
                  <a:gd name="T30" fmla="*/ 16 w 290"/>
                  <a:gd name="T31" fmla="*/ 62 h 446"/>
                  <a:gd name="T32" fmla="*/ 19 w 290"/>
                  <a:gd name="T33" fmla="*/ 105 h 446"/>
                  <a:gd name="T34" fmla="*/ 22 w 290"/>
                  <a:gd name="T35" fmla="*/ 99 h 446"/>
                  <a:gd name="T36" fmla="*/ 25 w 290"/>
                  <a:gd name="T37" fmla="*/ 94 h 446"/>
                  <a:gd name="T38" fmla="*/ 26 w 290"/>
                  <a:gd name="T39" fmla="*/ 89 h 446"/>
                  <a:gd name="T40" fmla="*/ 27 w 290"/>
                  <a:gd name="T41" fmla="*/ 83 h 446"/>
                  <a:gd name="T42" fmla="*/ 28 w 290"/>
                  <a:gd name="T43" fmla="*/ 78 h 446"/>
                  <a:gd name="T44" fmla="*/ 28 w 290"/>
                  <a:gd name="T45" fmla="*/ 74 h 446"/>
                  <a:gd name="T46" fmla="*/ 27 w 290"/>
                  <a:gd name="T47" fmla="*/ 69 h 446"/>
                  <a:gd name="T48" fmla="*/ 37 w 290"/>
                  <a:gd name="T49" fmla="*/ 49 h 446"/>
                  <a:gd name="T50" fmla="*/ 38 w 290"/>
                  <a:gd name="T51" fmla="*/ 54 h 446"/>
                  <a:gd name="T52" fmla="*/ 38 w 290"/>
                  <a:gd name="T53" fmla="*/ 60 h 446"/>
                  <a:gd name="T54" fmla="*/ 41 w 290"/>
                  <a:gd name="T55" fmla="*/ 66 h 446"/>
                  <a:gd name="T56" fmla="*/ 43 w 290"/>
                  <a:gd name="T57" fmla="*/ 70 h 446"/>
                  <a:gd name="T58" fmla="*/ 46 w 290"/>
                  <a:gd name="T59" fmla="*/ 75 h 446"/>
                  <a:gd name="T60" fmla="*/ 51 w 290"/>
                  <a:gd name="T61" fmla="*/ 79 h 446"/>
                  <a:gd name="T62" fmla="*/ 54 w 290"/>
                  <a:gd name="T63" fmla="*/ 83 h 446"/>
                  <a:gd name="T64" fmla="*/ 55 w 290"/>
                  <a:gd name="T65" fmla="*/ 79 h 446"/>
                  <a:gd name="T66" fmla="*/ 54 w 290"/>
                  <a:gd name="T67" fmla="*/ 75 h 446"/>
                  <a:gd name="T68" fmla="*/ 53 w 290"/>
                  <a:gd name="T69" fmla="*/ 70 h 446"/>
                  <a:gd name="T70" fmla="*/ 50 w 290"/>
                  <a:gd name="T71" fmla="*/ 64 h 446"/>
                  <a:gd name="T72" fmla="*/ 51 w 290"/>
                  <a:gd name="T73" fmla="*/ 36 h 446"/>
                  <a:gd name="T74" fmla="*/ 59 w 290"/>
                  <a:gd name="T75" fmla="*/ 42 h 446"/>
                  <a:gd name="T76" fmla="*/ 60 w 290"/>
                  <a:gd name="T77" fmla="*/ 38 h 446"/>
                  <a:gd name="T78" fmla="*/ 62 w 290"/>
                  <a:gd name="T79" fmla="*/ 33 h 446"/>
                  <a:gd name="T80" fmla="*/ 64 w 290"/>
                  <a:gd name="T81" fmla="*/ 27 h 446"/>
                  <a:gd name="T82" fmla="*/ 64 w 290"/>
                  <a:gd name="T83" fmla="*/ 21 h 446"/>
                  <a:gd name="T84" fmla="*/ 62 w 290"/>
                  <a:gd name="T85" fmla="*/ 15 h 446"/>
                  <a:gd name="T86" fmla="*/ 60 w 290"/>
                  <a:gd name="T87" fmla="*/ 11 h 446"/>
                  <a:gd name="T88" fmla="*/ 57 w 290"/>
                  <a:gd name="T89" fmla="*/ 6 h 446"/>
                  <a:gd name="T90" fmla="*/ 53 w 290"/>
                  <a:gd name="T91" fmla="*/ 2 h 446"/>
                  <a:gd name="T92" fmla="*/ 46 w 290"/>
                  <a:gd name="T93" fmla="*/ 0 h 446"/>
                  <a:gd name="T94" fmla="*/ 40 w 290"/>
                  <a:gd name="T95" fmla="*/ 0 h 446"/>
                  <a:gd name="T96" fmla="*/ 34 w 290"/>
                  <a:gd name="T97" fmla="*/ 2 h 44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90"/>
                  <a:gd name="T148" fmla="*/ 0 h 446"/>
                  <a:gd name="T149" fmla="*/ 290 w 290"/>
                  <a:gd name="T150" fmla="*/ 446 h 44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90" h="446">
                    <a:moveTo>
                      <a:pt x="144" y="16"/>
                    </a:moveTo>
                    <a:lnTo>
                      <a:pt x="138" y="19"/>
                    </a:lnTo>
                    <a:lnTo>
                      <a:pt x="133" y="23"/>
                    </a:lnTo>
                    <a:lnTo>
                      <a:pt x="127" y="28"/>
                    </a:lnTo>
                    <a:lnTo>
                      <a:pt x="122" y="34"/>
                    </a:lnTo>
                    <a:lnTo>
                      <a:pt x="116" y="39"/>
                    </a:lnTo>
                    <a:lnTo>
                      <a:pt x="111" y="45"/>
                    </a:lnTo>
                    <a:lnTo>
                      <a:pt x="105" y="51"/>
                    </a:lnTo>
                    <a:lnTo>
                      <a:pt x="100" y="58"/>
                    </a:lnTo>
                    <a:lnTo>
                      <a:pt x="96" y="63"/>
                    </a:lnTo>
                    <a:lnTo>
                      <a:pt x="92" y="68"/>
                    </a:lnTo>
                    <a:lnTo>
                      <a:pt x="88" y="73"/>
                    </a:lnTo>
                    <a:lnTo>
                      <a:pt x="86" y="77"/>
                    </a:lnTo>
                    <a:lnTo>
                      <a:pt x="81" y="84"/>
                    </a:lnTo>
                    <a:lnTo>
                      <a:pt x="79" y="86"/>
                    </a:lnTo>
                    <a:lnTo>
                      <a:pt x="0" y="133"/>
                    </a:lnTo>
                    <a:lnTo>
                      <a:pt x="16" y="131"/>
                    </a:lnTo>
                    <a:lnTo>
                      <a:pt x="22" y="129"/>
                    </a:lnTo>
                    <a:lnTo>
                      <a:pt x="30" y="128"/>
                    </a:lnTo>
                    <a:lnTo>
                      <a:pt x="38" y="127"/>
                    </a:lnTo>
                    <a:lnTo>
                      <a:pt x="44" y="124"/>
                    </a:lnTo>
                    <a:lnTo>
                      <a:pt x="53" y="122"/>
                    </a:lnTo>
                    <a:lnTo>
                      <a:pt x="56" y="120"/>
                    </a:lnTo>
                    <a:lnTo>
                      <a:pt x="61" y="120"/>
                    </a:lnTo>
                    <a:lnTo>
                      <a:pt x="65" y="119"/>
                    </a:lnTo>
                    <a:lnTo>
                      <a:pt x="69" y="118"/>
                    </a:lnTo>
                    <a:lnTo>
                      <a:pt x="77" y="116"/>
                    </a:lnTo>
                    <a:lnTo>
                      <a:pt x="83" y="114"/>
                    </a:lnTo>
                    <a:lnTo>
                      <a:pt x="90" y="111"/>
                    </a:lnTo>
                    <a:lnTo>
                      <a:pt x="96" y="108"/>
                    </a:lnTo>
                    <a:lnTo>
                      <a:pt x="100" y="106"/>
                    </a:lnTo>
                    <a:lnTo>
                      <a:pt x="105" y="103"/>
                    </a:lnTo>
                    <a:lnTo>
                      <a:pt x="109" y="99"/>
                    </a:lnTo>
                    <a:lnTo>
                      <a:pt x="113" y="97"/>
                    </a:lnTo>
                    <a:lnTo>
                      <a:pt x="118" y="92"/>
                    </a:lnTo>
                    <a:lnTo>
                      <a:pt x="124" y="86"/>
                    </a:lnTo>
                    <a:lnTo>
                      <a:pt x="127" y="80"/>
                    </a:lnTo>
                    <a:lnTo>
                      <a:pt x="130" y="76"/>
                    </a:lnTo>
                    <a:lnTo>
                      <a:pt x="131" y="73"/>
                    </a:lnTo>
                    <a:lnTo>
                      <a:pt x="133" y="73"/>
                    </a:lnTo>
                    <a:lnTo>
                      <a:pt x="127" y="158"/>
                    </a:lnTo>
                    <a:lnTo>
                      <a:pt x="126" y="158"/>
                    </a:lnTo>
                    <a:lnTo>
                      <a:pt x="125" y="159"/>
                    </a:lnTo>
                    <a:lnTo>
                      <a:pt x="122" y="162"/>
                    </a:lnTo>
                    <a:lnTo>
                      <a:pt x="118" y="168"/>
                    </a:lnTo>
                    <a:lnTo>
                      <a:pt x="114" y="174"/>
                    </a:lnTo>
                    <a:lnTo>
                      <a:pt x="111" y="180"/>
                    </a:lnTo>
                    <a:lnTo>
                      <a:pt x="108" y="183"/>
                    </a:lnTo>
                    <a:lnTo>
                      <a:pt x="105" y="188"/>
                    </a:lnTo>
                    <a:lnTo>
                      <a:pt x="103" y="192"/>
                    </a:lnTo>
                    <a:lnTo>
                      <a:pt x="100" y="197"/>
                    </a:lnTo>
                    <a:lnTo>
                      <a:pt x="98" y="200"/>
                    </a:lnTo>
                    <a:lnTo>
                      <a:pt x="96" y="205"/>
                    </a:lnTo>
                    <a:lnTo>
                      <a:pt x="92" y="209"/>
                    </a:lnTo>
                    <a:lnTo>
                      <a:pt x="90" y="214"/>
                    </a:lnTo>
                    <a:lnTo>
                      <a:pt x="88" y="219"/>
                    </a:lnTo>
                    <a:lnTo>
                      <a:pt x="86" y="226"/>
                    </a:lnTo>
                    <a:lnTo>
                      <a:pt x="83" y="231"/>
                    </a:lnTo>
                    <a:lnTo>
                      <a:pt x="82" y="236"/>
                    </a:lnTo>
                    <a:lnTo>
                      <a:pt x="79" y="241"/>
                    </a:lnTo>
                    <a:lnTo>
                      <a:pt x="78" y="248"/>
                    </a:lnTo>
                    <a:lnTo>
                      <a:pt x="77" y="253"/>
                    </a:lnTo>
                    <a:lnTo>
                      <a:pt x="75" y="260"/>
                    </a:lnTo>
                    <a:lnTo>
                      <a:pt x="74" y="265"/>
                    </a:lnTo>
                    <a:lnTo>
                      <a:pt x="74" y="271"/>
                    </a:lnTo>
                    <a:lnTo>
                      <a:pt x="74" y="276"/>
                    </a:lnTo>
                    <a:lnTo>
                      <a:pt x="74" y="283"/>
                    </a:lnTo>
                    <a:lnTo>
                      <a:pt x="87" y="446"/>
                    </a:lnTo>
                    <a:lnTo>
                      <a:pt x="90" y="439"/>
                    </a:lnTo>
                    <a:lnTo>
                      <a:pt x="94" y="434"/>
                    </a:lnTo>
                    <a:lnTo>
                      <a:pt x="98" y="429"/>
                    </a:lnTo>
                    <a:lnTo>
                      <a:pt x="100" y="424"/>
                    </a:lnTo>
                    <a:lnTo>
                      <a:pt x="104" y="418"/>
                    </a:lnTo>
                    <a:lnTo>
                      <a:pt x="107" y="413"/>
                    </a:lnTo>
                    <a:lnTo>
                      <a:pt x="109" y="408"/>
                    </a:lnTo>
                    <a:lnTo>
                      <a:pt x="112" y="401"/>
                    </a:lnTo>
                    <a:lnTo>
                      <a:pt x="113" y="395"/>
                    </a:lnTo>
                    <a:lnTo>
                      <a:pt x="116" y="390"/>
                    </a:lnTo>
                    <a:lnTo>
                      <a:pt x="117" y="383"/>
                    </a:lnTo>
                    <a:lnTo>
                      <a:pt x="118" y="378"/>
                    </a:lnTo>
                    <a:lnTo>
                      <a:pt x="120" y="372"/>
                    </a:lnTo>
                    <a:lnTo>
                      <a:pt x="121" y="366"/>
                    </a:lnTo>
                    <a:lnTo>
                      <a:pt x="122" y="361"/>
                    </a:lnTo>
                    <a:lnTo>
                      <a:pt x="124" y="356"/>
                    </a:lnTo>
                    <a:lnTo>
                      <a:pt x="124" y="349"/>
                    </a:lnTo>
                    <a:lnTo>
                      <a:pt x="125" y="344"/>
                    </a:lnTo>
                    <a:lnTo>
                      <a:pt x="125" y="338"/>
                    </a:lnTo>
                    <a:lnTo>
                      <a:pt x="126" y="332"/>
                    </a:lnTo>
                    <a:lnTo>
                      <a:pt x="125" y="327"/>
                    </a:lnTo>
                    <a:lnTo>
                      <a:pt x="125" y="322"/>
                    </a:lnTo>
                    <a:lnTo>
                      <a:pt x="125" y="317"/>
                    </a:lnTo>
                    <a:lnTo>
                      <a:pt x="125" y="313"/>
                    </a:lnTo>
                    <a:lnTo>
                      <a:pt x="124" y="308"/>
                    </a:lnTo>
                    <a:lnTo>
                      <a:pt x="122" y="304"/>
                    </a:lnTo>
                    <a:lnTo>
                      <a:pt x="122" y="299"/>
                    </a:lnTo>
                    <a:lnTo>
                      <a:pt x="121" y="295"/>
                    </a:lnTo>
                    <a:lnTo>
                      <a:pt x="118" y="288"/>
                    </a:lnTo>
                    <a:lnTo>
                      <a:pt x="116" y="282"/>
                    </a:lnTo>
                    <a:lnTo>
                      <a:pt x="169" y="207"/>
                    </a:lnTo>
                    <a:lnTo>
                      <a:pt x="169" y="211"/>
                    </a:lnTo>
                    <a:lnTo>
                      <a:pt x="169" y="218"/>
                    </a:lnTo>
                    <a:lnTo>
                      <a:pt x="169" y="223"/>
                    </a:lnTo>
                    <a:lnTo>
                      <a:pt x="169" y="227"/>
                    </a:lnTo>
                    <a:lnTo>
                      <a:pt x="170" y="232"/>
                    </a:lnTo>
                    <a:lnTo>
                      <a:pt x="172" y="239"/>
                    </a:lnTo>
                    <a:lnTo>
                      <a:pt x="172" y="244"/>
                    </a:lnTo>
                    <a:lnTo>
                      <a:pt x="173" y="250"/>
                    </a:lnTo>
                    <a:lnTo>
                      <a:pt x="174" y="256"/>
                    </a:lnTo>
                    <a:lnTo>
                      <a:pt x="177" y="262"/>
                    </a:lnTo>
                    <a:lnTo>
                      <a:pt x="180" y="269"/>
                    </a:lnTo>
                    <a:lnTo>
                      <a:pt x="181" y="275"/>
                    </a:lnTo>
                    <a:lnTo>
                      <a:pt x="185" y="282"/>
                    </a:lnTo>
                    <a:lnTo>
                      <a:pt x="189" y="289"/>
                    </a:lnTo>
                    <a:lnTo>
                      <a:pt x="190" y="292"/>
                    </a:lnTo>
                    <a:lnTo>
                      <a:pt x="193" y="296"/>
                    </a:lnTo>
                    <a:lnTo>
                      <a:pt x="195" y="300"/>
                    </a:lnTo>
                    <a:lnTo>
                      <a:pt x="199" y="305"/>
                    </a:lnTo>
                    <a:lnTo>
                      <a:pt x="203" y="309"/>
                    </a:lnTo>
                    <a:lnTo>
                      <a:pt x="208" y="314"/>
                    </a:lnTo>
                    <a:lnTo>
                      <a:pt x="212" y="319"/>
                    </a:lnTo>
                    <a:lnTo>
                      <a:pt x="217" y="325"/>
                    </a:lnTo>
                    <a:lnTo>
                      <a:pt x="222" y="330"/>
                    </a:lnTo>
                    <a:lnTo>
                      <a:pt x="228" y="334"/>
                    </a:lnTo>
                    <a:lnTo>
                      <a:pt x="232" y="339"/>
                    </a:lnTo>
                    <a:lnTo>
                      <a:pt x="237" y="344"/>
                    </a:lnTo>
                    <a:lnTo>
                      <a:pt x="239" y="348"/>
                    </a:lnTo>
                    <a:lnTo>
                      <a:pt x="245" y="352"/>
                    </a:lnTo>
                    <a:lnTo>
                      <a:pt x="247" y="355"/>
                    </a:lnTo>
                    <a:lnTo>
                      <a:pt x="251" y="359"/>
                    </a:lnTo>
                    <a:lnTo>
                      <a:pt x="251" y="351"/>
                    </a:lnTo>
                    <a:lnTo>
                      <a:pt x="251" y="345"/>
                    </a:lnTo>
                    <a:lnTo>
                      <a:pt x="251" y="338"/>
                    </a:lnTo>
                    <a:lnTo>
                      <a:pt x="251" y="334"/>
                    </a:lnTo>
                    <a:lnTo>
                      <a:pt x="250" y="329"/>
                    </a:lnTo>
                    <a:lnTo>
                      <a:pt x="248" y="323"/>
                    </a:lnTo>
                    <a:lnTo>
                      <a:pt x="247" y="319"/>
                    </a:lnTo>
                    <a:lnTo>
                      <a:pt x="247" y="314"/>
                    </a:lnTo>
                    <a:lnTo>
                      <a:pt x="245" y="309"/>
                    </a:lnTo>
                    <a:lnTo>
                      <a:pt x="242" y="304"/>
                    </a:lnTo>
                    <a:lnTo>
                      <a:pt x="239" y="299"/>
                    </a:lnTo>
                    <a:lnTo>
                      <a:pt x="238" y="293"/>
                    </a:lnTo>
                    <a:lnTo>
                      <a:pt x="234" y="286"/>
                    </a:lnTo>
                    <a:lnTo>
                      <a:pt x="232" y="279"/>
                    </a:lnTo>
                    <a:lnTo>
                      <a:pt x="229" y="275"/>
                    </a:lnTo>
                    <a:lnTo>
                      <a:pt x="228" y="271"/>
                    </a:lnTo>
                    <a:lnTo>
                      <a:pt x="225" y="267"/>
                    </a:lnTo>
                    <a:lnTo>
                      <a:pt x="224" y="263"/>
                    </a:lnTo>
                    <a:lnTo>
                      <a:pt x="230" y="155"/>
                    </a:lnTo>
                    <a:lnTo>
                      <a:pt x="238" y="155"/>
                    </a:lnTo>
                    <a:lnTo>
                      <a:pt x="234" y="76"/>
                    </a:lnTo>
                    <a:lnTo>
                      <a:pt x="259" y="98"/>
                    </a:lnTo>
                    <a:lnTo>
                      <a:pt x="267" y="178"/>
                    </a:lnTo>
                    <a:lnTo>
                      <a:pt x="267" y="175"/>
                    </a:lnTo>
                    <a:lnTo>
                      <a:pt x="271" y="170"/>
                    </a:lnTo>
                    <a:lnTo>
                      <a:pt x="272" y="164"/>
                    </a:lnTo>
                    <a:lnTo>
                      <a:pt x="273" y="161"/>
                    </a:lnTo>
                    <a:lnTo>
                      <a:pt x="276" y="155"/>
                    </a:lnTo>
                    <a:lnTo>
                      <a:pt x="278" y="151"/>
                    </a:lnTo>
                    <a:lnTo>
                      <a:pt x="281" y="145"/>
                    </a:lnTo>
                    <a:lnTo>
                      <a:pt x="282" y="140"/>
                    </a:lnTo>
                    <a:lnTo>
                      <a:pt x="285" y="133"/>
                    </a:lnTo>
                    <a:lnTo>
                      <a:pt x="288" y="127"/>
                    </a:lnTo>
                    <a:lnTo>
                      <a:pt x="288" y="120"/>
                    </a:lnTo>
                    <a:lnTo>
                      <a:pt x="290" y="114"/>
                    </a:lnTo>
                    <a:lnTo>
                      <a:pt x="290" y="107"/>
                    </a:lnTo>
                    <a:lnTo>
                      <a:pt x="290" y="102"/>
                    </a:lnTo>
                    <a:lnTo>
                      <a:pt x="290" y="94"/>
                    </a:lnTo>
                    <a:lnTo>
                      <a:pt x="289" y="89"/>
                    </a:lnTo>
                    <a:lnTo>
                      <a:pt x="288" y="84"/>
                    </a:lnTo>
                    <a:lnTo>
                      <a:pt x="286" y="79"/>
                    </a:lnTo>
                    <a:lnTo>
                      <a:pt x="285" y="72"/>
                    </a:lnTo>
                    <a:lnTo>
                      <a:pt x="282" y="67"/>
                    </a:lnTo>
                    <a:lnTo>
                      <a:pt x="281" y="60"/>
                    </a:lnTo>
                    <a:lnTo>
                      <a:pt x="278" y="56"/>
                    </a:lnTo>
                    <a:lnTo>
                      <a:pt x="276" y="51"/>
                    </a:lnTo>
                    <a:lnTo>
                      <a:pt x="273" y="46"/>
                    </a:lnTo>
                    <a:lnTo>
                      <a:pt x="269" y="41"/>
                    </a:lnTo>
                    <a:lnTo>
                      <a:pt x="267" y="36"/>
                    </a:lnTo>
                    <a:lnTo>
                      <a:pt x="262" y="32"/>
                    </a:lnTo>
                    <a:lnTo>
                      <a:pt x="258" y="26"/>
                    </a:lnTo>
                    <a:lnTo>
                      <a:pt x="254" y="23"/>
                    </a:lnTo>
                    <a:lnTo>
                      <a:pt x="250" y="19"/>
                    </a:lnTo>
                    <a:lnTo>
                      <a:pt x="243" y="15"/>
                    </a:lnTo>
                    <a:lnTo>
                      <a:pt x="238" y="11"/>
                    </a:lnTo>
                    <a:lnTo>
                      <a:pt x="232" y="7"/>
                    </a:lnTo>
                    <a:lnTo>
                      <a:pt x="225" y="6"/>
                    </a:lnTo>
                    <a:lnTo>
                      <a:pt x="219" y="3"/>
                    </a:lnTo>
                    <a:lnTo>
                      <a:pt x="212" y="2"/>
                    </a:lnTo>
                    <a:lnTo>
                      <a:pt x="206" y="2"/>
                    </a:lnTo>
                    <a:lnTo>
                      <a:pt x="199" y="2"/>
                    </a:lnTo>
                    <a:lnTo>
                      <a:pt x="191" y="0"/>
                    </a:lnTo>
                    <a:lnTo>
                      <a:pt x="183" y="2"/>
                    </a:lnTo>
                    <a:lnTo>
                      <a:pt x="177" y="2"/>
                    </a:lnTo>
                    <a:lnTo>
                      <a:pt x="170" y="4"/>
                    </a:lnTo>
                    <a:lnTo>
                      <a:pt x="163" y="6"/>
                    </a:lnTo>
                    <a:lnTo>
                      <a:pt x="156" y="10"/>
                    </a:lnTo>
                    <a:lnTo>
                      <a:pt x="150" y="11"/>
                    </a:lnTo>
                    <a:lnTo>
                      <a:pt x="144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0" name="Freeform 178"/>
              <p:cNvSpPr>
                <a:spLocks/>
              </p:cNvSpPr>
              <p:nvPr/>
            </p:nvSpPr>
            <p:spPr bwMode="auto">
              <a:xfrm>
                <a:off x="2518" y="2027"/>
                <a:ext cx="13" cy="8"/>
              </a:xfrm>
              <a:custGeom>
                <a:avLst/>
                <a:gdLst>
                  <a:gd name="T0" fmla="*/ 4 w 29"/>
                  <a:gd name="T1" fmla="*/ 0 h 15"/>
                  <a:gd name="T2" fmla="*/ 4 w 29"/>
                  <a:gd name="T3" fmla="*/ 0 h 15"/>
                  <a:gd name="T4" fmla="*/ 3 w 29"/>
                  <a:gd name="T5" fmla="*/ 1 h 15"/>
                  <a:gd name="T6" fmla="*/ 2 w 29"/>
                  <a:gd name="T7" fmla="*/ 2 h 15"/>
                  <a:gd name="T8" fmla="*/ 2 w 29"/>
                  <a:gd name="T9" fmla="*/ 2 h 15"/>
                  <a:gd name="T10" fmla="*/ 1 w 29"/>
                  <a:gd name="T11" fmla="*/ 3 h 15"/>
                  <a:gd name="T12" fmla="*/ 0 w 29"/>
                  <a:gd name="T13" fmla="*/ 4 h 15"/>
                  <a:gd name="T14" fmla="*/ 6 w 29"/>
                  <a:gd name="T15" fmla="*/ 3 h 15"/>
                  <a:gd name="T16" fmla="*/ 4 w 29"/>
                  <a:gd name="T17" fmla="*/ 0 h 15"/>
                  <a:gd name="T18" fmla="*/ 4 w 29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15"/>
                  <a:gd name="T32" fmla="*/ 29 w 29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15">
                    <a:moveTo>
                      <a:pt x="23" y="0"/>
                    </a:moveTo>
                    <a:lnTo>
                      <a:pt x="22" y="0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8" y="7"/>
                    </a:lnTo>
                    <a:lnTo>
                      <a:pt x="4" y="10"/>
                    </a:lnTo>
                    <a:lnTo>
                      <a:pt x="0" y="15"/>
                    </a:lnTo>
                    <a:lnTo>
                      <a:pt x="29" y="1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1" name="Freeform 179"/>
              <p:cNvSpPr>
                <a:spLocks/>
              </p:cNvSpPr>
              <p:nvPr/>
            </p:nvSpPr>
            <p:spPr bwMode="auto">
              <a:xfrm>
                <a:off x="2602" y="1985"/>
                <a:ext cx="4" cy="11"/>
              </a:xfrm>
              <a:custGeom>
                <a:avLst/>
                <a:gdLst>
                  <a:gd name="T0" fmla="*/ 0 w 9"/>
                  <a:gd name="T1" fmla="*/ 1 h 21"/>
                  <a:gd name="T2" fmla="*/ 0 w 9"/>
                  <a:gd name="T3" fmla="*/ 2 h 21"/>
                  <a:gd name="T4" fmla="*/ 0 w 9"/>
                  <a:gd name="T5" fmla="*/ 2 h 21"/>
                  <a:gd name="T6" fmla="*/ 0 w 9"/>
                  <a:gd name="T7" fmla="*/ 4 h 21"/>
                  <a:gd name="T8" fmla="*/ 0 w 9"/>
                  <a:gd name="T9" fmla="*/ 6 h 21"/>
                  <a:gd name="T10" fmla="*/ 2 w 9"/>
                  <a:gd name="T11" fmla="*/ 1 h 21"/>
                  <a:gd name="T12" fmla="*/ 0 w 9"/>
                  <a:gd name="T13" fmla="*/ 0 h 21"/>
                  <a:gd name="T14" fmla="*/ 0 w 9"/>
                  <a:gd name="T15" fmla="*/ 1 h 21"/>
                  <a:gd name="T16" fmla="*/ 0 w 9"/>
                  <a:gd name="T17" fmla="*/ 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21"/>
                  <a:gd name="T29" fmla="*/ 9 w 9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21">
                    <a:moveTo>
                      <a:pt x="0" y="2"/>
                    </a:moveTo>
                    <a:lnTo>
                      <a:pt x="0" y="5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2" y="21"/>
                    </a:lnTo>
                    <a:lnTo>
                      <a:pt x="9" y="1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2" name="Freeform 180"/>
              <p:cNvSpPr>
                <a:spLocks/>
              </p:cNvSpPr>
              <p:nvPr/>
            </p:nvSpPr>
            <p:spPr bwMode="auto">
              <a:xfrm>
                <a:off x="2569" y="1818"/>
                <a:ext cx="16" cy="38"/>
              </a:xfrm>
              <a:custGeom>
                <a:avLst/>
                <a:gdLst>
                  <a:gd name="T0" fmla="*/ 2 w 32"/>
                  <a:gd name="T1" fmla="*/ 0 h 79"/>
                  <a:gd name="T2" fmla="*/ 3 w 32"/>
                  <a:gd name="T3" fmla="*/ 1 h 79"/>
                  <a:gd name="T4" fmla="*/ 8 w 32"/>
                  <a:gd name="T5" fmla="*/ 0 h 79"/>
                  <a:gd name="T6" fmla="*/ 2 w 32"/>
                  <a:gd name="T7" fmla="*/ 18 h 79"/>
                  <a:gd name="T8" fmla="*/ 0 w 32"/>
                  <a:gd name="T9" fmla="*/ 18 h 79"/>
                  <a:gd name="T10" fmla="*/ 2 w 32"/>
                  <a:gd name="T11" fmla="*/ 0 h 79"/>
                  <a:gd name="T12" fmla="*/ 2 w 32"/>
                  <a:gd name="T13" fmla="*/ 0 h 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79"/>
                  <a:gd name="T23" fmla="*/ 32 w 32"/>
                  <a:gd name="T24" fmla="*/ 79 h 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79">
                    <a:moveTo>
                      <a:pt x="10" y="0"/>
                    </a:moveTo>
                    <a:lnTo>
                      <a:pt x="15" y="4"/>
                    </a:lnTo>
                    <a:lnTo>
                      <a:pt x="32" y="0"/>
                    </a:lnTo>
                    <a:lnTo>
                      <a:pt x="9" y="76"/>
                    </a:lnTo>
                    <a:lnTo>
                      <a:pt x="0" y="7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3" name="Freeform 181"/>
              <p:cNvSpPr>
                <a:spLocks/>
              </p:cNvSpPr>
              <p:nvPr/>
            </p:nvSpPr>
            <p:spPr bwMode="auto">
              <a:xfrm>
                <a:off x="2568" y="1820"/>
                <a:ext cx="10" cy="45"/>
              </a:xfrm>
              <a:custGeom>
                <a:avLst/>
                <a:gdLst>
                  <a:gd name="T0" fmla="*/ 4 w 21"/>
                  <a:gd name="T1" fmla="*/ 0 h 91"/>
                  <a:gd name="T2" fmla="*/ 4 w 21"/>
                  <a:gd name="T3" fmla="*/ 2 h 91"/>
                  <a:gd name="T4" fmla="*/ 4 w 21"/>
                  <a:gd name="T5" fmla="*/ 2 h 91"/>
                  <a:gd name="T6" fmla="*/ 1 w 21"/>
                  <a:gd name="T7" fmla="*/ 12 h 91"/>
                  <a:gd name="T8" fmla="*/ 0 w 21"/>
                  <a:gd name="T9" fmla="*/ 22 h 91"/>
                  <a:gd name="T10" fmla="*/ 3 w 21"/>
                  <a:gd name="T11" fmla="*/ 17 h 91"/>
                  <a:gd name="T12" fmla="*/ 5 w 21"/>
                  <a:gd name="T13" fmla="*/ 12 h 91"/>
                  <a:gd name="T14" fmla="*/ 4 w 21"/>
                  <a:gd name="T15" fmla="*/ 2 h 91"/>
                  <a:gd name="T16" fmla="*/ 5 w 21"/>
                  <a:gd name="T17" fmla="*/ 1 h 91"/>
                  <a:gd name="T18" fmla="*/ 5 w 21"/>
                  <a:gd name="T19" fmla="*/ 0 h 91"/>
                  <a:gd name="T20" fmla="*/ 4 w 21"/>
                  <a:gd name="T21" fmla="*/ 0 h 91"/>
                  <a:gd name="T22" fmla="*/ 4 w 21"/>
                  <a:gd name="T23" fmla="*/ 0 h 9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1"/>
                  <a:gd name="T37" fmla="*/ 0 h 91"/>
                  <a:gd name="T38" fmla="*/ 21 w 21"/>
                  <a:gd name="T39" fmla="*/ 91 h 9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1" h="91">
                    <a:moveTo>
                      <a:pt x="18" y="0"/>
                    </a:moveTo>
                    <a:lnTo>
                      <a:pt x="16" y="8"/>
                    </a:lnTo>
                    <a:lnTo>
                      <a:pt x="16" y="11"/>
                    </a:lnTo>
                    <a:lnTo>
                      <a:pt x="7" y="50"/>
                    </a:lnTo>
                    <a:lnTo>
                      <a:pt x="0" y="91"/>
                    </a:lnTo>
                    <a:lnTo>
                      <a:pt x="12" y="71"/>
                    </a:lnTo>
                    <a:lnTo>
                      <a:pt x="20" y="50"/>
                    </a:lnTo>
                    <a:lnTo>
                      <a:pt x="17" y="11"/>
                    </a:lnTo>
                    <a:lnTo>
                      <a:pt x="21" y="7"/>
                    </a:lnTo>
                    <a:lnTo>
                      <a:pt x="21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4" name="Freeform 182"/>
              <p:cNvSpPr>
                <a:spLocks/>
              </p:cNvSpPr>
              <p:nvPr/>
            </p:nvSpPr>
            <p:spPr bwMode="auto">
              <a:xfrm>
                <a:off x="2526" y="1908"/>
                <a:ext cx="18" cy="80"/>
              </a:xfrm>
              <a:custGeom>
                <a:avLst/>
                <a:gdLst>
                  <a:gd name="T0" fmla="*/ 9 w 38"/>
                  <a:gd name="T1" fmla="*/ 0 h 167"/>
                  <a:gd name="T2" fmla="*/ 8 w 38"/>
                  <a:gd name="T3" fmla="*/ 0 h 167"/>
                  <a:gd name="T4" fmla="*/ 8 w 38"/>
                  <a:gd name="T5" fmla="*/ 1 h 167"/>
                  <a:gd name="T6" fmla="*/ 7 w 38"/>
                  <a:gd name="T7" fmla="*/ 2 h 167"/>
                  <a:gd name="T8" fmla="*/ 6 w 38"/>
                  <a:gd name="T9" fmla="*/ 3 h 167"/>
                  <a:gd name="T10" fmla="*/ 5 w 38"/>
                  <a:gd name="T11" fmla="*/ 4 h 167"/>
                  <a:gd name="T12" fmla="*/ 5 w 38"/>
                  <a:gd name="T13" fmla="*/ 6 h 167"/>
                  <a:gd name="T14" fmla="*/ 4 w 38"/>
                  <a:gd name="T15" fmla="*/ 7 h 167"/>
                  <a:gd name="T16" fmla="*/ 3 w 38"/>
                  <a:gd name="T17" fmla="*/ 9 h 167"/>
                  <a:gd name="T18" fmla="*/ 2 w 38"/>
                  <a:gd name="T19" fmla="*/ 11 h 167"/>
                  <a:gd name="T20" fmla="*/ 1 w 38"/>
                  <a:gd name="T21" fmla="*/ 12 h 167"/>
                  <a:gd name="T22" fmla="*/ 1 w 38"/>
                  <a:gd name="T23" fmla="*/ 14 h 167"/>
                  <a:gd name="T24" fmla="*/ 0 w 38"/>
                  <a:gd name="T25" fmla="*/ 16 h 167"/>
                  <a:gd name="T26" fmla="*/ 0 w 38"/>
                  <a:gd name="T27" fmla="*/ 17 h 167"/>
                  <a:gd name="T28" fmla="*/ 0 w 38"/>
                  <a:gd name="T29" fmla="*/ 19 h 167"/>
                  <a:gd name="T30" fmla="*/ 1 w 38"/>
                  <a:gd name="T31" fmla="*/ 38 h 167"/>
                  <a:gd name="T32" fmla="*/ 1 w 38"/>
                  <a:gd name="T33" fmla="*/ 38 h 167"/>
                  <a:gd name="T34" fmla="*/ 1 w 38"/>
                  <a:gd name="T35" fmla="*/ 37 h 167"/>
                  <a:gd name="T36" fmla="*/ 1 w 38"/>
                  <a:gd name="T37" fmla="*/ 36 h 167"/>
                  <a:gd name="T38" fmla="*/ 1 w 38"/>
                  <a:gd name="T39" fmla="*/ 35 h 167"/>
                  <a:gd name="T40" fmla="*/ 1 w 38"/>
                  <a:gd name="T41" fmla="*/ 33 h 167"/>
                  <a:gd name="T42" fmla="*/ 1 w 38"/>
                  <a:gd name="T43" fmla="*/ 32 h 167"/>
                  <a:gd name="T44" fmla="*/ 1 w 38"/>
                  <a:gd name="T45" fmla="*/ 30 h 167"/>
                  <a:gd name="T46" fmla="*/ 2 w 38"/>
                  <a:gd name="T47" fmla="*/ 28 h 167"/>
                  <a:gd name="T48" fmla="*/ 2 w 38"/>
                  <a:gd name="T49" fmla="*/ 27 h 167"/>
                  <a:gd name="T50" fmla="*/ 2 w 38"/>
                  <a:gd name="T51" fmla="*/ 26 h 167"/>
                  <a:gd name="T52" fmla="*/ 2 w 38"/>
                  <a:gd name="T53" fmla="*/ 25 h 167"/>
                  <a:gd name="T54" fmla="*/ 2 w 38"/>
                  <a:gd name="T55" fmla="*/ 24 h 167"/>
                  <a:gd name="T56" fmla="*/ 2 w 38"/>
                  <a:gd name="T57" fmla="*/ 23 h 167"/>
                  <a:gd name="T58" fmla="*/ 2 w 38"/>
                  <a:gd name="T59" fmla="*/ 22 h 167"/>
                  <a:gd name="T60" fmla="*/ 2 w 38"/>
                  <a:gd name="T61" fmla="*/ 20 h 167"/>
                  <a:gd name="T62" fmla="*/ 2 w 38"/>
                  <a:gd name="T63" fmla="*/ 19 h 167"/>
                  <a:gd name="T64" fmla="*/ 2 w 38"/>
                  <a:gd name="T65" fmla="*/ 18 h 167"/>
                  <a:gd name="T66" fmla="*/ 2 w 38"/>
                  <a:gd name="T67" fmla="*/ 17 h 167"/>
                  <a:gd name="T68" fmla="*/ 2 w 38"/>
                  <a:gd name="T69" fmla="*/ 17 h 167"/>
                  <a:gd name="T70" fmla="*/ 2 w 38"/>
                  <a:gd name="T71" fmla="*/ 16 h 167"/>
                  <a:gd name="T72" fmla="*/ 3 w 38"/>
                  <a:gd name="T73" fmla="*/ 16 h 167"/>
                  <a:gd name="T74" fmla="*/ 3 w 38"/>
                  <a:gd name="T75" fmla="*/ 15 h 167"/>
                  <a:gd name="T76" fmla="*/ 4 w 38"/>
                  <a:gd name="T77" fmla="*/ 13 h 167"/>
                  <a:gd name="T78" fmla="*/ 4 w 38"/>
                  <a:gd name="T79" fmla="*/ 12 h 167"/>
                  <a:gd name="T80" fmla="*/ 4 w 38"/>
                  <a:gd name="T81" fmla="*/ 11 h 167"/>
                  <a:gd name="T82" fmla="*/ 5 w 38"/>
                  <a:gd name="T83" fmla="*/ 10 h 167"/>
                  <a:gd name="T84" fmla="*/ 6 w 38"/>
                  <a:gd name="T85" fmla="*/ 8 h 167"/>
                  <a:gd name="T86" fmla="*/ 6 w 38"/>
                  <a:gd name="T87" fmla="*/ 7 h 167"/>
                  <a:gd name="T88" fmla="*/ 7 w 38"/>
                  <a:gd name="T89" fmla="*/ 5 h 167"/>
                  <a:gd name="T90" fmla="*/ 7 w 38"/>
                  <a:gd name="T91" fmla="*/ 4 h 167"/>
                  <a:gd name="T92" fmla="*/ 8 w 38"/>
                  <a:gd name="T93" fmla="*/ 2 h 167"/>
                  <a:gd name="T94" fmla="*/ 8 w 38"/>
                  <a:gd name="T95" fmla="*/ 1 h 167"/>
                  <a:gd name="T96" fmla="*/ 8 w 38"/>
                  <a:gd name="T97" fmla="*/ 0 h 167"/>
                  <a:gd name="T98" fmla="*/ 9 w 38"/>
                  <a:gd name="T99" fmla="*/ 0 h 167"/>
                  <a:gd name="T100" fmla="*/ 9 w 38"/>
                  <a:gd name="T101" fmla="*/ 0 h 16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8"/>
                  <a:gd name="T154" fmla="*/ 0 h 167"/>
                  <a:gd name="T155" fmla="*/ 38 w 38"/>
                  <a:gd name="T156" fmla="*/ 167 h 16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8" h="167">
                    <a:moveTo>
                      <a:pt x="38" y="0"/>
                    </a:moveTo>
                    <a:lnTo>
                      <a:pt x="35" y="0"/>
                    </a:lnTo>
                    <a:lnTo>
                      <a:pt x="33" y="5"/>
                    </a:lnTo>
                    <a:lnTo>
                      <a:pt x="30" y="9"/>
                    </a:lnTo>
                    <a:lnTo>
                      <a:pt x="26" y="13"/>
                    </a:lnTo>
                    <a:lnTo>
                      <a:pt x="24" y="18"/>
                    </a:lnTo>
                    <a:lnTo>
                      <a:pt x="21" y="25"/>
                    </a:lnTo>
                    <a:lnTo>
                      <a:pt x="16" y="31"/>
                    </a:lnTo>
                    <a:lnTo>
                      <a:pt x="13" y="38"/>
                    </a:lnTo>
                    <a:lnTo>
                      <a:pt x="9" y="46"/>
                    </a:lnTo>
                    <a:lnTo>
                      <a:pt x="7" y="54"/>
                    </a:lnTo>
                    <a:lnTo>
                      <a:pt x="4" y="61"/>
                    </a:lnTo>
                    <a:lnTo>
                      <a:pt x="2" y="68"/>
                    </a:lnTo>
                    <a:lnTo>
                      <a:pt x="0" y="76"/>
                    </a:lnTo>
                    <a:lnTo>
                      <a:pt x="0" y="82"/>
                    </a:lnTo>
                    <a:lnTo>
                      <a:pt x="5" y="167"/>
                    </a:lnTo>
                    <a:lnTo>
                      <a:pt x="5" y="164"/>
                    </a:lnTo>
                    <a:lnTo>
                      <a:pt x="5" y="163"/>
                    </a:lnTo>
                    <a:lnTo>
                      <a:pt x="5" y="158"/>
                    </a:lnTo>
                    <a:lnTo>
                      <a:pt x="5" y="153"/>
                    </a:lnTo>
                    <a:lnTo>
                      <a:pt x="5" y="145"/>
                    </a:lnTo>
                    <a:lnTo>
                      <a:pt x="7" y="138"/>
                    </a:lnTo>
                    <a:lnTo>
                      <a:pt x="7" y="130"/>
                    </a:lnTo>
                    <a:lnTo>
                      <a:pt x="8" y="124"/>
                    </a:lnTo>
                    <a:lnTo>
                      <a:pt x="8" y="119"/>
                    </a:lnTo>
                    <a:lnTo>
                      <a:pt x="8" y="115"/>
                    </a:lnTo>
                    <a:lnTo>
                      <a:pt x="8" y="111"/>
                    </a:lnTo>
                    <a:lnTo>
                      <a:pt x="8" y="107"/>
                    </a:lnTo>
                    <a:lnTo>
                      <a:pt x="8" y="99"/>
                    </a:lnTo>
                    <a:lnTo>
                      <a:pt x="9" y="93"/>
                    </a:lnTo>
                    <a:lnTo>
                      <a:pt x="9" y="86"/>
                    </a:lnTo>
                    <a:lnTo>
                      <a:pt x="9" y="81"/>
                    </a:lnTo>
                    <a:lnTo>
                      <a:pt x="9" y="77"/>
                    </a:lnTo>
                    <a:lnTo>
                      <a:pt x="11" y="76"/>
                    </a:lnTo>
                    <a:lnTo>
                      <a:pt x="11" y="73"/>
                    </a:lnTo>
                    <a:lnTo>
                      <a:pt x="11" y="72"/>
                    </a:lnTo>
                    <a:lnTo>
                      <a:pt x="12" y="68"/>
                    </a:lnTo>
                    <a:lnTo>
                      <a:pt x="15" y="64"/>
                    </a:lnTo>
                    <a:lnTo>
                      <a:pt x="16" y="58"/>
                    </a:lnTo>
                    <a:lnTo>
                      <a:pt x="17" y="52"/>
                    </a:lnTo>
                    <a:lnTo>
                      <a:pt x="20" y="47"/>
                    </a:lnTo>
                    <a:lnTo>
                      <a:pt x="22" y="42"/>
                    </a:lnTo>
                    <a:lnTo>
                      <a:pt x="25" y="34"/>
                    </a:lnTo>
                    <a:lnTo>
                      <a:pt x="26" y="29"/>
                    </a:lnTo>
                    <a:lnTo>
                      <a:pt x="29" y="22"/>
                    </a:lnTo>
                    <a:lnTo>
                      <a:pt x="31" y="17"/>
                    </a:lnTo>
                    <a:lnTo>
                      <a:pt x="33" y="11"/>
                    </a:lnTo>
                    <a:lnTo>
                      <a:pt x="35" y="7"/>
                    </a:lnTo>
                    <a:lnTo>
                      <a:pt x="35" y="3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94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5" name="Freeform 183"/>
              <p:cNvSpPr>
                <a:spLocks/>
              </p:cNvSpPr>
              <p:nvPr/>
            </p:nvSpPr>
            <p:spPr bwMode="auto">
              <a:xfrm>
                <a:off x="2572" y="1924"/>
                <a:ext cx="23" cy="51"/>
              </a:xfrm>
              <a:custGeom>
                <a:avLst/>
                <a:gdLst>
                  <a:gd name="T0" fmla="*/ 0 w 49"/>
                  <a:gd name="T1" fmla="*/ 0 h 107"/>
                  <a:gd name="T2" fmla="*/ 0 w 49"/>
                  <a:gd name="T3" fmla="*/ 0 h 107"/>
                  <a:gd name="T4" fmla="*/ 0 w 49"/>
                  <a:gd name="T5" fmla="*/ 1 h 107"/>
                  <a:gd name="T6" fmla="*/ 0 w 49"/>
                  <a:gd name="T7" fmla="*/ 1 h 107"/>
                  <a:gd name="T8" fmla="*/ 0 w 49"/>
                  <a:gd name="T9" fmla="*/ 2 h 107"/>
                  <a:gd name="T10" fmla="*/ 0 w 49"/>
                  <a:gd name="T11" fmla="*/ 3 h 107"/>
                  <a:gd name="T12" fmla="*/ 0 w 49"/>
                  <a:gd name="T13" fmla="*/ 4 h 107"/>
                  <a:gd name="T14" fmla="*/ 0 w 49"/>
                  <a:gd name="T15" fmla="*/ 5 h 107"/>
                  <a:gd name="T16" fmla="*/ 1 w 49"/>
                  <a:gd name="T17" fmla="*/ 6 h 107"/>
                  <a:gd name="T18" fmla="*/ 1 w 49"/>
                  <a:gd name="T19" fmla="*/ 7 h 107"/>
                  <a:gd name="T20" fmla="*/ 1 w 49"/>
                  <a:gd name="T21" fmla="*/ 9 h 107"/>
                  <a:gd name="T22" fmla="*/ 1 w 49"/>
                  <a:gd name="T23" fmla="*/ 9 h 107"/>
                  <a:gd name="T24" fmla="*/ 2 w 49"/>
                  <a:gd name="T25" fmla="*/ 10 h 107"/>
                  <a:gd name="T26" fmla="*/ 2 w 49"/>
                  <a:gd name="T27" fmla="*/ 11 h 107"/>
                  <a:gd name="T28" fmla="*/ 2 w 49"/>
                  <a:gd name="T29" fmla="*/ 12 h 107"/>
                  <a:gd name="T30" fmla="*/ 3 w 49"/>
                  <a:gd name="T31" fmla="*/ 14 h 107"/>
                  <a:gd name="T32" fmla="*/ 4 w 49"/>
                  <a:gd name="T33" fmla="*/ 16 h 107"/>
                  <a:gd name="T34" fmla="*/ 5 w 49"/>
                  <a:gd name="T35" fmla="*/ 17 h 107"/>
                  <a:gd name="T36" fmla="*/ 6 w 49"/>
                  <a:gd name="T37" fmla="*/ 18 h 107"/>
                  <a:gd name="T38" fmla="*/ 6 w 49"/>
                  <a:gd name="T39" fmla="*/ 19 h 107"/>
                  <a:gd name="T40" fmla="*/ 7 w 49"/>
                  <a:gd name="T41" fmla="*/ 20 h 107"/>
                  <a:gd name="T42" fmla="*/ 8 w 49"/>
                  <a:gd name="T43" fmla="*/ 21 h 107"/>
                  <a:gd name="T44" fmla="*/ 10 w 49"/>
                  <a:gd name="T45" fmla="*/ 23 h 107"/>
                  <a:gd name="T46" fmla="*/ 11 w 49"/>
                  <a:gd name="T47" fmla="*/ 24 h 107"/>
                  <a:gd name="T48" fmla="*/ 11 w 49"/>
                  <a:gd name="T49" fmla="*/ 24 h 107"/>
                  <a:gd name="T50" fmla="*/ 11 w 49"/>
                  <a:gd name="T51" fmla="*/ 24 h 107"/>
                  <a:gd name="T52" fmla="*/ 10 w 49"/>
                  <a:gd name="T53" fmla="*/ 23 h 107"/>
                  <a:gd name="T54" fmla="*/ 8 w 49"/>
                  <a:gd name="T55" fmla="*/ 21 h 107"/>
                  <a:gd name="T56" fmla="*/ 8 w 49"/>
                  <a:gd name="T57" fmla="*/ 20 h 107"/>
                  <a:gd name="T58" fmla="*/ 7 w 49"/>
                  <a:gd name="T59" fmla="*/ 19 h 107"/>
                  <a:gd name="T60" fmla="*/ 6 w 49"/>
                  <a:gd name="T61" fmla="*/ 17 h 107"/>
                  <a:gd name="T62" fmla="*/ 6 w 49"/>
                  <a:gd name="T63" fmla="*/ 16 h 107"/>
                  <a:gd name="T64" fmla="*/ 5 w 49"/>
                  <a:gd name="T65" fmla="*/ 15 h 107"/>
                  <a:gd name="T66" fmla="*/ 5 w 49"/>
                  <a:gd name="T67" fmla="*/ 14 h 107"/>
                  <a:gd name="T68" fmla="*/ 4 w 49"/>
                  <a:gd name="T69" fmla="*/ 13 h 107"/>
                  <a:gd name="T70" fmla="*/ 4 w 49"/>
                  <a:gd name="T71" fmla="*/ 12 h 107"/>
                  <a:gd name="T72" fmla="*/ 3 w 49"/>
                  <a:gd name="T73" fmla="*/ 11 h 107"/>
                  <a:gd name="T74" fmla="*/ 3 w 49"/>
                  <a:gd name="T75" fmla="*/ 10 h 107"/>
                  <a:gd name="T76" fmla="*/ 3 w 49"/>
                  <a:gd name="T77" fmla="*/ 10 h 107"/>
                  <a:gd name="T78" fmla="*/ 3 w 49"/>
                  <a:gd name="T79" fmla="*/ 9 h 107"/>
                  <a:gd name="T80" fmla="*/ 2 w 49"/>
                  <a:gd name="T81" fmla="*/ 8 h 107"/>
                  <a:gd name="T82" fmla="*/ 2 w 49"/>
                  <a:gd name="T83" fmla="*/ 7 h 107"/>
                  <a:gd name="T84" fmla="*/ 2 w 49"/>
                  <a:gd name="T85" fmla="*/ 6 h 107"/>
                  <a:gd name="T86" fmla="*/ 1 w 49"/>
                  <a:gd name="T87" fmla="*/ 5 h 107"/>
                  <a:gd name="T88" fmla="*/ 1 w 49"/>
                  <a:gd name="T89" fmla="*/ 4 h 107"/>
                  <a:gd name="T90" fmla="*/ 1 w 49"/>
                  <a:gd name="T91" fmla="*/ 2 h 107"/>
                  <a:gd name="T92" fmla="*/ 0 w 49"/>
                  <a:gd name="T93" fmla="*/ 1 h 107"/>
                  <a:gd name="T94" fmla="*/ 0 w 49"/>
                  <a:gd name="T95" fmla="*/ 0 h 107"/>
                  <a:gd name="T96" fmla="*/ 0 w 49"/>
                  <a:gd name="T97" fmla="*/ 0 h 107"/>
                  <a:gd name="T98" fmla="*/ 0 w 49"/>
                  <a:gd name="T99" fmla="*/ 0 h 10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9"/>
                  <a:gd name="T151" fmla="*/ 0 h 107"/>
                  <a:gd name="T152" fmla="*/ 49 w 49"/>
                  <a:gd name="T153" fmla="*/ 107 h 10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9" h="107">
                    <a:moveTo>
                      <a:pt x="0" y="0"/>
                    </a:moveTo>
                    <a:lnTo>
                      <a:pt x="0" y="1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1" y="15"/>
                    </a:lnTo>
                    <a:lnTo>
                      <a:pt x="2" y="19"/>
                    </a:lnTo>
                    <a:lnTo>
                      <a:pt x="2" y="23"/>
                    </a:lnTo>
                    <a:lnTo>
                      <a:pt x="4" y="28"/>
                    </a:lnTo>
                    <a:lnTo>
                      <a:pt x="4" y="32"/>
                    </a:lnTo>
                    <a:lnTo>
                      <a:pt x="5" y="38"/>
                    </a:lnTo>
                    <a:lnTo>
                      <a:pt x="6" y="40"/>
                    </a:lnTo>
                    <a:lnTo>
                      <a:pt x="8" y="45"/>
                    </a:lnTo>
                    <a:lnTo>
                      <a:pt x="9" y="49"/>
                    </a:lnTo>
                    <a:lnTo>
                      <a:pt x="10" y="53"/>
                    </a:lnTo>
                    <a:lnTo>
                      <a:pt x="13" y="60"/>
                    </a:lnTo>
                    <a:lnTo>
                      <a:pt x="18" y="69"/>
                    </a:lnTo>
                    <a:lnTo>
                      <a:pt x="21" y="73"/>
                    </a:lnTo>
                    <a:lnTo>
                      <a:pt x="25" y="78"/>
                    </a:lnTo>
                    <a:lnTo>
                      <a:pt x="28" y="82"/>
                    </a:lnTo>
                    <a:lnTo>
                      <a:pt x="32" y="87"/>
                    </a:lnTo>
                    <a:lnTo>
                      <a:pt x="38" y="94"/>
                    </a:lnTo>
                    <a:lnTo>
                      <a:pt x="44" y="100"/>
                    </a:lnTo>
                    <a:lnTo>
                      <a:pt x="48" y="104"/>
                    </a:lnTo>
                    <a:lnTo>
                      <a:pt x="49" y="107"/>
                    </a:lnTo>
                    <a:lnTo>
                      <a:pt x="48" y="104"/>
                    </a:lnTo>
                    <a:lnTo>
                      <a:pt x="44" y="100"/>
                    </a:lnTo>
                    <a:lnTo>
                      <a:pt x="39" y="92"/>
                    </a:lnTo>
                    <a:lnTo>
                      <a:pt x="35" y="86"/>
                    </a:lnTo>
                    <a:lnTo>
                      <a:pt x="31" y="81"/>
                    </a:lnTo>
                    <a:lnTo>
                      <a:pt x="28" y="75"/>
                    </a:lnTo>
                    <a:lnTo>
                      <a:pt x="26" y="71"/>
                    </a:lnTo>
                    <a:lnTo>
                      <a:pt x="23" y="66"/>
                    </a:lnTo>
                    <a:lnTo>
                      <a:pt x="21" y="62"/>
                    </a:lnTo>
                    <a:lnTo>
                      <a:pt x="18" y="57"/>
                    </a:lnTo>
                    <a:lnTo>
                      <a:pt x="17" y="53"/>
                    </a:lnTo>
                    <a:lnTo>
                      <a:pt x="15" y="51"/>
                    </a:lnTo>
                    <a:lnTo>
                      <a:pt x="14" y="47"/>
                    </a:lnTo>
                    <a:lnTo>
                      <a:pt x="13" y="43"/>
                    </a:lnTo>
                    <a:lnTo>
                      <a:pt x="12" y="39"/>
                    </a:lnTo>
                    <a:lnTo>
                      <a:pt x="10" y="35"/>
                    </a:lnTo>
                    <a:lnTo>
                      <a:pt x="9" y="30"/>
                    </a:lnTo>
                    <a:lnTo>
                      <a:pt x="8" y="26"/>
                    </a:lnTo>
                    <a:lnTo>
                      <a:pt x="6" y="22"/>
                    </a:lnTo>
                    <a:lnTo>
                      <a:pt x="5" y="18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94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06" name="Group 184"/>
              <p:cNvGrpSpPr>
                <a:grpSpLocks/>
              </p:cNvGrpSpPr>
              <p:nvPr/>
            </p:nvGrpSpPr>
            <p:grpSpPr bwMode="auto">
              <a:xfrm>
                <a:off x="2708" y="2008"/>
                <a:ext cx="190" cy="322"/>
                <a:chOff x="4124" y="1132"/>
                <a:chExt cx="202" cy="333"/>
              </a:xfrm>
            </p:grpSpPr>
            <p:sp>
              <p:nvSpPr>
                <p:cNvPr id="320" name="Freeform 185"/>
                <p:cNvSpPr>
                  <a:spLocks/>
                </p:cNvSpPr>
                <p:nvPr/>
              </p:nvSpPr>
              <p:spPr bwMode="auto">
                <a:xfrm>
                  <a:off x="4174" y="1132"/>
                  <a:ext cx="32" cy="57"/>
                </a:xfrm>
                <a:custGeom>
                  <a:avLst/>
                  <a:gdLst>
                    <a:gd name="T0" fmla="*/ 5 w 64"/>
                    <a:gd name="T1" fmla="*/ 28 h 115"/>
                    <a:gd name="T2" fmla="*/ 4 w 64"/>
                    <a:gd name="T3" fmla="*/ 10 h 115"/>
                    <a:gd name="T4" fmla="*/ 0 w 64"/>
                    <a:gd name="T5" fmla="*/ 10 h 115"/>
                    <a:gd name="T6" fmla="*/ 5 w 64"/>
                    <a:gd name="T7" fmla="*/ 7 h 115"/>
                    <a:gd name="T8" fmla="*/ 1 w 64"/>
                    <a:gd name="T9" fmla="*/ 7 h 115"/>
                    <a:gd name="T10" fmla="*/ 1 w 64"/>
                    <a:gd name="T11" fmla="*/ 6 h 115"/>
                    <a:gd name="T12" fmla="*/ 1 w 64"/>
                    <a:gd name="T13" fmla="*/ 6 h 115"/>
                    <a:gd name="T14" fmla="*/ 2 w 64"/>
                    <a:gd name="T15" fmla="*/ 5 h 115"/>
                    <a:gd name="T16" fmla="*/ 3 w 64"/>
                    <a:gd name="T17" fmla="*/ 5 h 115"/>
                    <a:gd name="T18" fmla="*/ 4 w 64"/>
                    <a:gd name="T19" fmla="*/ 4 h 115"/>
                    <a:gd name="T20" fmla="*/ 5 w 64"/>
                    <a:gd name="T21" fmla="*/ 4 h 115"/>
                    <a:gd name="T22" fmla="*/ 0 w 64"/>
                    <a:gd name="T23" fmla="*/ 4 h 115"/>
                    <a:gd name="T24" fmla="*/ 1 w 64"/>
                    <a:gd name="T25" fmla="*/ 3 h 115"/>
                    <a:gd name="T26" fmla="*/ 1 w 64"/>
                    <a:gd name="T27" fmla="*/ 2 h 115"/>
                    <a:gd name="T28" fmla="*/ 2 w 64"/>
                    <a:gd name="T29" fmla="*/ 1 h 115"/>
                    <a:gd name="T30" fmla="*/ 3 w 64"/>
                    <a:gd name="T31" fmla="*/ 1 h 115"/>
                    <a:gd name="T32" fmla="*/ 4 w 64"/>
                    <a:gd name="T33" fmla="*/ 0 h 115"/>
                    <a:gd name="T34" fmla="*/ 5 w 64"/>
                    <a:gd name="T35" fmla="*/ 0 h 115"/>
                    <a:gd name="T36" fmla="*/ 7 w 64"/>
                    <a:gd name="T37" fmla="*/ 0 h 115"/>
                    <a:gd name="T38" fmla="*/ 8 w 64"/>
                    <a:gd name="T39" fmla="*/ 0 h 115"/>
                    <a:gd name="T40" fmla="*/ 10 w 64"/>
                    <a:gd name="T41" fmla="*/ 0 h 115"/>
                    <a:gd name="T42" fmla="*/ 12 w 64"/>
                    <a:gd name="T43" fmla="*/ 0 h 115"/>
                    <a:gd name="T44" fmla="*/ 13 w 64"/>
                    <a:gd name="T45" fmla="*/ 0 h 115"/>
                    <a:gd name="T46" fmla="*/ 13 w 64"/>
                    <a:gd name="T47" fmla="*/ 0 h 115"/>
                    <a:gd name="T48" fmla="*/ 15 w 64"/>
                    <a:gd name="T49" fmla="*/ 0 h 115"/>
                    <a:gd name="T50" fmla="*/ 16 w 64"/>
                    <a:gd name="T51" fmla="*/ 1 h 115"/>
                    <a:gd name="T52" fmla="*/ 14 w 64"/>
                    <a:gd name="T53" fmla="*/ 3 h 115"/>
                    <a:gd name="T54" fmla="*/ 15 w 64"/>
                    <a:gd name="T55" fmla="*/ 9 h 115"/>
                    <a:gd name="T56" fmla="*/ 13 w 64"/>
                    <a:gd name="T57" fmla="*/ 9 h 115"/>
                    <a:gd name="T58" fmla="*/ 13 w 64"/>
                    <a:gd name="T59" fmla="*/ 12 h 115"/>
                    <a:gd name="T60" fmla="*/ 12 w 64"/>
                    <a:gd name="T61" fmla="*/ 12 h 115"/>
                    <a:gd name="T62" fmla="*/ 15 w 64"/>
                    <a:gd name="T63" fmla="*/ 28 h 115"/>
                    <a:gd name="T64" fmla="*/ 5 w 64"/>
                    <a:gd name="T65" fmla="*/ 28 h 115"/>
                    <a:gd name="T66" fmla="*/ 5 w 64"/>
                    <a:gd name="T67" fmla="*/ 28 h 11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64"/>
                    <a:gd name="T103" fmla="*/ 0 h 115"/>
                    <a:gd name="T104" fmla="*/ 64 w 64"/>
                    <a:gd name="T105" fmla="*/ 115 h 11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64" h="115">
                      <a:moveTo>
                        <a:pt x="21" y="115"/>
                      </a:moveTo>
                      <a:lnTo>
                        <a:pt x="19" y="41"/>
                      </a:lnTo>
                      <a:lnTo>
                        <a:pt x="0" y="41"/>
                      </a:lnTo>
                      <a:lnTo>
                        <a:pt x="22" y="30"/>
                      </a:lnTo>
                      <a:lnTo>
                        <a:pt x="1" y="30"/>
                      </a:lnTo>
                      <a:lnTo>
                        <a:pt x="3" y="26"/>
                      </a:lnTo>
                      <a:lnTo>
                        <a:pt x="6" y="24"/>
                      </a:lnTo>
                      <a:lnTo>
                        <a:pt x="9" y="21"/>
                      </a:lnTo>
                      <a:lnTo>
                        <a:pt x="14" y="20"/>
                      </a:lnTo>
                      <a:lnTo>
                        <a:pt x="18" y="18"/>
                      </a:lnTo>
                      <a:lnTo>
                        <a:pt x="23" y="18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4" y="11"/>
                      </a:lnTo>
                      <a:lnTo>
                        <a:pt x="8" y="7"/>
                      </a:lnTo>
                      <a:lnTo>
                        <a:pt x="13" y="5"/>
                      </a:lnTo>
                      <a:lnTo>
                        <a:pt x="17" y="3"/>
                      </a:lnTo>
                      <a:lnTo>
                        <a:pt x="23" y="2"/>
                      </a:lnTo>
                      <a:lnTo>
                        <a:pt x="29" y="2"/>
                      </a:lnTo>
                      <a:lnTo>
                        <a:pt x="35" y="3"/>
                      </a:lnTo>
                      <a:lnTo>
                        <a:pt x="40" y="0"/>
                      </a:lnTo>
                      <a:lnTo>
                        <a:pt x="48" y="0"/>
                      </a:lnTo>
                      <a:lnTo>
                        <a:pt x="52" y="0"/>
                      </a:lnTo>
                      <a:lnTo>
                        <a:pt x="55" y="2"/>
                      </a:lnTo>
                      <a:lnTo>
                        <a:pt x="60" y="3"/>
                      </a:lnTo>
                      <a:lnTo>
                        <a:pt x="64" y="7"/>
                      </a:lnTo>
                      <a:lnTo>
                        <a:pt x="57" y="12"/>
                      </a:lnTo>
                      <a:lnTo>
                        <a:pt x="60" y="38"/>
                      </a:lnTo>
                      <a:lnTo>
                        <a:pt x="55" y="39"/>
                      </a:lnTo>
                      <a:lnTo>
                        <a:pt x="55" y="51"/>
                      </a:lnTo>
                      <a:lnTo>
                        <a:pt x="48" y="51"/>
                      </a:lnTo>
                      <a:lnTo>
                        <a:pt x="60" y="115"/>
                      </a:lnTo>
                      <a:lnTo>
                        <a:pt x="21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1" name="Freeform 186"/>
                <p:cNvSpPr>
                  <a:spLocks/>
                </p:cNvSpPr>
                <p:nvPr/>
              </p:nvSpPr>
              <p:spPr bwMode="auto">
                <a:xfrm>
                  <a:off x="4305" y="1242"/>
                  <a:ext cx="21" cy="12"/>
                </a:xfrm>
                <a:custGeom>
                  <a:avLst/>
                  <a:gdLst>
                    <a:gd name="T0" fmla="*/ 0 w 41"/>
                    <a:gd name="T1" fmla="*/ 0 h 25"/>
                    <a:gd name="T2" fmla="*/ 5 w 41"/>
                    <a:gd name="T3" fmla="*/ 4 h 25"/>
                    <a:gd name="T4" fmla="*/ 5 w 41"/>
                    <a:gd name="T5" fmla="*/ 6 h 25"/>
                    <a:gd name="T6" fmla="*/ 11 w 41"/>
                    <a:gd name="T7" fmla="*/ 5 h 25"/>
                    <a:gd name="T8" fmla="*/ 8 w 41"/>
                    <a:gd name="T9" fmla="*/ 0 h 25"/>
                    <a:gd name="T10" fmla="*/ 0 w 41"/>
                    <a:gd name="T11" fmla="*/ 0 h 25"/>
                    <a:gd name="T12" fmla="*/ 0 w 41"/>
                    <a:gd name="T13" fmla="*/ 0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"/>
                    <a:gd name="T22" fmla="*/ 0 h 25"/>
                    <a:gd name="T23" fmla="*/ 41 w 41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" h="25">
                      <a:moveTo>
                        <a:pt x="0" y="0"/>
                      </a:moveTo>
                      <a:lnTo>
                        <a:pt x="17" y="16"/>
                      </a:lnTo>
                      <a:lnTo>
                        <a:pt x="18" y="25"/>
                      </a:lnTo>
                      <a:lnTo>
                        <a:pt x="41" y="22"/>
                      </a:lnTo>
                      <a:lnTo>
                        <a:pt x="32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2" name="Freeform 187"/>
                <p:cNvSpPr>
                  <a:spLocks/>
                </p:cNvSpPr>
                <p:nvPr/>
              </p:nvSpPr>
              <p:spPr bwMode="auto">
                <a:xfrm>
                  <a:off x="4136" y="1261"/>
                  <a:ext cx="19" cy="22"/>
                </a:xfrm>
                <a:custGeom>
                  <a:avLst/>
                  <a:gdLst>
                    <a:gd name="T0" fmla="*/ 0 w 38"/>
                    <a:gd name="T1" fmla="*/ 0 h 43"/>
                    <a:gd name="T2" fmla="*/ 2 w 38"/>
                    <a:gd name="T3" fmla="*/ 9 h 43"/>
                    <a:gd name="T4" fmla="*/ 2 w 38"/>
                    <a:gd name="T5" fmla="*/ 11 h 43"/>
                    <a:gd name="T6" fmla="*/ 10 w 38"/>
                    <a:gd name="T7" fmla="*/ 10 h 43"/>
                    <a:gd name="T8" fmla="*/ 7 w 38"/>
                    <a:gd name="T9" fmla="*/ 5 h 43"/>
                    <a:gd name="T10" fmla="*/ 0 w 38"/>
                    <a:gd name="T11" fmla="*/ 0 h 43"/>
                    <a:gd name="T12" fmla="*/ 0 w 38"/>
                    <a:gd name="T13" fmla="*/ 0 h 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"/>
                    <a:gd name="T22" fmla="*/ 0 h 43"/>
                    <a:gd name="T23" fmla="*/ 38 w 38"/>
                    <a:gd name="T24" fmla="*/ 43 h 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" h="43">
                      <a:moveTo>
                        <a:pt x="0" y="0"/>
                      </a:moveTo>
                      <a:lnTo>
                        <a:pt x="10" y="34"/>
                      </a:lnTo>
                      <a:lnTo>
                        <a:pt x="10" y="43"/>
                      </a:lnTo>
                      <a:lnTo>
                        <a:pt x="38" y="39"/>
                      </a:lnTo>
                      <a:lnTo>
                        <a:pt x="29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3" name="Freeform 188"/>
                <p:cNvSpPr>
                  <a:spLocks/>
                </p:cNvSpPr>
                <p:nvPr/>
              </p:nvSpPr>
              <p:spPr bwMode="auto">
                <a:xfrm>
                  <a:off x="4124" y="1158"/>
                  <a:ext cx="200" cy="301"/>
                </a:xfrm>
                <a:custGeom>
                  <a:avLst/>
                  <a:gdLst>
                    <a:gd name="T0" fmla="*/ 58 w 400"/>
                    <a:gd name="T1" fmla="*/ 11 h 601"/>
                    <a:gd name="T2" fmla="*/ 65 w 400"/>
                    <a:gd name="T3" fmla="*/ 18 h 601"/>
                    <a:gd name="T4" fmla="*/ 71 w 400"/>
                    <a:gd name="T5" fmla="*/ 26 h 601"/>
                    <a:gd name="T6" fmla="*/ 100 w 400"/>
                    <a:gd name="T7" fmla="*/ 45 h 601"/>
                    <a:gd name="T8" fmla="*/ 96 w 400"/>
                    <a:gd name="T9" fmla="*/ 45 h 601"/>
                    <a:gd name="T10" fmla="*/ 90 w 400"/>
                    <a:gd name="T11" fmla="*/ 44 h 601"/>
                    <a:gd name="T12" fmla="*/ 84 w 400"/>
                    <a:gd name="T13" fmla="*/ 43 h 601"/>
                    <a:gd name="T14" fmla="*/ 78 w 400"/>
                    <a:gd name="T15" fmla="*/ 41 h 601"/>
                    <a:gd name="T16" fmla="*/ 72 w 400"/>
                    <a:gd name="T17" fmla="*/ 39 h 601"/>
                    <a:gd name="T18" fmla="*/ 65 w 400"/>
                    <a:gd name="T19" fmla="*/ 36 h 601"/>
                    <a:gd name="T20" fmla="*/ 57 w 400"/>
                    <a:gd name="T21" fmla="*/ 31 h 601"/>
                    <a:gd name="T22" fmla="*/ 53 w 400"/>
                    <a:gd name="T23" fmla="*/ 26 h 601"/>
                    <a:gd name="T24" fmla="*/ 58 w 400"/>
                    <a:gd name="T25" fmla="*/ 55 h 601"/>
                    <a:gd name="T26" fmla="*/ 62 w 400"/>
                    <a:gd name="T27" fmla="*/ 61 h 601"/>
                    <a:gd name="T28" fmla="*/ 67 w 400"/>
                    <a:gd name="T29" fmla="*/ 68 h 601"/>
                    <a:gd name="T30" fmla="*/ 71 w 400"/>
                    <a:gd name="T31" fmla="*/ 76 h 601"/>
                    <a:gd name="T32" fmla="*/ 74 w 400"/>
                    <a:gd name="T33" fmla="*/ 85 h 601"/>
                    <a:gd name="T34" fmla="*/ 75 w 400"/>
                    <a:gd name="T35" fmla="*/ 93 h 601"/>
                    <a:gd name="T36" fmla="*/ 69 w 400"/>
                    <a:gd name="T37" fmla="*/ 148 h 601"/>
                    <a:gd name="T38" fmla="*/ 64 w 400"/>
                    <a:gd name="T39" fmla="*/ 140 h 601"/>
                    <a:gd name="T40" fmla="*/ 60 w 400"/>
                    <a:gd name="T41" fmla="*/ 131 h 601"/>
                    <a:gd name="T42" fmla="*/ 59 w 400"/>
                    <a:gd name="T43" fmla="*/ 124 h 601"/>
                    <a:gd name="T44" fmla="*/ 58 w 400"/>
                    <a:gd name="T45" fmla="*/ 118 h 601"/>
                    <a:gd name="T46" fmla="*/ 57 w 400"/>
                    <a:gd name="T47" fmla="*/ 112 h 601"/>
                    <a:gd name="T48" fmla="*/ 58 w 400"/>
                    <a:gd name="T49" fmla="*/ 103 h 601"/>
                    <a:gd name="T50" fmla="*/ 60 w 400"/>
                    <a:gd name="T51" fmla="*/ 96 h 601"/>
                    <a:gd name="T52" fmla="*/ 43 w 400"/>
                    <a:gd name="T53" fmla="*/ 73 h 601"/>
                    <a:gd name="T54" fmla="*/ 42 w 400"/>
                    <a:gd name="T55" fmla="*/ 80 h 601"/>
                    <a:gd name="T56" fmla="*/ 40 w 400"/>
                    <a:gd name="T57" fmla="*/ 88 h 601"/>
                    <a:gd name="T58" fmla="*/ 39 w 400"/>
                    <a:gd name="T59" fmla="*/ 93 h 601"/>
                    <a:gd name="T60" fmla="*/ 36 w 400"/>
                    <a:gd name="T61" fmla="*/ 99 h 601"/>
                    <a:gd name="T62" fmla="*/ 29 w 400"/>
                    <a:gd name="T63" fmla="*/ 106 h 601"/>
                    <a:gd name="T64" fmla="*/ 21 w 400"/>
                    <a:gd name="T65" fmla="*/ 115 h 601"/>
                    <a:gd name="T66" fmla="*/ 15 w 400"/>
                    <a:gd name="T67" fmla="*/ 121 h 601"/>
                    <a:gd name="T68" fmla="*/ 15 w 400"/>
                    <a:gd name="T69" fmla="*/ 115 h 601"/>
                    <a:gd name="T70" fmla="*/ 17 w 400"/>
                    <a:gd name="T71" fmla="*/ 106 h 601"/>
                    <a:gd name="T72" fmla="*/ 20 w 400"/>
                    <a:gd name="T73" fmla="*/ 98 h 601"/>
                    <a:gd name="T74" fmla="*/ 23 w 400"/>
                    <a:gd name="T75" fmla="*/ 92 h 601"/>
                    <a:gd name="T76" fmla="*/ 21 w 400"/>
                    <a:gd name="T77" fmla="*/ 26 h 601"/>
                    <a:gd name="T78" fmla="*/ 9 w 400"/>
                    <a:gd name="T79" fmla="*/ 59 h 601"/>
                    <a:gd name="T80" fmla="*/ 6 w 400"/>
                    <a:gd name="T81" fmla="*/ 52 h 601"/>
                    <a:gd name="T82" fmla="*/ 3 w 400"/>
                    <a:gd name="T83" fmla="*/ 47 h 601"/>
                    <a:gd name="T84" fmla="*/ 2 w 400"/>
                    <a:gd name="T85" fmla="*/ 40 h 601"/>
                    <a:gd name="T86" fmla="*/ 1 w 400"/>
                    <a:gd name="T87" fmla="*/ 33 h 601"/>
                    <a:gd name="T88" fmla="*/ 1 w 400"/>
                    <a:gd name="T89" fmla="*/ 27 h 601"/>
                    <a:gd name="T90" fmla="*/ 3 w 400"/>
                    <a:gd name="T91" fmla="*/ 20 h 601"/>
                    <a:gd name="T92" fmla="*/ 8 w 400"/>
                    <a:gd name="T93" fmla="*/ 14 h 601"/>
                    <a:gd name="T94" fmla="*/ 15 w 400"/>
                    <a:gd name="T95" fmla="*/ 7 h 601"/>
                    <a:gd name="T96" fmla="*/ 23 w 400"/>
                    <a:gd name="T97" fmla="*/ 3 h 601"/>
                    <a:gd name="T98" fmla="*/ 28 w 400"/>
                    <a:gd name="T99" fmla="*/ 1 h 601"/>
                    <a:gd name="T100" fmla="*/ 35 w 400"/>
                    <a:gd name="T101" fmla="*/ 0 h 601"/>
                    <a:gd name="T102" fmla="*/ 40 w 400"/>
                    <a:gd name="T103" fmla="*/ 1 h 601"/>
                    <a:gd name="T104" fmla="*/ 46 w 400"/>
                    <a:gd name="T105" fmla="*/ 3 h 601"/>
                    <a:gd name="T106" fmla="*/ 51 w 400"/>
                    <a:gd name="T107" fmla="*/ 5 h 60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00"/>
                    <a:gd name="T163" fmla="*/ 0 h 601"/>
                    <a:gd name="T164" fmla="*/ 400 w 400"/>
                    <a:gd name="T165" fmla="*/ 601 h 60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00" h="601">
                      <a:moveTo>
                        <a:pt x="205" y="19"/>
                      </a:moveTo>
                      <a:lnTo>
                        <a:pt x="212" y="23"/>
                      </a:lnTo>
                      <a:lnTo>
                        <a:pt x="220" y="30"/>
                      </a:lnTo>
                      <a:lnTo>
                        <a:pt x="226" y="36"/>
                      </a:lnTo>
                      <a:lnTo>
                        <a:pt x="234" y="44"/>
                      </a:lnTo>
                      <a:lnTo>
                        <a:pt x="240" y="50"/>
                      </a:lnTo>
                      <a:lnTo>
                        <a:pt x="248" y="58"/>
                      </a:lnTo>
                      <a:lnTo>
                        <a:pt x="251" y="62"/>
                      </a:lnTo>
                      <a:lnTo>
                        <a:pt x="255" y="67"/>
                      </a:lnTo>
                      <a:lnTo>
                        <a:pt x="259" y="71"/>
                      </a:lnTo>
                      <a:lnTo>
                        <a:pt x="261" y="75"/>
                      </a:lnTo>
                      <a:lnTo>
                        <a:pt x="268" y="82"/>
                      </a:lnTo>
                      <a:lnTo>
                        <a:pt x="273" y="89"/>
                      </a:lnTo>
                      <a:lnTo>
                        <a:pt x="278" y="96"/>
                      </a:lnTo>
                      <a:lnTo>
                        <a:pt x="283" y="103"/>
                      </a:lnTo>
                      <a:lnTo>
                        <a:pt x="286" y="106"/>
                      </a:lnTo>
                      <a:lnTo>
                        <a:pt x="289" y="110"/>
                      </a:lnTo>
                      <a:lnTo>
                        <a:pt x="290" y="113"/>
                      </a:lnTo>
                      <a:lnTo>
                        <a:pt x="292" y="114"/>
                      </a:lnTo>
                      <a:lnTo>
                        <a:pt x="400" y="179"/>
                      </a:lnTo>
                      <a:lnTo>
                        <a:pt x="399" y="178"/>
                      </a:lnTo>
                      <a:lnTo>
                        <a:pt x="395" y="178"/>
                      </a:lnTo>
                      <a:lnTo>
                        <a:pt x="391" y="178"/>
                      </a:lnTo>
                      <a:lnTo>
                        <a:pt x="385" y="177"/>
                      </a:lnTo>
                      <a:lnTo>
                        <a:pt x="381" y="177"/>
                      </a:lnTo>
                      <a:lnTo>
                        <a:pt x="377" y="175"/>
                      </a:lnTo>
                      <a:lnTo>
                        <a:pt x="373" y="175"/>
                      </a:lnTo>
                      <a:lnTo>
                        <a:pt x="369" y="175"/>
                      </a:lnTo>
                      <a:lnTo>
                        <a:pt x="364" y="174"/>
                      </a:lnTo>
                      <a:lnTo>
                        <a:pt x="360" y="173"/>
                      </a:lnTo>
                      <a:lnTo>
                        <a:pt x="355" y="173"/>
                      </a:lnTo>
                      <a:lnTo>
                        <a:pt x="351" y="173"/>
                      </a:lnTo>
                      <a:lnTo>
                        <a:pt x="345" y="172"/>
                      </a:lnTo>
                      <a:lnTo>
                        <a:pt x="341" y="170"/>
                      </a:lnTo>
                      <a:lnTo>
                        <a:pt x="334" y="169"/>
                      </a:lnTo>
                      <a:lnTo>
                        <a:pt x="330" y="168"/>
                      </a:lnTo>
                      <a:lnTo>
                        <a:pt x="324" y="166"/>
                      </a:lnTo>
                      <a:lnTo>
                        <a:pt x="319" y="166"/>
                      </a:lnTo>
                      <a:lnTo>
                        <a:pt x="313" y="164"/>
                      </a:lnTo>
                      <a:lnTo>
                        <a:pt x="309" y="164"/>
                      </a:lnTo>
                      <a:lnTo>
                        <a:pt x="304" y="162"/>
                      </a:lnTo>
                      <a:lnTo>
                        <a:pt x="299" y="160"/>
                      </a:lnTo>
                      <a:lnTo>
                        <a:pt x="294" y="158"/>
                      </a:lnTo>
                      <a:lnTo>
                        <a:pt x="290" y="158"/>
                      </a:lnTo>
                      <a:lnTo>
                        <a:pt x="285" y="156"/>
                      </a:lnTo>
                      <a:lnTo>
                        <a:pt x="281" y="155"/>
                      </a:lnTo>
                      <a:lnTo>
                        <a:pt x="277" y="153"/>
                      </a:lnTo>
                      <a:lnTo>
                        <a:pt x="274" y="152"/>
                      </a:lnTo>
                      <a:lnTo>
                        <a:pt x="266" y="148"/>
                      </a:lnTo>
                      <a:lnTo>
                        <a:pt x="260" y="144"/>
                      </a:lnTo>
                      <a:lnTo>
                        <a:pt x="253" y="139"/>
                      </a:lnTo>
                      <a:lnTo>
                        <a:pt x="248" y="135"/>
                      </a:lnTo>
                      <a:lnTo>
                        <a:pt x="240" y="130"/>
                      </a:lnTo>
                      <a:lnTo>
                        <a:pt x="237" y="126"/>
                      </a:lnTo>
                      <a:lnTo>
                        <a:pt x="231" y="121"/>
                      </a:lnTo>
                      <a:lnTo>
                        <a:pt x="227" y="117"/>
                      </a:lnTo>
                      <a:lnTo>
                        <a:pt x="222" y="112"/>
                      </a:lnTo>
                      <a:lnTo>
                        <a:pt x="220" y="108"/>
                      </a:lnTo>
                      <a:lnTo>
                        <a:pt x="216" y="104"/>
                      </a:lnTo>
                      <a:lnTo>
                        <a:pt x="214" y="101"/>
                      </a:lnTo>
                      <a:lnTo>
                        <a:pt x="211" y="96"/>
                      </a:lnTo>
                      <a:lnTo>
                        <a:pt x="209" y="95"/>
                      </a:lnTo>
                      <a:lnTo>
                        <a:pt x="227" y="212"/>
                      </a:lnTo>
                      <a:lnTo>
                        <a:pt x="230" y="214"/>
                      </a:lnTo>
                      <a:lnTo>
                        <a:pt x="234" y="218"/>
                      </a:lnTo>
                      <a:lnTo>
                        <a:pt x="239" y="225"/>
                      </a:lnTo>
                      <a:lnTo>
                        <a:pt x="240" y="229"/>
                      </a:lnTo>
                      <a:lnTo>
                        <a:pt x="243" y="231"/>
                      </a:lnTo>
                      <a:lnTo>
                        <a:pt x="246" y="237"/>
                      </a:lnTo>
                      <a:lnTo>
                        <a:pt x="250" y="242"/>
                      </a:lnTo>
                      <a:lnTo>
                        <a:pt x="253" y="246"/>
                      </a:lnTo>
                      <a:lnTo>
                        <a:pt x="256" y="252"/>
                      </a:lnTo>
                      <a:lnTo>
                        <a:pt x="260" y="257"/>
                      </a:lnTo>
                      <a:lnTo>
                        <a:pt x="264" y="264"/>
                      </a:lnTo>
                      <a:lnTo>
                        <a:pt x="268" y="269"/>
                      </a:lnTo>
                      <a:lnTo>
                        <a:pt x="270" y="274"/>
                      </a:lnTo>
                      <a:lnTo>
                        <a:pt x="273" y="282"/>
                      </a:lnTo>
                      <a:lnTo>
                        <a:pt x="277" y="289"/>
                      </a:lnTo>
                      <a:lnTo>
                        <a:pt x="279" y="295"/>
                      </a:lnTo>
                      <a:lnTo>
                        <a:pt x="283" y="302"/>
                      </a:lnTo>
                      <a:lnTo>
                        <a:pt x="286" y="310"/>
                      </a:lnTo>
                      <a:lnTo>
                        <a:pt x="289" y="317"/>
                      </a:lnTo>
                      <a:lnTo>
                        <a:pt x="290" y="324"/>
                      </a:lnTo>
                      <a:lnTo>
                        <a:pt x="292" y="332"/>
                      </a:lnTo>
                      <a:lnTo>
                        <a:pt x="295" y="339"/>
                      </a:lnTo>
                      <a:lnTo>
                        <a:pt x="298" y="349"/>
                      </a:lnTo>
                      <a:lnTo>
                        <a:pt x="298" y="355"/>
                      </a:lnTo>
                      <a:lnTo>
                        <a:pt x="299" y="364"/>
                      </a:lnTo>
                      <a:lnTo>
                        <a:pt x="299" y="368"/>
                      </a:lnTo>
                      <a:lnTo>
                        <a:pt x="300" y="372"/>
                      </a:lnTo>
                      <a:lnTo>
                        <a:pt x="300" y="376"/>
                      </a:lnTo>
                      <a:lnTo>
                        <a:pt x="302" y="380"/>
                      </a:lnTo>
                      <a:lnTo>
                        <a:pt x="281" y="601"/>
                      </a:lnTo>
                      <a:lnTo>
                        <a:pt x="277" y="596"/>
                      </a:lnTo>
                      <a:lnTo>
                        <a:pt x="273" y="591"/>
                      </a:lnTo>
                      <a:lnTo>
                        <a:pt x="269" y="586"/>
                      </a:lnTo>
                      <a:lnTo>
                        <a:pt x="266" y="580"/>
                      </a:lnTo>
                      <a:lnTo>
                        <a:pt x="261" y="574"/>
                      </a:lnTo>
                      <a:lnTo>
                        <a:pt x="259" y="566"/>
                      </a:lnTo>
                      <a:lnTo>
                        <a:pt x="256" y="560"/>
                      </a:lnTo>
                      <a:lnTo>
                        <a:pt x="253" y="553"/>
                      </a:lnTo>
                      <a:lnTo>
                        <a:pt x="251" y="545"/>
                      </a:lnTo>
                      <a:lnTo>
                        <a:pt x="248" y="537"/>
                      </a:lnTo>
                      <a:lnTo>
                        <a:pt x="246" y="528"/>
                      </a:lnTo>
                      <a:lnTo>
                        <a:pt x="243" y="522"/>
                      </a:lnTo>
                      <a:lnTo>
                        <a:pt x="242" y="517"/>
                      </a:lnTo>
                      <a:lnTo>
                        <a:pt x="240" y="513"/>
                      </a:lnTo>
                      <a:lnTo>
                        <a:pt x="239" y="509"/>
                      </a:lnTo>
                      <a:lnTo>
                        <a:pt x="239" y="505"/>
                      </a:lnTo>
                      <a:lnTo>
                        <a:pt x="237" y="496"/>
                      </a:lnTo>
                      <a:lnTo>
                        <a:pt x="237" y="489"/>
                      </a:lnTo>
                      <a:lnTo>
                        <a:pt x="235" y="484"/>
                      </a:lnTo>
                      <a:lnTo>
                        <a:pt x="234" y="480"/>
                      </a:lnTo>
                      <a:lnTo>
                        <a:pt x="234" y="475"/>
                      </a:lnTo>
                      <a:lnTo>
                        <a:pt x="234" y="471"/>
                      </a:lnTo>
                      <a:lnTo>
                        <a:pt x="233" y="467"/>
                      </a:lnTo>
                      <a:lnTo>
                        <a:pt x="231" y="463"/>
                      </a:lnTo>
                      <a:lnTo>
                        <a:pt x="231" y="459"/>
                      </a:lnTo>
                      <a:lnTo>
                        <a:pt x="231" y="455"/>
                      </a:lnTo>
                      <a:lnTo>
                        <a:pt x="231" y="446"/>
                      </a:lnTo>
                      <a:lnTo>
                        <a:pt x="231" y="440"/>
                      </a:lnTo>
                      <a:lnTo>
                        <a:pt x="231" y="431"/>
                      </a:lnTo>
                      <a:lnTo>
                        <a:pt x="231" y="424"/>
                      </a:lnTo>
                      <a:lnTo>
                        <a:pt x="231" y="416"/>
                      </a:lnTo>
                      <a:lnTo>
                        <a:pt x="233" y="410"/>
                      </a:lnTo>
                      <a:lnTo>
                        <a:pt x="234" y="403"/>
                      </a:lnTo>
                      <a:lnTo>
                        <a:pt x="235" y="397"/>
                      </a:lnTo>
                      <a:lnTo>
                        <a:pt x="237" y="392"/>
                      </a:lnTo>
                      <a:lnTo>
                        <a:pt x="239" y="385"/>
                      </a:lnTo>
                      <a:lnTo>
                        <a:pt x="240" y="381"/>
                      </a:lnTo>
                      <a:lnTo>
                        <a:pt x="244" y="377"/>
                      </a:lnTo>
                      <a:lnTo>
                        <a:pt x="171" y="280"/>
                      </a:lnTo>
                      <a:lnTo>
                        <a:pt x="171" y="281"/>
                      </a:lnTo>
                      <a:lnTo>
                        <a:pt x="171" y="284"/>
                      </a:lnTo>
                      <a:lnTo>
                        <a:pt x="171" y="289"/>
                      </a:lnTo>
                      <a:lnTo>
                        <a:pt x="171" y="294"/>
                      </a:lnTo>
                      <a:lnTo>
                        <a:pt x="170" y="298"/>
                      </a:lnTo>
                      <a:lnTo>
                        <a:pt x="169" y="306"/>
                      </a:lnTo>
                      <a:lnTo>
                        <a:pt x="169" y="312"/>
                      </a:lnTo>
                      <a:lnTo>
                        <a:pt x="168" y="320"/>
                      </a:lnTo>
                      <a:lnTo>
                        <a:pt x="166" y="328"/>
                      </a:lnTo>
                      <a:lnTo>
                        <a:pt x="164" y="336"/>
                      </a:lnTo>
                      <a:lnTo>
                        <a:pt x="162" y="339"/>
                      </a:lnTo>
                      <a:lnTo>
                        <a:pt x="162" y="345"/>
                      </a:lnTo>
                      <a:lnTo>
                        <a:pt x="160" y="349"/>
                      </a:lnTo>
                      <a:lnTo>
                        <a:pt x="160" y="354"/>
                      </a:lnTo>
                      <a:lnTo>
                        <a:pt x="158" y="356"/>
                      </a:lnTo>
                      <a:lnTo>
                        <a:pt x="157" y="362"/>
                      </a:lnTo>
                      <a:lnTo>
                        <a:pt x="155" y="366"/>
                      </a:lnTo>
                      <a:lnTo>
                        <a:pt x="153" y="371"/>
                      </a:lnTo>
                      <a:lnTo>
                        <a:pt x="152" y="375"/>
                      </a:lnTo>
                      <a:lnTo>
                        <a:pt x="149" y="379"/>
                      </a:lnTo>
                      <a:lnTo>
                        <a:pt x="148" y="384"/>
                      </a:lnTo>
                      <a:lnTo>
                        <a:pt x="147" y="388"/>
                      </a:lnTo>
                      <a:lnTo>
                        <a:pt x="143" y="393"/>
                      </a:lnTo>
                      <a:lnTo>
                        <a:pt x="139" y="398"/>
                      </a:lnTo>
                      <a:lnTo>
                        <a:pt x="134" y="403"/>
                      </a:lnTo>
                      <a:lnTo>
                        <a:pt x="130" y="410"/>
                      </a:lnTo>
                      <a:lnTo>
                        <a:pt x="123" y="416"/>
                      </a:lnTo>
                      <a:lnTo>
                        <a:pt x="118" y="423"/>
                      </a:lnTo>
                      <a:lnTo>
                        <a:pt x="110" y="431"/>
                      </a:lnTo>
                      <a:lnTo>
                        <a:pt x="105" y="437"/>
                      </a:lnTo>
                      <a:lnTo>
                        <a:pt x="99" y="444"/>
                      </a:lnTo>
                      <a:lnTo>
                        <a:pt x="91" y="450"/>
                      </a:lnTo>
                      <a:lnTo>
                        <a:pt x="84" y="457"/>
                      </a:lnTo>
                      <a:lnTo>
                        <a:pt x="79" y="463"/>
                      </a:lnTo>
                      <a:lnTo>
                        <a:pt x="73" y="468"/>
                      </a:lnTo>
                      <a:lnTo>
                        <a:pt x="67" y="474"/>
                      </a:lnTo>
                      <a:lnTo>
                        <a:pt x="63" y="479"/>
                      </a:lnTo>
                      <a:lnTo>
                        <a:pt x="61" y="483"/>
                      </a:lnTo>
                      <a:lnTo>
                        <a:pt x="60" y="478"/>
                      </a:lnTo>
                      <a:lnTo>
                        <a:pt x="60" y="474"/>
                      </a:lnTo>
                      <a:lnTo>
                        <a:pt x="60" y="468"/>
                      </a:lnTo>
                      <a:lnTo>
                        <a:pt x="60" y="465"/>
                      </a:lnTo>
                      <a:lnTo>
                        <a:pt x="60" y="457"/>
                      </a:lnTo>
                      <a:lnTo>
                        <a:pt x="60" y="450"/>
                      </a:lnTo>
                      <a:lnTo>
                        <a:pt x="60" y="442"/>
                      </a:lnTo>
                      <a:lnTo>
                        <a:pt x="61" y="436"/>
                      </a:lnTo>
                      <a:lnTo>
                        <a:pt x="63" y="429"/>
                      </a:lnTo>
                      <a:lnTo>
                        <a:pt x="66" y="423"/>
                      </a:lnTo>
                      <a:lnTo>
                        <a:pt x="67" y="416"/>
                      </a:lnTo>
                      <a:lnTo>
                        <a:pt x="70" y="410"/>
                      </a:lnTo>
                      <a:lnTo>
                        <a:pt x="73" y="402"/>
                      </a:lnTo>
                      <a:lnTo>
                        <a:pt x="78" y="394"/>
                      </a:lnTo>
                      <a:lnTo>
                        <a:pt x="79" y="390"/>
                      </a:lnTo>
                      <a:lnTo>
                        <a:pt x="82" y="385"/>
                      </a:lnTo>
                      <a:lnTo>
                        <a:pt x="84" y="381"/>
                      </a:lnTo>
                      <a:lnTo>
                        <a:pt x="86" y="377"/>
                      </a:lnTo>
                      <a:lnTo>
                        <a:pt x="88" y="372"/>
                      </a:lnTo>
                      <a:lnTo>
                        <a:pt x="91" y="366"/>
                      </a:lnTo>
                      <a:lnTo>
                        <a:pt x="93" y="360"/>
                      </a:lnTo>
                      <a:lnTo>
                        <a:pt x="96" y="355"/>
                      </a:lnTo>
                      <a:lnTo>
                        <a:pt x="89" y="211"/>
                      </a:lnTo>
                      <a:lnTo>
                        <a:pt x="76" y="208"/>
                      </a:lnTo>
                      <a:lnTo>
                        <a:pt x="83" y="101"/>
                      </a:lnTo>
                      <a:lnTo>
                        <a:pt x="45" y="132"/>
                      </a:lnTo>
                      <a:lnTo>
                        <a:pt x="47" y="224"/>
                      </a:lnTo>
                      <a:lnTo>
                        <a:pt x="39" y="237"/>
                      </a:lnTo>
                      <a:lnTo>
                        <a:pt x="37" y="237"/>
                      </a:lnTo>
                      <a:lnTo>
                        <a:pt x="36" y="234"/>
                      </a:lnTo>
                      <a:lnTo>
                        <a:pt x="34" y="230"/>
                      </a:lnTo>
                      <a:lnTo>
                        <a:pt x="32" y="226"/>
                      </a:lnTo>
                      <a:lnTo>
                        <a:pt x="28" y="220"/>
                      </a:lnTo>
                      <a:lnTo>
                        <a:pt x="24" y="212"/>
                      </a:lnTo>
                      <a:lnTo>
                        <a:pt x="23" y="208"/>
                      </a:lnTo>
                      <a:lnTo>
                        <a:pt x="22" y="204"/>
                      </a:lnTo>
                      <a:lnTo>
                        <a:pt x="19" y="200"/>
                      </a:lnTo>
                      <a:lnTo>
                        <a:pt x="18" y="196"/>
                      </a:lnTo>
                      <a:lnTo>
                        <a:pt x="17" y="191"/>
                      </a:lnTo>
                      <a:lnTo>
                        <a:pt x="14" y="186"/>
                      </a:lnTo>
                      <a:lnTo>
                        <a:pt x="13" y="181"/>
                      </a:lnTo>
                      <a:lnTo>
                        <a:pt x="11" y="175"/>
                      </a:lnTo>
                      <a:lnTo>
                        <a:pt x="9" y="169"/>
                      </a:lnTo>
                      <a:lnTo>
                        <a:pt x="8" y="165"/>
                      </a:lnTo>
                      <a:lnTo>
                        <a:pt x="5" y="158"/>
                      </a:lnTo>
                      <a:lnTo>
                        <a:pt x="5" y="155"/>
                      </a:lnTo>
                      <a:lnTo>
                        <a:pt x="4" y="148"/>
                      </a:lnTo>
                      <a:lnTo>
                        <a:pt x="2" y="143"/>
                      </a:lnTo>
                      <a:lnTo>
                        <a:pt x="1" y="138"/>
                      </a:lnTo>
                      <a:lnTo>
                        <a:pt x="1" y="132"/>
                      </a:lnTo>
                      <a:lnTo>
                        <a:pt x="0" y="126"/>
                      </a:lnTo>
                      <a:lnTo>
                        <a:pt x="0" y="121"/>
                      </a:lnTo>
                      <a:lnTo>
                        <a:pt x="0" y="116"/>
                      </a:lnTo>
                      <a:lnTo>
                        <a:pt x="0" y="112"/>
                      </a:lnTo>
                      <a:lnTo>
                        <a:pt x="2" y="105"/>
                      </a:lnTo>
                      <a:lnTo>
                        <a:pt x="4" y="100"/>
                      </a:lnTo>
                      <a:lnTo>
                        <a:pt x="6" y="93"/>
                      </a:lnTo>
                      <a:lnTo>
                        <a:pt x="9" y="89"/>
                      </a:lnTo>
                      <a:lnTo>
                        <a:pt x="11" y="84"/>
                      </a:lnTo>
                      <a:lnTo>
                        <a:pt x="14" y="78"/>
                      </a:lnTo>
                      <a:lnTo>
                        <a:pt x="18" y="74"/>
                      </a:lnTo>
                      <a:lnTo>
                        <a:pt x="22" y="69"/>
                      </a:lnTo>
                      <a:lnTo>
                        <a:pt x="24" y="63"/>
                      </a:lnTo>
                      <a:lnTo>
                        <a:pt x="28" y="58"/>
                      </a:lnTo>
                      <a:lnTo>
                        <a:pt x="32" y="53"/>
                      </a:lnTo>
                      <a:lnTo>
                        <a:pt x="37" y="49"/>
                      </a:lnTo>
                      <a:lnTo>
                        <a:pt x="43" y="43"/>
                      </a:lnTo>
                      <a:lnTo>
                        <a:pt x="49" y="37"/>
                      </a:lnTo>
                      <a:lnTo>
                        <a:pt x="56" y="32"/>
                      </a:lnTo>
                      <a:lnTo>
                        <a:pt x="63" y="27"/>
                      </a:lnTo>
                      <a:lnTo>
                        <a:pt x="70" y="20"/>
                      </a:lnTo>
                      <a:lnTo>
                        <a:pt x="79" y="15"/>
                      </a:lnTo>
                      <a:lnTo>
                        <a:pt x="82" y="14"/>
                      </a:lnTo>
                      <a:lnTo>
                        <a:pt x="87" y="11"/>
                      </a:lnTo>
                      <a:lnTo>
                        <a:pt x="91" y="10"/>
                      </a:lnTo>
                      <a:lnTo>
                        <a:pt x="96" y="9"/>
                      </a:lnTo>
                      <a:lnTo>
                        <a:pt x="100" y="6"/>
                      </a:lnTo>
                      <a:lnTo>
                        <a:pt x="105" y="5"/>
                      </a:lnTo>
                      <a:lnTo>
                        <a:pt x="109" y="4"/>
                      </a:lnTo>
                      <a:lnTo>
                        <a:pt x="114" y="4"/>
                      </a:lnTo>
                      <a:lnTo>
                        <a:pt x="118" y="1"/>
                      </a:lnTo>
                      <a:lnTo>
                        <a:pt x="123" y="1"/>
                      </a:lnTo>
                      <a:lnTo>
                        <a:pt x="127" y="1"/>
                      </a:lnTo>
                      <a:lnTo>
                        <a:pt x="132" y="1"/>
                      </a:lnTo>
                      <a:lnTo>
                        <a:pt x="138" y="0"/>
                      </a:lnTo>
                      <a:lnTo>
                        <a:pt x="142" y="0"/>
                      </a:lnTo>
                      <a:lnTo>
                        <a:pt x="147" y="0"/>
                      </a:lnTo>
                      <a:lnTo>
                        <a:pt x="152" y="1"/>
                      </a:lnTo>
                      <a:lnTo>
                        <a:pt x="156" y="1"/>
                      </a:lnTo>
                      <a:lnTo>
                        <a:pt x="160" y="2"/>
                      </a:lnTo>
                      <a:lnTo>
                        <a:pt x="165" y="4"/>
                      </a:lnTo>
                      <a:lnTo>
                        <a:pt x="170" y="5"/>
                      </a:lnTo>
                      <a:lnTo>
                        <a:pt x="174" y="5"/>
                      </a:lnTo>
                      <a:lnTo>
                        <a:pt x="178" y="7"/>
                      </a:lnTo>
                      <a:lnTo>
                        <a:pt x="183" y="9"/>
                      </a:lnTo>
                      <a:lnTo>
                        <a:pt x="187" y="10"/>
                      </a:lnTo>
                      <a:lnTo>
                        <a:pt x="191" y="13"/>
                      </a:lnTo>
                      <a:lnTo>
                        <a:pt x="196" y="14"/>
                      </a:lnTo>
                      <a:lnTo>
                        <a:pt x="200" y="17"/>
                      </a:lnTo>
                      <a:lnTo>
                        <a:pt x="205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4" name="Freeform 189"/>
                <p:cNvSpPr>
                  <a:spLocks/>
                </p:cNvSpPr>
                <p:nvPr/>
              </p:nvSpPr>
              <p:spPr bwMode="auto">
                <a:xfrm>
                  <a:off x="4257" y="1451"/>
                  <a:ext cx="15" cy="14"/>
                </a:xfrm>
                <a:custGeom>
                  <a:avLst/>
                  <a:gdLst>
                    <a:gd name="T0" fmla="*/ 2 w 31"/>
                    <a:gd name="T1" fmla="*/ 0 h 27"/>
                    <a:gd name="T2" fmla="*/ 2 w 31"/>
                    <a:gd name="T3" fmla="*/ 1 h 27"/>
                    <a:gd name="T4" fmla="*/ 3 w 31"/>
                    <a:gd name="T5" fmla="*/ 2 h 27"/>
                    <a:gd name="T6" fmla="*/ 4 w 31"/>
                    <a:gd name="T7" fmla="*/ 3 h 27"/>
                    <a:gd name="T8" fmla="*/ 5 w 31"/>
                    <a:gd name="T9" fmla="*/ 5 h 27"/>
                    <a:gd name="T10" fmla="*/ 6 w 31"/>
                    <a:gd name="T11" fmla="*/ 6 h 27"/>
                    <a:gd name="T12" fmla="*/ 7 w 31"/>
                    <a:gd name="T13" fmla="*/ 7 h 27"/>
                    <a:gd name="T14" fmla="*/ 0 w 31"/>
                    <a:gd name="T15" fmla="*/ 5 h 27"/>
                    <a:gd name="T16" fmla="*/ 2 w 31"/>
                    <a:gd name="T17" fmla="*/ 0 h 27"/>
                    <a:gd name="T18" fmla="*/ 2 w 31"/>
                    <a:gd name="T19" fmla="*/ 0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7"/>
                    <a:gd name="T32" fmla="*/ 31 w 31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7">
                      <a:moveTo>
                        <a:pt x="8" y="0"/>
                      </a:moveTo>
                      <a:lnTo>
                        <a:pt x="9" y="2"/>
                      </a:lnTo>
                      <a:lnTo>
                        <a:pt x="13" y="7"/>
                      </a:lnTo>
                      <a:lnTo>
                        <a:pt x="16" y="11"/>
                      </a:lnTo>
                      <a:lnTo>
                        <a:pt x="21" y="17"/>
                      </a:lnTo>
                      <a:lnTo>
                        <a:pt x="25" y="22"/>
                      </a:lnTo>
                      <a:lnTo>
                        <a:pt x="31" y="27"/>
                      </a:lnTo>
                      <a:lnTo>
                        <a:pt x="0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5" name="Freeform 190"/>
                <p:cNvSpPr>
                  <a:spLocks/>
                </p:cNvSpPr>
                <p:nvPr/>
              </p:nvSpPr>
              <p:spPr bwMode="auto">
                <a:xfrm>
                  <a:off x="4151" y="1391"/>
                  <a:ext cx="9" cy="15"/>
                </a:xfrm>
                <a:custGeom>
                  <a:avLst/>
                  <a:gdLst>
                    <a:gd name="T0" fmla="*/ 4 w 19"/>
                    <a:gd name="T1" fmla="*/ 0 h 31"/>
                    <a:gd name="T2" fmla="*/ 2 w 19"/>
                    <a:gd name="T3" fmla="*/ 7 h 31"/>
                    <a:gd name="T4" fmla="*/ 2 w 19"/>
                    <a:gd name="T5" fmla="*/ 7 h 31"/>
                    <a:gd name="T6" fmla="*/ 1 w 19"/>
                    <a:gd name="T7" fmla="*/ 7 h 31"/>
                    <a:gd name="T8" fmla="*/ 1 w 19"/>
                    <a:gd name="T9" fmla="*/ 5 h 31"/>
                    <a:gd name="T10" fmla="*/ 0 w 19"/>
                    <a:gd name="T11" fmla="*/ 4 h 31"/>
                    <a:gd name="T12" fmla="*/ 0 w 19"/>
                    <a:gd name="T13" fmla="*/ 3 h 31"/>
                    <a:gd name="T14" fmla="*/ 0 w 19"/>
                    <a:gd name="T15" fmla="*/ 2 h 31"/>
                    <a:gd name="T16" fmla="*/ 0 w 19"/>
                    <a:gd name="T17" fmla="*/ 1 h 31"/>
                    <a:gd name="T18" fmla="*/ 0 w 19"/>
                    <a:gd name="T19" fmla="*/ 1 h 31"/>
                    <a:gd name="T20" fmla="*/ 2 w 19"/>
                    <a:gd name="T21" fmla="*/ 0 h 31"/>
                    <a:gd name="T22" fmla="*/ 4 w 19"/>
                    <a:gd name="T23" fmla="*/ 0 h 31"/>
                    <a:gd name="T24" fmla="*/ 4 w 19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9"/>
                    <a:gd name="T40" fmla="*/ 0 h 31"/>
                    <a:gd name="T41" fmla="*/ 19 w 19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9" h="31">
                      <a:moveTo>
                        <a:pt x="19" y="0"/>
                      </a:moveTo>
                      <a:lnTo>
                        <a:pt x="11" y="31"/>
                      </a:lnTo>
                      <a:lnTo>
                        <a:pt x="8" y="31"/>
                      </a:lnTo>
                      <a:lnTo>
                        <a:pt x="7" y="28"/>
                      </a:lnTo>
                      <a:lnTo>
                        <a:pt x="4" y="23"/>
                      </a:lnTo>
                      <a:lnTo>
                        <a:pt x="3" y="19"/>
                      </a:lnTo>
                      <a:lnTo>
                        <a:pt x="2" y="13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9" y="1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6" name="Freeform 191"/>
                <p:cNvSpPr>
                  <a:spLocks/>
                </p:cNvSpPr>
                <p:nvPr/>
              </p:nvSpPr>
              <p:spPr bwMode="auto">
                <a:xfrm>
                  <a:off x="4184" y="1162"/>
                  <a:ext cx="22" cy="38"/>
                </a:xfrm>
                <a:custGeom>
                  <a:avLst/>
                  <a:gdLst>
                    <a:gd name="T0" fmla="*/ 0 w 45"/>
                    <a:gd name="T1" fmla="*/ 0 h 76"/>
                    <a:gd name="T2" fmla="*/ 6 w 45"/>
                    <a:gd name="T3" fmla="*/ 1 h 76"/>
                    <a:gd name="T4" fmla="*/ 8 w 45"/>
                    <a:gd name="T5" fmla="*/ 0 h 76"/>
                    <a:gd name="T6" fmla="*/ 11 w 45"/>
                    <a:gd name="T7" fmla="*/ 18 h 76"/>
                    <a:gd name="T8" fmla="*/ 8 w 45"/>
                    <a:gd name="T9" fmla="*/ 19 h 76"/>
                    <a:gd name="T10" fmla="*/ 5 w 45"/>
                    <a:gd name="T11" fmla="*/ 18 h 76"/>
                    <a:gd name="T12" fmla="*/ 0 w 45"/>
                    <a:gd name="T13" fmla="*/ 0 h 76"/>
                    <a:gd name="T14" fmla="*/ 0 w 45"/>
                    <a:gd name="T15" fmla="*/ 0 h 7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5"/>
                    <a:gd name="T25" fmla="*/ 0 h 76"/>
                    <a:gd name="T26" fmla="*/ 45 w 45"/>
                    <a:gd name="T27" fmla="*/ 76 h 7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5" h="76">
                      <a:moveTo>
                        <a:pt x="0" y="0"/>
                      </a:moveTo>
                      <a:lnTo>
                        <a:pt x="24" y="6"/>
                      </a:lnTo>
                      <a:lnTo>
                        <a:pt x="34" y="0"/>
                      </a:lnTo>
                      <a:lnTo>
                        <a:pt x="45" y="71"/>
                      </a:lnTo>
                      <a:lnTo>
                        <a:pt x="34" y="76"/>
                      </a:lnTo>
                      <a:lnTo>
                        <a:pt x="20" y="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7" name="Freeform 192"/>
                <p:cNvSpPr>
                  <a:spLocks/>
                </p:cNvSpPr>
                <p:nvPr/>
              </p:nvSpPr>
              <p:spPr bwMode="auto">
                <a:xfrm>
                  <a:off x="4193" y="1167"/>
                  <a:ext cx="13" cy="66"/>
                </a:xfrm>
                <a:custGeom>
                  <a:avLst/>
                  <a:gdLst>
                    <a:gd name="T0" fmla="*/ 1 w 25"/>
                    <a:gd name="T1" fmla="*/ 0 h 130"/>
                    <a:gd name="T2" fmla="*/ 0 w 25"/>
                    <a:gd name="T3" fmla="*/ 3 h 130"/>
                    <a:gd name="T4" fmla="*/ 1 w 25"/>
                    <a:gd name="T5" fmla="*/ 4 h 130"/>
                    <a:gd name="T6" fmla="*/ 0 w 25"/>
                    <a:gd name="T7" fmla="*/ 15 h 130"/>
                    <a:gd name="T8" fmla="*/ 6 w 25"/>
                    <a:gd name="T9" fmla="*/ 34 h 130"/>
                    <a:gd name="T10" fmla="*/ 7 w 25"/>
                    <a:gd name="T11" fmla="*/ 15 h 130"/>
                    <a:gd name="T12" fmla="*/ 2 w 25"/>
                    <a:gd name="T13" fmla="*/ 4 h 130"/>
                    <a:gd name="T14" fmla="*/ 3 w 25"/>
                    <a:gd name="T15" fmla="*/ 3 h 130"/>
                    <a:gd name="T16" fmla="*/ 1 w 25"/>
                    <a:gd name="T17" fmla="*/ 0 h 130"/>
                    <a:gd name="T18" fmla="*/ 1 w 25"/>
                    <a:gd name="T19" fmla="*/ 0 h 130"/>
                    <a:gd name="T20" fmla="*/ 1 w 25"/>
                    <a:gd name="T21" fmla="*/ 0 h 13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5"/>
                    <a:gd name="T34" fmla="*/ 0 h 130"/>
                    <a:gd name="T35" fmla="*/ 25 w 25"/>
                    <a:gd name="T36" fmla="*/ 130 h 13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5" h="130">
                      <a:moveTo>
                        <a:pt x="1" y="0"/>
                      </a:moveTo>
                      <a:lnTo>
                        <a:pt x="0" y="9"/>
                      </a:lnTo>
                      <a:lnTo>
                        <a:pt x="4" y="15"/>
                      </a:lnTo>
                      <a:lnTo>
                        <a:pt x="0" y="60"/>
                      </a:lnTo>
                      <a:lnTo>
                        <a:pt x="23" y="130"/>
                      </a:lnTo>
                      <a:lnTo>
                        <a:pt x="25" y="60"/>
                      </a:lnTo>
                      <a:lnTo>
                        <a:pt x="8" y="15"/>
                      </a:lnTo>
                      <a:lnTo>
                        <a:pt x="10" y="9"/>
                      </a:lnTo>
                      <a:lnTo>
                        <a:pt x="4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A84A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8" name="Freeform 193"/>
                <p:cNvSpPr>
                  <a:spLocks/>
                </p:cNvSpPr>
                <p:nvPr/>
              </p:nvSpPr>
              <p:spPr bwMode="auto">
                <a:xfrm>
                  <a:off x="4244" y="1291"/>
                  <a:ext cx="25" cy="108"/>
                </a:xfrm>
                <a:custGeom>
                  <a:avLst/>
                  <a:gdLst>
                    <a:gd name="T0" fmla="*/ 0 w 50"/>
                    <a:gd name="T1" fmla="*/ 0 h 216"/>
                    <a:gd name="T2" fmla="*/ 1 w 50"/>
                    <a:gd name="T3" fmla="*/ 1 h 216"/>
                    <a:gd name="T4" fmla="*/ 3 w 50"/>
                    <a:gd name="T5" fmla="*/ 3 h 216"/>
                    <a:gd name="T6" fmla="*/ 4 w 50"/>
                    <a:gd name="T7" fmla="*/ 6 h 216"/>
                    <a:gd name="T8" fmla="*/ 5 w 50"/>
                    <a:gd name="T9" fmla="*/ 7 h 216"/>
                    <a:gd name="T10" fmla="*/ 6 w 50"/>
                    <a:gd name="T11" fmla="*/ 10 h 216"/>
                    <a:gd name="T12" fmla="*/ 7 w 50"/>
                    <a:gd name="T13" fmla="*/ 12 h 216"/>
                    <a:gd name="T14" fmla="*/ 9 w 50"/>
                    <a:gd name="T15" fmla="*/ 14 h 216"/>
                    <a:gd name="T16" fmla="*/ 10 w 50"/>
                    <a:gd name="T17" fmla="*/ 17 h 216"/>
                    <a:gd name="T18" fmla="*/ 11 w 50"/>
                    <a:gd name="T19" fmla="*/ 19 h 216"/>
                    <a:gd name="T20" fmla="*/ 12 w 50"/>
                    <a:gd name="T21" fmla="*/ 21 h 216"/>
                    <a:gd name="T22" fmla="*/ 12 w 50"/>
                    <a:gd name="T23" fmla="*/ 24 h 216"/>
                    <a:gd name="T24" fmla="*/ 13 w 50"/>
                    <a:gd name="T25" fmla="*/ 26 h 216"/>
                    <a:gd name="T26" fmla="*/ 11 w 50"/>
                    <a:gd name="T27" fmla="*/ 54 h 216"/>
                    <a:gd name="T28" fmla="*/ 11 w 50"/>
                    <a:gd name="T29" fmla="*/ 53 h 216"/>
                    <a:gd name="T30" fmla="*/ 11 w 50"/>
                    <a:gd name="T31" fmla="*/ 50 h 216"/>
                    <a:gd name="T32" fmla="*/ 11 w 50"/>
                    <a:gd name="T33" fmla="*/ 48 h 216"/>
                    <a:gd name="T34" fmla="*/ 10 w 50"/>
                    <a:gd name="T35" fmla="*/ 45 h 216"/>
                    <a:gd name="T36" fmla="*/ 10 w 50"/>
                    <a:gd name="T37" fmla="*/ 43 h 216"/>
                    <a:gd name="T38" fmla="*/ 10 w 50"/>
                    <a:gd name="T39" fmla="*/ 40 h 216"/>
                    <a:gd name="T40" fmla="*/ 10 w 50"/>
                    <a:gd name="T41" fmla="*/ 38 h 216"/>
                    <a:gd name="T42" fmla="*/ 10 w 50"/>
                    <a:gd name="T43" fmla="*/ 35 h 216"/>
                    <a:gd name="T44" fmla="*/ 10 w 50"/>
                    <a:gd name="T45" fmla="*/ 32 h 216"/>
                    <a:gd name="T46" fmla="*/ 10 w 50"/>
                    <a:gd name="T47" fmla="*/ 30 h 216"/>
                    <a:gd name="T48" fmla="*/ 9 w 50"/>
                    <a:gd name="T49" fmla="*/ 28 h 216"/>
                    <a:gd name="T50" fmla="*/ 9 w 50"/>
                    <a:gd name="T51" fmla="*/ 27 h 216"/>
                    <a:gd name="T52" fmla="*/ 9 w 50"/>
                    <a:gd name="T53" fmla="*/ 25 h 216"/>
                    <a:gd name="T54" fmla="*/ 9 w 50"/>
                    <a:gd name="T55" fmla="*/ 24 h 216"/>
                    <a:gd name="T56" fmla="*/ 7 w 50"/>
                    <a:gd name="T57" fmla="*/ 21 h 216"/>
                    <a:gd name="T58" fmla="*/ 6 w 50"/>
                    <a:gd name="T59" fmla="*/ 17 h 216"/>
                    <a:gd name="T60" fmla="*/ 5 w 50"/>
                    <a:gd name="T61" fmla="*/ 13 h 216"/>
                    <a:gd name="T62" fmla="*/ 4 w 50"/>
                    <a:gd name="T63" fmla="*/ 12 h 216"/>
                    <a:gd name="T64" fmla="*/ 3 w 50"/>
                    <a:gd name="T65" fmla="*/ 10 h 216"/>
                    <a:gd name="T66" fmla="*/ 2 w 50"/>
                    <a:gd name="T67" fmla="*/ 6 h 216"/>
                    <a:gd name="T68" fmla="*/ 1 w 50"/>
                    <a:gd name="T69" fmla="*/ 3 h 216"/>
                    <a:gd name="T70" fmla="*/ 0 w 50"/>
                    <a:gd name="T71" fmla="*/ 1 h 21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0"/>
                    <a:gd name="T109" fmla="*/ 0 h 216"/>
                    <a:gd name="T110" fmla="*/ 50 w 50"/>
                    <a:gd name="T111" fmla="*/ 216 h 21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0" h="216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6" y="8"/>
                      </a:lnTo>
                      <a:lnTo>
                        <a:pt x="10" y="12"/>
                      </a:lnTo>
                      <a:lnTo>
                        <a:pt x="13" y="19"/>
                      </a:lnTo>
                      <a:lnTo>
                        <a:pt x="16" y="21"/>
                      </a:lnTo>
                      <a:lnTo>
                        <a:pt x="19" y="25"/>
                      </a:lnTo>
                      <a:lnTo>
                        <a:pt x="20" y="30"/>
                      </a:lnTo>
                      <a:lnTo>
                        <a:pt x="23" y="34"/>
                      </a:lnTo>
                      <a:lnTo>
                        <a:pt x="24" y="38"/>
                      </a:lnTo>
                      <a:lnTo>
                        <a:pt x="26" y="42"/>
                      </a:lnTo>
                      <a:lnTo>
                        <a:pt x="29" y="46"/>
                      </a:lnTo>
                      <a:lnTo>
                        <a:pt x="30" y="51"/>
                      </a:lnTo>
                      <a:lnTo>
                        <a:pt x="33" y="55"/>
                      </a:lnTo>
                      <a:lnTo>
                        <a:pt x="36" y="60"/>
                      </a:lnTo>
                      <a:lnTo>
                        <a:pt x="38" y="65"/>
                      </a:lnTo>
                      <a:lnTo>
                        <a:pt x="39" y="71"/>
                      </a:lnTo>
                      <a:lnTo>
                        <a:pt x="41" y="74"/>
                      </a:lnTo>
                      <a:lnTo>
                        <a:pt x="43" y="80"/>
                      </a:lnTo>
                      <a:lnTo>
                        <a:pt x="45" y="84"/>
                      </a:lnTo>
                      <a:lnTo>
                        <a:pt x="46" y="89"/>
                      </a:lnTo>
                      <a:lnTo>
                        <a:pt x="47" y="93"/>
                      </a:lnTo>
                      <a:lnTo>
                        <a:pt x="49" y="98"/>
                      </a:lnTo>
                      <a:lnTo>
                        <a:pt x="49" y="102"/>
                      </a:lnTo>
                      <a:lnTo>
                        <a:pt x="50" y="107"/>
                      </a:lnTo>
                      <a:lnTo>
                        <a:pt x="43" y="216"/>
                      </a:lnTo>
                      <a:lnTo>
                        <a:pt x="42" y="215"/>
                      </a:lnTo>
                      <a:lnTo>
                        <a:pt x="42" y="211"/>
                      </a:lnTo>
                      <a:lnTo>
                        <a:pt x="41" y="205"/>
                      </a:lnTo>
                      <a:lnTo>
                        <a:pt x="41" y="198"/>
                      </a:lnTo>
                      <a:lnTo>
                        <a:pt x="41" y="194"/>
                      </a:lnTo>
                      <a:lnTo>
                        <a:pt x="41" y="189"/>
                      </a:lnTo>
                      <a:lnTo>
                        <a:pt x="39" y="185"/>
                      </a:lnTo>
                      <a:lnTo>
                        <a:pt x="39" y="180"/>
                      </a:lnTo>
                      <a:lnTo>
                        <a:pt x="39" y="175"/>
                      </a:lnTo>
                      <a:lnTo>
                        <a:pt x="39" y="170"/>
                      </a:lnTo>
                      <a:lnTo>
                        <a:pt x="39" y="164"/>
                      </a:lnTo>
                      <a:lnTo>
                        <a:pt x="39" y="160"/>
                      </a:lnTo>
                      <a:lnTo>
                        <a:pt x="38" y="154"/>
                      </a:lnTo>
                      <a:lnTo>
                        <a:pt x="38" y="149"/>
                      </a:lnTo>
                      <a:lnTo>
                        <a:pt x="37" y="144"/>
                      </a:lnTo>
                      <a:lnTo>
                        <a:pt x="37" y="138"/>
                      </a:lnTo>
                      <a:lnTo>
                        <a:pt x="37" y="133"/>
                      </a:lnTo>
                      <a:lnTo>
                        <a:pt x="37" y="128"/>
                      </a:lnTo>
                      <a:lnTo>
                        <a:pt x="37" y="124"/>
                      </a:lnTo>
                      <a:lnTo>
                        <a:pt x="37" y="120"/>
                      </a:lnTo>
                      <a:lnTo>
                        <a:pt x="36" y="115"/>
                      </a:lnTo>
                      <a:lnTo>
                        <a:pt x="36" y="112"/>
                      </a:lnTo>
                      <a:lnTo>
                        <a:pt x="36" y="108"/>
                      </a:lnTo>
                      <a:lnTo>
                        <a:pt x="36" y="106"/>
                      </a:lnTo>
                      <a:lnTo>
                        <a:pt x="36" y="101"/>
                      </a:lnTo>
                      <a:lnTo>
                        <a:pt x="36" y="99"/>
                      </a:lnTo>
                      <a:lnTo>
                        <a:pt x="34" y="95"/>
                      </a:lnTo>
                      <a:lnTo>
                        <a:pt x="34" y="93"/>
                      </a:lnTo>
                      <a:lnTo>
                        <a:pt x="32" y="88"/>
                      </a:lnTo>
                      <a:lnTo>
                        <a:pt x="30" y="82"/>
                      </a:lnTo>
                      <a:lnTo>
                        <a:pt x="28" y="74"/>
                      </a:lnTo>
                      <a:lnTo>
                        <a:pt x="25" y="68"/>
                      </a:lnTo>
                      <a:lnTo>
                        <a:pt x="21" y="60"/>
                      </a:lnTo>
                      <a:lnTo>
                        <a:pt x="20" y="52"/>
                      </a:lnTo>
                      <a:lnTo>
                        <a:pt x="17" y="48"/>
                      </a:lnTo>
                      <a:lnTo>
                        <a:pt x="16" y="45"/>
                      </a:lnTo>
                      <a:lnTo>
                        <a:pt x="15" y="41"/>
                      </a:lnTo>
                      <a:lnTo>
                        <a:pt x="13" y="37"/>
                      </a:lnTo>
                      <a:lnTo>
                        <a:pt x="10" y="29"/>
                      </a:lnTo>
                      <a:lnTo>
                        <a:pt x="8" y="22"/>
                      </a:lnTo>
                      <a:lnTo>
                        <a:pt x="6" y="15"/>
                      </a:lnTo>
                      <a:lnTo>
                        <a:pt x="3" y="9"/>
                      </a:lnTo>
                      <a:lnTo>
                        <a:pt x="0" y="5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9999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9" name="Freeform 194"/>
                <p:cNvSpPr>
                  <a:spLocks/>
                </p:cNvSpPr>
                <p:nvPr/>
              </p:nvSpPr>
              <p:spPr bwMode="auto">
                <a:xfrm>
                  <a:off x="4234" y="1180"/>
                  <a:ext cx="57" cy="54"/>
                </a:xfrm>
                <a:custGeom>
                  <a:avLst/>
                  <a:gdLst>
                    <a:gd name="T0" fmla="*/ 0 w 114"/>
                    <a:gd name="T1" fmla="*/ 0 h 107"/>
                    <a:gd name="T2" fmla="*/ 14 w 114"/>
                    <a:gd name="T3" fmla="*/ 18 h 107"/>
                    <a:gd name="T4" fmla="*/ 29 w 114"/>
                    <a:gd name="T5" fmla="*/ 27 h 107"/>
                    <a:gd name="T6" fmla="*/ 12 w 114"/>
                    <a:gd name="T7" fmla="*/ 20 h 107"/>
                    <a:gd name="T8" fmla="*/ 0 w 114"/>
                    <a:gd name="T9" fmla="*/ 0 h 107"/>
                    <a:gd name="T10" fmla="*/ 0 w 114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4"/>
                    <a:gd name="T19" fmla="*/ 0 h 107"/>
                    <a:gd name="T20" fmla="*/ 114 w 114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4" h="107">
                      <a:moveTo>
                        <a:pt x="0" y="0"/>
                      </a:moveTo>
                      <a:lnTo>
                        <a:pt x="56" y="70"/>
                      </a:lnTo>
                      <a:lnTo>
                        <a:pt x="114" y="107"/>
                      </a:lnTo>
                      <a:lnTo>
                        <a:pt x="46" y="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99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0" name="Freeform 195"/>
                <p:cNvSpPr>
                  <a:spLocks/>
                </p:cNvSpPr>
                <p:nvPr/>
              </p:nvSpPr>
              <p:spPr bwMode="auto">
                <a:xfrm>
                  <a:off x="4165" y="1294"/>
                  <a:ext cx="38" cy="87"/>
                </a:xfrm>
                <a:custGeom>
                  <a:avLst/>
                  <a:gdLst>
                    <a:gd name="T0" fmla="*/ 19 w 74"/>
                    <a:gd name="T1" fmla="*/ 7 h 175"/>
                    <a:gd name="T2" fmla="*/ 19 w 74"/>
                    <a:gd name="T3" fmla="*/ 9 h 175"/>
                    <a:gd name="T4" fmla="*/ 18 w 74"/>
                    <a:gd name="T5" fmla="*/ 11 h 175"/>
                    <a:gd name="T6" fmla="*/ 18 w 74"/>
                    <a:gd name="T7" fmla="*/ 14 h 175"/>
                    <a:gd name="T8" fmla="*/ 17 w 74"/>
                    <a:gd name="T9" fmla="*/ 17 h 175"/>
                    <a:gd name="T10" fmla="*/ 16 w 74"/>
                    <a:gd name="T11" fmla="*/ 21 h 175"/>
                    <a:gd name="T12" fmla="*/ 14 w 74"/>
                    <a:gd name="T13" fmla="*/ 24 h 175"/>
                    <a:gd name="T14" fmla="*/ 12 w 74"/>
                    <a:gd name="T15" fmla="*/ 28 h 175"/>
                    <a:gd name="T16" fmla="*/ 10 w 74"/>
                    <a:gd name="T17" fmla="*/ 31 h 175"/>
                    <a:gd name="T18" fmla="*/ 8 w 74"/>
                    <a:gd name="T19" fmla="*/ 34 h 175"/>
                    <a:gd name="T20" fmla="*/ 6 w 74"/>
                    <a:gd name="T21" fmla="*/ 36 h 175"/>
                    <a:gd name="T22" fmla="*/ 4 w 74"/>
                    <a:gd name="T23" fmla="*/ 38 h 175"/>
                    <a:gd name="T24" fmla="*/ 2 w 74"/>
                    <a:gd name="T25" fmla="*/ 41 h 175"/>
                    <a:gd name="T26" fmla="*/ 0 w 74"/>
                    <a:gd name="T27" fmla="*/ 43 h 175"/>
                    <a:gd name="T28" fmla="*/ 0 w 74"/>
                    <a:gd name="T29" fmla="*/ 43 h 175"/>
                    <a:gd name="T30" fmla="*/ 1 w 74"/>
                    <a:gd name="T31" fmla="*/ 42 h 175"/>
                    <a:gd name="T32" fmla="*/ 2 w 74"/>
                    <a:gd name="T33" fmla="*/ 39 h 175"/>
                    <a:gd name="T34" fmla="*/ 4 w 74"/>
                    <a:gd name="T35" fmla="*/ 36 h 175"/>
                    <a:gd name="T36" fmla="*/ 6 w 74"/>
                    <a:gd name="T37" fmla="*/ 33 h 175"/>
                    <a:gd name="T38" fmla="*/ 8 w 74"/>
                    <a:gd name="T39" fmla="*/ 29 h 175"/>
                    <a:gd name="T40" fmla="*/ 10 w 74"/>
                    <a:gd name="T41" fmla="*/ 27 h 175"/>
                    <a:gd name="T42" fmla="*/ 11 w 74"/>
                    <a:gd name="T43" fmla="*/ 24 h 175"/>
                    <a:gd name="T44" fmla="*/ 11 w 74"/>
                    <a:gd name="T45" fmla="*/ 23 h 175"/>
                    <a:gd name="T46" fmla="*/ 12 w 74"/>
                    <a:gd name="T47" fmla="*/ 21 h 175"/>
                    <a:gd name="T48" fmla="*/ 13 w 74"/>
                    <a:gd name="T49" fmla="*/ 18 h 175"/>
                    <a:gd name="T50" fmla="*/ 14 w 74"/>
                    <a:gd name="T51" fmla="*/ 16 h 175"/>
                    <a:gd name="T52" fmla="*/ 14 w 74"/>
                    <a:gd name="T53" fmla="*/ 14 h 175"/>
                    <a:gd name="T54" fmla="*/ 15 w 74"/>
                    <a:gd name="T55" fmla="*/ 12 h 175"/>
                    <a:gd name="T56" fmla="*/ 16 w 74"/>
                    <a:gd name="T57" fmla="*/ 10 h 175"/>
                    <a:gd name="T58" fmla="*/ 17 w 74"/>
                    <a:gd name="T59" fmla="*/ 8 h 175"/>
                    <a:gd name="T60" fmla="*/ 17 w 74"/>
                    <a:gd name="T61" fmla="*/ 5 h 175"/>
                    <a:gd name="T62" fmla="*/ 18 w 74"/>
                    <a:gd name="T63" fmla="*/ 2 h 175"/>
                    <a:gd name="T64" fmla="*/ 19 w 74"/>
                    <a:gd name="T65" fmla="*/ 0 h 175"/>
                    <a:gd name="T66" fmla="*/ 20 w 74"/>
                    <a:gd name="T67" fmla="*/ 7 h 17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74"/>
                    <a:gd name="T103" fmla="*/ 0 h 175"/>
                    <a:gd name="T104" fmla="*/ 74 w 74"/>
                    <a:gd name="T105" fmla="*/ 175 h 17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74" h="175">
                      <a:moveTo>
                        <a:pt x="74" y="30"/>
                      </a:moveTo>
                      <a:lnTo>
                        <a:pt x="73" y="30"/>
                      </a:lnTo>
                      <a:lnTo>
                        <a:pt x="73" y="33"/>
                      </a:lnTo>
                      <a:lnTo>
                        <a:pt x="72" y="36"/>
                      </a:lnTo>
                      <a:lnTo>
                        <a:pt x="72" y="40"/>
                      </a:lnTo>
                      <a:lnTo>
                        <a:pt x="70" y="45"/>
                      </a:lnTo>
                      <a:lnTo>
                        <a:pt x="70" y="50"/>
                      </a:lnTo>
                      <a:lnTo>
                        <a:pt x="69" y="56"/>
                      </a:lnTo>
                      <a:lnTo>
                        <a:pt x="68" y="64"/>
                      </a:lnTo>
                      <a:lnTo>
                        <a:pt x="65" y="71"/>
                      </a:lnTo>
                      <a:lnTo>
                        <a:pt x="64" y="79"/>
                      </a:lnTo>
                      <a:lnTo>
                        <a:pt x="60" y="85"/>
                      </a:lnTo>
                      <a:lnTo>
                        <a:pt x="57" y="93"/>
                      </a:lnTo>
                      <a:lnTo>
                        <a:pt x="55" y="99"/>
                      </a:lnTo>
                      <a:lnTo>
                        <a:pt x="51" y="107"/>
                      </a:lnTo>
                      <a:lnTo>
                        <a:pt x="47" y="114"/>
                      </a:lnTo>
                      <a:lnTo>
                        <a:pt x="43" y="122"/>
                      </a:lnTo>
                      <a:lnTo>
                        <a:pt x="39" y="127"/>
                      </a:lnTo>
                      <a:lnTo>
                        <a:pt x="35" y="132"/>
                      </a:lnTo>
                      <a:lnTo>
                        <a:pt x="31" y="137"/>
                      </a:lnTo>
                      <a:lnTo>
                        <a:pt x="27" y="142"/>
                      </a:lnTo>
                      <a:lnTo>
                        <a:pt x="22" y="146"/>
                      </a:lnTo>
                      <a:lnTo>
                        <a:pt x="18" y="152"/>
                      </a:lnTo>
                      <a:lnTo>
                        <a:pt x="16" y="155"/>
                      </a:lnTo>
                      <a:lnTo>
                        <a:pt x="13" y="159"/>
                      </a:lnTo>
                      <a:lnTo>
                        <a:pt x="6" y="166"/>
                      </a:lnTo>
                      <a:lnTo>
                        <a:pt x="3" y="171"/>
                      </a:lnTo>
                      <a:lnTo>
                        <a:pt x="0" y="174"/>
                      </a:lnTo>
                      <a:lnTo>
                        <a:pt x="0" y="175"/>
                      </a:lnTo>
                      <a:lnTo>
                        <a:pt x="0" y="174"/>
                      </a:lnTo>
                      <a:lnTo>
                        <a:pt x="1" y="172"/>
                      </a:lnTo>
                      <a:lnTo>
                        <a:pt x="3" y="168"/>
                      </a:lnTo>
                      <a:lnTo>
                        <a:pt x="6" y="165"/>
                      </a:lnTo>
                      <a:lnTo>
                        <a:pt x="8" y="158"/>
                      </a:lnTo>
                      <a:lnTo>
                        <a:pt x="12" y="153"/>
                      </a:lnTo>
                      <a:lnTo>
                        <a:pt x="16" y="146"/>
                      </a:lnTo>
                      <a:lnTo>
                        <a:pt x="21" y="141"/>
                      </a:lnTo>
                      <a:lnTo>
                        <a:pt x="23" y="133"/>
                      </a:lnTo>
                      <a:lnTo>
                        <a:pt x="27" y="127"/>
                      </a:lnTo>
                      <a:lnTo>
                        <a:pt x="31" y="119"/>
                      </a:lnTo>
                      <a:lnTo>
                        <a:pt x="35" y="114"/>
                      </a:lnTo>
                      <a:lnTo>
                        <a:pt x="38" y="109"/>
                      </a:lnTo>
                      <a:lnTo>
                        <a:pt x="40" y="103"/>
                      </a:lnTo>
                      <a:lnTo>
                        <a:pt x="42" y="99"/>
                      </a:lnTo>
                      <a:lnTo>
                        <a:pt x="43" y="98"/>
                      </a:lnTo>
                      <a:lnTo>
                        <a:pt x="43" y="94"/>
                      </a:lnTo>
                      <a:lnTo>
                        <a:pt x="46" y="90"/>
                      </a:lnTo>
                      <a:lnTo>
                        <a:pt x="47" y="84"/>
                      </a:lnTo>
                      <a:lnTo>
                        <a:pt x="49" y="79"/>
                      </a:lnTo>
                      <a:lnTo>
                        <a:pt x="51" y="73"/>
                      </a:lnTo>
                      <a:lnTo>
                        <a:pt x="52" y="69"/>
                      </a:lnTo>
                      <a:lnTo>
                        <a:pt x="52" y="66"/>
                      </a:lnTo>
                      <a:lnTo>
                        <a:pt x="55" y="62"/>
                      </a:lnTo>
                      <a:lnTo>
                        <a:pt x="55" y="56"/>
                      </a:lnTo>
                      <a:lnTo>
                        <a:pt x="57" y="54"/>
                      </a:lnTo>
                      <a:lnTo>
                        <a:pt x="57" y="49"/>
                      </a:lnTo>
                      <a:lnTo>
                        <a:pt x="60" y="45"/>
                      </a:lnTo>
                      <a:lnTo>
                        <a:pt x="61" y="41"/>
                      </a:lnTo>
                      <a:lnTo>
                        <a:pt x="62" y="36"/>
                      </a:lnTo>
                      <a:lnTo>
                        <a:pt x="64" y="32"/>
                      </a:lnTo>
                      <a:lnTo>
                        <a:pt x="65" y="28"/>
                      </a:lnTo>
                      <a:lnTo>
                        <a:pt x="66" y="20"/>
                      </a:lnTo>
                      <a:lnTo>
                        <a:pt x="69" y="14"/>
                      </a:lnTo>
                      <a:lnTo>
                        <a:pt x="70" y="8"/>
                      </a:lnTo>
                      <a:lnTo>
                        <a:pt x="72" y="3"/>
                      </a:lnTo>
                      <a:lnTo>
                        <a:pt x="73" y="0"/>
                      </a:lnTo>
                      <a:lnTo>
                        <a:pt x="74" y="0"/>
                      </a:lnTo>
                      <a:lnTo>
                        <a:pt x="74" y="30"/>
                      </a:lnTo>
                      <a:close/>
                    </a:path>
                  </a:pathLst>
                </a:custGeom>
                <a:solidFill>
                  <a:srgbClr val="B3B3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1" name="Freeform 196"/>
                <p:cNvSpPr>
                  <a:spLocks/>
                </p:cNvSpPr>
                <p:nvPr/>
              </p:nvSpPr>
              <p:spPr bwMode="auto">
                <a:xfrm>
                  <a:off x="4128" y="1181"/>
                  <a:ext cx="26" cy="73"/>
                </a:xfrm>
                <a:custGeom>
                  <a:avLst/>
                  <a:gdLst>
                    <a:gd name="T0" fmla="*/ 13 w 52"/>
                    <a:gd name="T1" fmla="*/ 0 h 146"/>
                    <a:gd name="T2" fmla="*/ 12 w 52"/>
                    <a:gd name="T3" fmla="*/ 1 h 146"/>
                    <a:gd name="T4" fmla="*/ 11 w 52"/>
                    <a:gd name="T5" fmla="*/ 1 h 146"/>
                    <a:gd name="T6" fmla="*/ 10 w 52"/>
                    <a:gd name="T7" fmla="*/ 2 h 146"/>
                    <a:gd name="T8" fmla="*/ 9 w 52"/>
                    <a:gd name="T9" fmla="*/ 3 h 146"/>
                    <a:gd name="T10" fmla="*/ 7 w 52"/>
                    <a:gd name="T11" fmla="*/ 5 h 146"/>
                    <a:gd name="T12" fmla="*/ 7 w 52"/>
                    <a:gd name="T13" fmla="*/ 6 h 146"/>
                    <a:gd name="T14" fmla="*/ 5 w 52"/>
                    <a:gd name="T15" fmla="*/ 7 h 146"/>
                    <a:gd name="T16" fmla="*/ 3 w 52"/>
                    <a:gd name="T17" fmla="*/ 9 h 146"/>
                    <a:gd name="T18" fmla="*/ 3 w 52"/>
                    <a:gd name="T19" fmla="*/ 10 h 146"/>
                    <a:gd name="T20" fmla="*/ 2 w 52"/>
                    <a:gd name="T21" fmla="*/ 11 h 146"/>
                    <a:gd name="T22" fmla="*/ 1 w 52"/>
                    <a:gd name="T23" fmla="*/ 13 h 146"/>
                    <a:gd name="T24" fmla="*/ 1 w 52"/>
                    <a:gd name="T25" fmla="*/ 15 h 146"/>
                    <a:gd name="T26" fmla="*/ 0 w 52"/>
                    <a:gd name="T27" fmla="*/ 17 h 146"/>
                    <a:gd name="T28" fmla="*/ 0 w 52"/>
                    <a:gd name="T29" fmla="*/ 18 h 146"/>
                    <a:gd name="T30" fmla="*/ 0 w 52"/>
                    <a:gd name="T31" fmla="*/ 19 h 146"/>
                    <a:gd name="T32" fmla="*/ 0 w 52"/>
                    <a:gd name="T33" fmla="*/ 21 h 146"/>
                    <a:gd name="T34" fmla="*/ 0 w 52"/>
                    <a:gd name="T35" fmla="*/ 22 h 146"/>
                    <a:gd name="T36" fmla="*/ 1 w 52"/>
                    <a:gd name="T37" fmla="*/ 24 h 146"/>
                    <a:gd name="T38" fmla="*/ 1 w 52"/>
                    <a:gd name="T39" fmla="*/ 26 h 146"/>
                    <a:gd name="T40" fmla="*/ 1 w 52"/>
                    <a:gd name="T41" fmla="*/ 27 h 146"/>
                    <a:gd name="T42" fmla="*/ 2 w 52"/>
                    <a:gd name="T43" fmla="*/ 28 h 146"/>
                    <a:gd name="T44" fmla="*/ 2 w 52"/>
                    <a:gd name="T45" fmla="*/ 30 h 146"/>
                    <a:gd name="T46" fmla="*/ 2 w 52"/>
                    <a:gd name="T47" fmla="*/ 31 h 146"/>
                    <a:gd name="T48" fmla="*/ 3 w 52"/>
                    <a:gd name="T49" fmla="*/ 33 h 146"/>
                    <a:gd name="T50" fmla="*/ 3 w 52"/>
                    <a:gd name="T51" fmla="*/ 34 h 146"/>
                    <a:gd name="T52" fmla="*/ 3 w 52"/>
                    <a:gd name="T53" fmla="*/ 35 h 146"/>
                    <a:gd name="T54" fmla="*/ 3 w 52"/>
                    <a:gd name="T55" fmla="*/ 36 h 146"/>
                    <a:gd name="T56" fmla="*/ 3 w 52"/>
                    <a:gd name="T57" fmla="*/ 37 h 146"/>
                    <a:gd name="T58" fmla="*/ 3 w 52"/>
                    <a:gd name="T59" fmla="*/ 18 h 146"/>
                    <a:gd name="T60" fmla="*/ 13 w 52"/>
                    <a:gd name="T61" fmla="*/ 0 h 146"/>
                    <a:gd name="T62" fmla="*/ 13 w 52"/>
                    <a:gd name="T63" fmla="*/ 0 h 14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52"/>
                    <a:gd name="T97" fmla="*/ 0 h 146"/>
                    <a:gd name="T98" fmla="*/ 52 w 52"/>
                    <a:gd name="T99" fmla="*/ 146 h 14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52" h="146">
                      <a:moveTo>
                        <a:pt x="52" y="0"/>
                      </a:moveTo>
                      <a:lnTo>
                        <a:pt x="48" y="2"/>
                      </a:lnTo>
                      <a:lnTo>
                        <a:pt x="43" y="7"/>
                      </a:lnTo>
                      <a:lnTo>
                        <a:pt x="38" y="9"/>
                      </a:lnTo>
                      <a:lnTo>
                        <a:pt x="34" y="13"/>
                      </a:lnTo>
                      <a:lnTo>
                        <a:pt x="30" y="18"/>
                      </a:lnTo>
                      <a:lnTo>
                        <a:pt x="25" y="24"/>
                      </a:lnTo>
                      <a:lnTo>
                        <a:pt x="19" y="28"/>
                      </a:lnTo>
                      <a:lnTo>
                        <a:pt x="15" y="34"/>
                      </a:lnTo>
                      <a:lnTo>
                        <a:pt x="10" y="41"/>
                      </a:lnTo>
                      <a:lnTo>
                        <a:pt x="8" y="47"/>
                      </a:lnTo>
                      <a:lnTo>
                        <a:pt x="4" y="52"/>
                      </a:lnTo>
                      <a:lnTo>
                        <a:pt x="1" y="60"/>
                      </a:lnTo>
                      <a:lnTo>
                        <a:pt x="0" y="65"/>
                      </a:lnTo>
                      <a:lnTo>
                        <a:pt x="0" y="73"/>
                      </a:lnTo>
                      <a:lnTo>
                        <a:pt x="0" y="78"/>
                      </a:lnTo>
                      <a:lnTo>
                        <a:pt x="0" y="85"/>
                      </a:lnTo>
                      <a:lnTo>
                        <a:pt x="0" y="91"/>
                      </a:lnTo>
                      <a:lnTo>
                        <a:pt x="2" y="98"/>
                      </a:lnTo>
                      <a:lnTo>
                        <a:pt x="2" y="104"/>
                      </a:lnTo>
                      <a:lnTo>
                        <a:pt x="4" y="110"/>
                      </a:lnTo>
                      <a:lnTo>
                        <a:pt x="5" y="115"/>
                      </a:lnTo>
                      <a:lnTo>
                        <a:pt x="8" y="121"/>
                      </a:lnTo>
                      <a:lnTo>
                        <a:pt x="8" y="127"/>
                      </a:lnTo>
                      <a:lnTo>
                        <a:pt x="9" y="130"/>
                      </a:lnTo>
                      <a:lnTo>
                        <a:pt x="10" y="134"/>
                      </a:lnTo>
                      <a:lnTo>
                        <a:pt x="12" y="138"/>
                      </a:lnTo>
                      <a:lnTo>
                        <a:pt x="13" y="143"/>
                      </a:lnTo>
                      <a:lnTo>
                        <a:pt x="14" y="146"/>
                      </a:lnTo>
                      <a:lnTo>
                        <a:pt x="13" y="69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9999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2" name="Freeform 197"/>
                <p:cNvSpPr>
                  <a:spLocks/>
                </p:cNvSpPr>
                <p:nvPr/>
              </p:nvSpPr>
              <p:spPr bwMode="auto">
                <a:xfrm>
                  <a:off x="4136" y="1260"/>
                  <a:ext cx="10" cy="8"/>
                </a:xfrm>
                <a:custGeom>
                  <a:avLst/>
                  <a:gdLst>
                    <a:gd name="T0" fmla="*/ 0 w 20"/>
                    <a:gd name="T1" fmla="*/ 0 h 17"/>
                    <a:gd name="T2" fmla="*/ 5 w 20"/>
                    <a:gd name="T3" fmla="*/ 0 h 17"/>
                    <a:gd name="T4" fmla="*/ 5 w 20"/>
                    <a:gd name="T5" fmla="*/ 4 h 17"/>
                    <a:gd name="T6" fmla="*/ 3 w 20"/>
                    <a:gd name="T7" fmla="*/ 4 h 17"/>
                    <a:gd name="T8" fmla="*/ 0 w 20"/>
                    <a:gd name="T9" fmla="*/ 0 h 17"/>
                    <a:gd name="T10" fmla="*/ 0 w 20"/>
                    <a:gd name="T11" fmla="*/ 0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"/>
                    <a:gd name="T19" fmla="*/ 0 h 17"/>
                    <a:gd name="T20" fmla="*/ 20 w 20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" h="17">
                      <a:moveTo>
                        <a:pt x="0" y="1"/>
                      </a:moveTo>
                      <a:lnTo>
                        <a:pt x="17" y="0"/>
                      </a:lnTo>
                      <a:lnTo>
                        <a:pt x="20" y="17"/>
                      </a:lnTo>
                      <a:lnTo>
                        <a:pt x="11" y="17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3" name="Freeform 198"/>
                <p:cNvSpPr>
                  <a:spLocks/>
                </p:cNvSpPr>
                <p:nvPr/>
              </p:nvSpPr>
              <p:spPr bwMode="auto">
                <a:xfrm>
                  <a:off x="4297" y="1236"/>
                  <a:ext cx="12" cy="8"/>
                </a:xfrm>
                <a:custGeom>
                  <a:avLst/>
                  <a:gdLst>
                    <a:gd name="T0" fmla="*/ 2 w 25"/>
                    <a:gd name="T1" fmla="*/ 0 h 15"/>
                    <a:gd name="T2" fmla="*/ 0 w 25"/>
                    <a:gd name="T3" fmla="*/ 3 h 15"/>
                    <a:gd name="T4" fmla="*/ 3 w 25"/>
                    <a:gd name="T5" fmla="*/ 4 h 15"/>
                    <a:gd name="T6" fmla="*/ 6 w 25"/>
                    <a:gd name="T7" fmla="*/ 3 h 15"/>
                    <a:gd name="T8" fmla="*/ 2 w 25"/>
                    <a:gd name="T9" fmla="*/ 0 h 15"/>
                    <a:gd name="T10" fmla="*/ 2 w 25"/>
                    <a:gd name="T11" fmla="*/ 0 h 1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"/>
                    <a:gd name="T19" fmla="*/ 0 h 15"/>
                    <a:gd name="T20" fmla="*/ 25 w 25"/>
                    <a:gd name="T21" fmla="*/ 15 h 1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" h="15">
                      <a:moveTo>
                        <a:pt x="10" y="0"/>
                      </a:moveTo>
                      <a:lnTo>
                        <a:pt x="0" y="11"/>
                      </a:lnTo>
                      <a:lnTo>
                        <a:pt x="12" y="15"/>
                      </a:lnTo>
                      <a:lnTo>
                        <a:pt x="25" y="1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07" name="Freeform 199"/>
              <p:cNvSpPr>
                <a:spLocks/>
              </p:cNvSpPr>
              <p:nvPr/>
            </p:nvSpPr>
            <p:spPr bwMode="auto">
              <a:xfrm>
                <a:off x="2263" y="1960"/>
                <a:ext cx="85" cy="239"/>
              </a:xfrm>
              <a:custGeom>
                <a:avLst/>
                <a:gdLst>
                  <a:gd name="T0" fmla="*/ 16 w 140"/>
                  <a:gd name="T1" fmla="*/ 6 h 425"/>
                  <a:gd name="T2" fmla="*/ 16 w 140"/>
                  <a:gd name="T3" fmla="*/ 8 h 425"/>
                  <a:gd name="T4" fmla="*/ 17 w 140"/>
                  <a:gd name="T5" fmla="*/ 10 h 425"/>
                  <a:gd name="T6" fmla="*/ 18 w 140"/>
                  <a:gd name="T7" fmla="*/ 12 h 425"/>
                  <a:gd name="T8" fmla="*/ 18 w 140"/>
                  <a:gd name="T9" fmla="*/ 14 h 425"/>
                  <a:gd name="T10" fmla="*/ 18 w 140"/>
                  <a:gd name="T11" fmla="*/ 16 h 425"/>
                  <a:gd name="T12" fmla="*/ 18 w 140"/>
                  <a:gd name="T13" fmla="*/ 16 h 425"/>
                  <a:gd name="T14" fmla="*/ 17 w 140"/>
                  <a:gd name="T15" fmla="*/ 16 h 425"/>
                  <a:gd name="T16" fmla="*/ 15 w 140"/>
                  <a:gd name="T17" fmla="*/ 17 h 425"/>
                  <a:gd name="T18" fmla="*/ 13 w 140"/>
                  <a:gd name="T19" fmla="*/ 17 h 425"/>
                  <a:gd name="T20" fmla="*/ 9 w 140"/>
                  <a:gd name="T21" fmla="*/ 18 h 425"/>
                  <a:gd name="T22" fmla="*/ 7 w 140"/>
                  <a:gd name="T23" fmla="*/ 19 h 425"/>
                  <a:gd name="T24" fmla="*/ 4 w 140"/>
                  <a:gd name="T25" fmla="*/ 20 h 425"/>
                  <a:gd name="T26" fmla="*/ 2 w 140"/>
                  <a:gd name="T27" fmla="*/ 22 h 425"/>
                  <a:gd name="T28" fmla="*/ 1 w 140"/>
                  <a:gd name="T29" fmla="*/ 23 h 425"/>
                  <a:gd name="T30" fmla="*/ 0 w 140"/>
                  <a:gd name="T31" fmla="*/ 25 h 425"/>
                  <a:gd name="T32" fmla="*/ 0 w 140"/>
                  <a:gd name="T33" fmla="*/ 27 h 425"/>
                  <a:gd name="T34" fmla="*/ 0 w 140"/>
                  <a:gd name="T35" fmla="*/ 29 h 425"/>
                  <a:gd name="T36" fmla="*/ 0 w 140"/>
                  <a:gd name="T37" fmla="*/ 31 h 425"/>
                  <a:gd name="T38" fmla="*/ 1 w 140"/>
                  <a:gd name="T39" fmla="*/ 32 h 425"/>
                  <a:gd name="T40" fmla="*/ 1 w 140"/>
                  <a:gd name="T41" fmla="*/ 34 h 425"/>
                  <a:gd name="T42" fmla="*/ 1 w 140"/>
                  <a:gd name="T43" fmla="*/ 36 h 425"/>
                  <a:gd name="T44" fmla="*/ 1 w 140"/>
                  <a:gd name="T45" fmla="*/ 37 h 425"/>
                  <a:gd name="T46" fmla="*/ 1 w 140"/>
                  <a:gd name="T47" fmla="*/ 39 h 425"/>
                  <a:gd name="T48" fmla="*/ 1 w 140"/>
                  <a:gd name="T49" fmla="*/ 42 h 425"/>
                  <a:gd name="T50" fmla="*/ 2 w 140"/>
                  <a:gd name="T51" fmla="*/ 43 h 425"/>
                  <a:gd name="T52" fmla="*/ 2 w 140"/>
                  <a:gd name="T53" fmla="*/ 45 h 425"/>
                  <a:gd name="T54" fmla="*/ 2 w 140"/>
                  <a:gd name="T55" fmla="*/ 47 h 425"/>
                  <a:gd name="T56" fmla="*/ 2 w 140"/>
                  <a:gd name="T57" fmla="*/ 49 h 425"/>
                  <a:gd name="T58" fmla="*/ 3 w 140"/>
                  <a:gd name="T59" fmla="*/ 51 h 425"/>
                  <a:gd name="T60" fmla="*/ 3 w 140"/>
                  <a:gd name="T61" fmla="*/ 53 h 425"/>
                  <a:gd name="T62" fmla="*/ 4 w 140"/>
                  <a:gd name="T63" fmla="*/ 55 h 425"/>
                  <a:gd name="T64" fmla="*/ 4 w 140"/>
                  <a:gd name="T65" fmla="*/ 57 h 425"/>
                  <a:gd name="T66" fmla="*/ 5 w 140"/>
                  <a:gd name="T67" fmla="*/ 58 h 425"/>
                  <a:gd name="T68" fmla="*/ 5 w 140"/>
                  <a:gd name="T69" fmla="*/ 60 h 425"/>
                  <a:gd name="T70" fmla="*/ 5 w 140"/>
                  <a:gd name="T71" fmla="*/ 62 h 425"/>
                  <a:gd name="T72" fmla="*/ 6 w 140"/>
                  <a:gd name="T73" fmla="*/ 64 h 425"/>
                  <a:gd name="T74" fmla="*/ 7 w 140"/>
                  <a:gd name="T75" fmla="*/ 66 h 425"/>
                  <a:gd name="T76" fmla="*/ 7 w 140"/>
                  <a:gd name="T77" fmla="*/ 67 h 425"/>
                  <a:gd name="T78" fmla="*/ 12 w 140"/>
                  <a:gd name="T79" fmla="*/ 76 h 425"/>
                  <a:gd name="T80" fmla="*/ 43 w 140"/>
                  <a:gd name="T81" fmla="*/ 134 h 425"/>
                  <a:gd name="T82" fmla="*/ 37 w 140"/>
                  <a:gd name="T83" fmla="*/ 76 h 425"/>
                  <a:gd name="T84" fmla="*/ 42 w 140"/>
                  <a:gd name="T85" fmla="*/ 52 h 425"/>
                  <a:gd name="T86" fmla="*/ 47 w 140"/>
                  <a:gd name="T87" fmla="*/ 21 h 425"/>
                  <a:gd name="T88" fmla="*/ 29 w 140"/>
                  <a:gd name="T89" fmla="*/ 15 h 425"/>
                  <a:gd name="T90" fmla="*/ 28 w 140"/>
                  <a:gd name="T91" fmla="*/ 2 h 425"/>
                  <a:gd name="T92" fmla="*/ 26 w 140"/>
                  <a:gd name="T93" fmla="*/ 1 h 425"/>
                  <a:gd name="T94" fmla="*/ 24 w 140"/>
                  <a:gd name="T95" fmla="*/ 1 h 425"/>
                  <a:gd name="T96" fmla="*/ 22 w 140"/>
                  <a:gd name="T97" fmla="*/ 0 h 425"/>
                  <a:gd name="T98" fmla="*/ 20 w 140"/>
                  <a:gd name="T99" fmla="*/ 1 h 425"/>
                  <a:gd name="T100" fmla="*/ 18 w 140"/>
                  <a:gd name="T101" fmla="*/ 1 h 425"/>
                  <a:gd name="T102" fmla="*/ 16 w 140"/>
                  <a:gd name="T103" fmla="*/ 2 h 425"/>
                  <a:gd name="T104" fmla="*/ 16 w 140"/>
                  <a:gd name="T105" fmla="*/ 4 h 425"/>
                  <a:gd name="T106" fmla="*/ 16 w 140"/>
                  <a:gd name="T107" fmla="*/ 6 h 42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40"/>
                  <a:gd name="T163" fmla="*/ 0 h 425"/>
                  <a:gd name="T164" fmla="*/ 140 w 140"/>
                  <a:gd name="T165" fmla="*/ 425 h 42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40" h="425">
                    <a:moveTo>
                      <a:pt x="44" y="18"/>
                    </a:moveTo>
                    <a:lnTo>
                      <a:pt x="44" y="20"/>
                    </a:lnTo>
                    <a:lnTo>
                      <a:pt x="45" y="22"/>
                    </a:lnTo>
                    <a:lnTo>
                      <a:pt x="45" y="25"/>
                    </a:lnTo>
                    <a:lnTo>
                      <a:pt x="46" y="29"/>
                    </a:lnTo>
                    <a:lnTo>
                      <a:pt x="46" y="31"/>
                    </a:lnTo>
                    <a:lnTo>
                      <a:pt x="47" y="34"/>
                    </a:lnTo>
                    <a:lnTo>
                      <a:pt x="47" y="37"/>
                    </a:lnTo>
                    <a:lnTo>
                      <a:pt x="48" y="39"/>
                    </a:lnTo>
                    <a:lnTo>
                      <a:pt x="49" y="44"/>
                    </a:lnTo>
                    <a:lnTo>
                      <a:pt x="49" y="47"/>
                    </a:lnTo>
                    <a:lnTo>
                      <a:pt x="50" y="50"/>
                    </a:lnTo>
                    <a:lnTo>
                      <a:pt x="50" y="51"/>
                    </a:lnTo>
                    <a:lnTo>
                      <a:pt x="49" y="51"/>
                    </a:lnTo>
                    <a:lnTo>
                      <a:pt x="46" y="52"/>
                    </a:lnTo>
                    <a:lnTo>
                      <a:pt x="44" y="52"/>
                    </a:lnTo>
                    <a:lnTo>
                      <a:pt x="42" y="53"/>
                    </a:lnTo>
                    <a:lnTo>
                      <a:pt x="38" y="54"/>
                    </a:lnTo>
                    <a:lnTo>
                      <a:pt x="34" y="55"/>
                    </a:lnTo>
                    <a:lnTo>
                      <a:pt x="30" y="56"/>
                    </a:lnTo>
                    <a:lnTo>
                      <a:pt x="25" y="57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63"/>
                    </a:lnTo>
                    <a:lnTo>
                      <a:pt x="10" y="64"/>
                    </a:lnTo>
                    <a:lnTo>
                      <a:pt x="7" y="67"/>
                    </a:lnTo>
                    <a:lnTo>
                      <a:pt x="5" y="70"/>
                    </a:lnTo>
                    <a:lnTo>
                      <a:pt x="3" y="72"/>
                    </a:lnTo>
                    <a:lnTo>
                      <a:pt x="2" y="73"/>
                    </a:lnTo>
                    <a:lnTo>
                      <a:pt x="1" y="76"/>
                    </a:lnTo>
                    <a:lnTo>
                      <a:pt x="0" y="78"/>
                    </a:lnTo>
                    <a:lnTo>
                      <a:pt x="0" y="81"/>
                    </a:lnTo>
                    <a:lnTo>
                      <a:pt x="0" y="85"/>
                    </a:lnTo>
                    <a:lnTo>
                      <a:pt x="0" y="90"/>
                    </a:lnTo>
                    <a:lnTo>
                      <a:pt x="0" y="92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9"/>
                    </a:lnTo>
                    <a:lnTo>
                      <a:pt x="1" y="102"/>
                    </a:lnTo>
                    <a:lnTo>
                      <a:pt x="1" y="105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2" y="115"/>
                    </a:lnTo>
                    <a:lnTo>
                      <a:pt x="2" y="118"/>
                    </a:lnTo>
                    <a:lnTo>
                      <a:pt x="3" y="122"/>
                    </a:lnTo>
                    <a:lnTo>
                      <a:pt x="3" y="124"/>
                    </a:lnTo>
                    <a:lnTo>
                      <a:pt x="4" y="128"/>
                    </a:lnTo>
                    <a:lnTo>
                      <a:pt x="4" y="131"/>
                    </a:lnTo>
                    <a:lnTo>
                      <a:pt x="5" y="134"/>
                    </a:lnTo>
                    <a:lnTo>
                      <a:pt x="5" y="137"/>
                    </a:lnTo>
                    <a:lnTo>
                      <a:pt x="5" y="140"/>
                    </a:lnTo>
                    <a:lnTo>
                      <a:pt x="5" y="143"/>
                    </a:lnTo>
                    <a:lnTo>
                      <a:pt x="6" y="147"/>
                    </a:lnTo>
                    <a:lnTo>
                      <a:pt x="6" y="150"/>
                    </a:lnTo>
                    <a:lnTo>
                      <a:pt x="7" y="153"/>
                    </a:lnTo>
                    <a:lnTo>
                      <a:pt x="7" y="155"/>
                    </a:lnTo>
                    <a:lnTo>
                      <a:pt x="8" y="158"/>
                    </a:lnTo>
                    <a:lnTo>
                      <a:pt x="8" y="161"/>
                    </a:lnTo>
                    <a:lnTo>
                      <a:pt x="9" y="165"/>
                    </a:lnTo>
                    <a:lnTo>
                      <a:pt x="9" y="168"/>
                    </a:lnTo>
                    <a:lnTo>
                      <a:pt x="10" y="171"/>
                    </a:lnTo>
                    <a:lnTo>
                      <a:pt x="10" y="173"/>
                    </a:lnTo>
                    <a:lnTo>
                      <a:pt x="11" y="176"/>
                    </a:lnTo>
                    <a:lnTo>
                      <a:pt x="11" y="179"/>
                    </a:lnTo>
                    <a:lnTo>
                      <a:pt x="12" y="182"/>
                    </a:lnTo>
                    <a:lnTo>
                      <a:pt x="13" y="184"/>
                    </a:lnTo>
                    <a:lnTo>
                      <a:pt x="13" y="187"/>
                    </a:lnTo>
                    <a:lnTo>
                      <a:pt x="14" y="189"/>
                    </a:lnTo>
                    <a:lnTo>
                      <a:pt x="15" y="192"/>
                    </a:lnTo>
                    <a:lnTo>
                      <a:pt x="15" y="195"/>
                    </a:lnTo>
                    <a:lnTo>
                      <a:pt x="16" y="199"/>
                    </a:lnTo>
                    <a:lnTo>
                      <a:pt x="16" y="203"/>
                    </a:lnTo>
                    <a:lnTo>
                      <a:pt x="17" y="206"/>
                    </a:lnTo>
                    <a:lnTo>
                      <a:pt x="18" y="209"/>
                    </a:lnTo>
                    <a:lnTo>
                      <a:pt x="18" y="210"/>
                    </a:lnTo>
                    <a:lnTo>
                      <a:pt x="18" y="211"/>
                    </a:lnTo>
                    <a:lnTo>
                      <a:pt x="19" y="211"/>
                    </a:lnTo>
                    <a:lnTo>
                      <a:pt x="33" y="242"/>
                    </a:lnTo>
                    <a:lnTo>
                      <a:pt x="60" y="424"/>
                    </a:lnTo>
                    <a:lnTo>
                      <a:pt x="117" y="425"/>
                    </a:lnTo>
                    <a:lnTo>
                      <a:pt x="102" y="414"/>
                    </a:lnTo>
                    <a:lnTo>
                      <a:pt x="100" y="240"/>
                    </a:lnTo>
                    <a:lnTo>
                      <a:pt x="113" y="165"/>
                    </a:lnTo>
                    <a:lnTo>
                      <a:pt x="140" y="180"/>
                    </a:lnTo>
                    <a:lnTo>
                      <a:pt x="128" y="65"/>
                    </a:lnTo>
                    <a:lnTo>
                      <a:pt x="71" y="53"/>
                    </a:lnTo>
                    <a:lnTo>
                      <a:pt x="78" y="46"/>
                    </a:lnTo>
                    <a:lnTo>
                      <a:pt x="78" y="9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5" y="1"/>
                    </a:lnTo>
                    <a:lnTo>
                      <a:pt x="63" y="1"/>
                    </a:lnTo>
                    <a:lnTo>
                      <a:pt x="60" y="0"/>
                    </a:lnTo>
                    <a:lnTo>
                      <a:pt x="57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49" y="3"/>
                    </a:lnTo>
                    <a:lnTo>
                      <a:pt x="47" y="6"/>
                    </a:lnTo>
                    <a:lnTo>
                      <a:pt x="45" y="8"/>
                    </a:lnTo>
                    <a:lnTo>
                      <a:pt x="44" y="11"/>
                    </a:lnTo>
                    <a:lnTo>
                      <a:pt x="44" y="13"/>
                    </a:lnTo>
                    <a:lnTo>
                      <a:pt x="44" y="18"/>
                    </a:lnTo>
                    <a:close/>
                  </a:path>
                </a:pathLst>
              </a:custGeom>
              <a:solidFill>
                <a:srgbClr val="00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8" name="Freeform 200"/>
              <p:cNvSpPr>
                <a:spLocks/>
              </p:cNvSpPr>
              <p:nvPr/>
            </p:nvSpPr>
            <p:spPr bwMode="auto">
              <a:xfrm>
                <a:off x="2391" y="1829"/>
                <a:ext cx="84" cy="238"/>
              </a:xfrm>
              <a:custGeom>
                <a:avLst/>
                <a:gdLst>
                  <a:gd name="T0" fmla="*/ 16 w 140"/>
                  <a:gd name="T1" fmla="*/ 6 h 425"/>
                  <a:gd name="T2" fmla="*/ 16 w 140"/>
                  <a:gd name="T3" fmla="*/ 8 h 425"/>
                  <a:gd name="T4" fmla="*/ 17 w 140"/>
                  <a:gd name="T5" fmla="*/ 10 h 425"/>
                  <a:gd name="T6" fmla="*/ 17 w 140"/>
                  <a:gd name="T7" fmla="*/ 12 h 425"/>
                  <a:gd name="T8" fmla="*/ 17 w 140"/>
                  <a:gd name="T9" fmla="*/ 14 h 425"/>
                  <a:gd name="T10" fmla="*/ 18 w 140"/>
                  <a:gd name="T11" fmla="*/ 16 h 425"/>
                  <a:gd name="T12" fmla="*/ 17 w 140"/>
                  <a:gd name="T13" fmla="*/ 16 h 425"/>
                  <a:gd name="T14" fmla="*/ 17 w 140"/>
                  <a:gd name="T15" fmla="*/ 16 h 425"/>
                  <a:gd name="T16" fmla="*/ 15 w 140"/>
                  <a:gd name="T17" fmla="*/ 17 h 425"/>
                  <a:gd name="T18" fmla="*/ 12 w 140"/>
                  <a:gd name="T19" fmla="*/ 17 h 425"/>
                  <a:gd name="T20" fmla="*/ 9 w 140"/>
                  <a:gd name="T21" fmla="*/ 18 h 425"/>
                  <a:gd name="T22" fmla="*/ 7 w 140"/>
                  <a:gd name="T23" fmla="*/ 19 h 425"/>
                  <a:gd name="T24" fmla="*/ 4 w 140"/>
                  <a:gd name="T25" fmla="*/ 20 h 425"/>
                  <a:gd name="T26" fmla="*/ 2 w 140"/>
                  <a:gd name="T27" fmla="*/ 22 h 425"/>
                  <a:gd name="T28" fmla="*/ 1 w 140"/>
                  <a:gd name="T29" fmla="*/ 23 h 425"/>
                  <a:gd name="T30" fmla="*/ 0 w 140"/>
                  <a:gd name="T31" fmla="*/ 25 h 425"/>
                  <a:gd name="T32" fmla="*/ 0 w 140"/>
                  <a:gd name="T33" fmla="*/ 27 h 425"/>
                  <a:gd name="T34" fmla="*/ 0 w 140"/>
                  <a:gd name="T35" fmla="*/ 29 h 425"/>
                  <a:gd name="T36" fmla="*/ 0 w 140"/>
                  <a:gd name="T37" fmla="*/ 30 h 425"/>
                  <a:gd name="T38" fmla="*/ 1 w 140"/>
                  <a:gd name="T39" fmla="*/ 32 h 425"/>
                  <a:gd name="T40" fmla="*/ 1 w 140"/>
                  <a:gd name="T41" fmla="*/ 34 h 425"/>
                  <a:gd name="T42" fmla="*/ 1 w 140"/>
                  <a:gd name="T43" fmla="*/ 35 h 425"/>
                  <a:gd name="T44" fmla="*/ 1 w 140"/>
                  <a:gd name="T45" fmla="*/ 37 h 425"/>
                  <a:gd name="T46" fmla="*/ 1 w 140"/>
                  <a:gd name="T47" fmla="*/ 39 h 425"/>
                  <a:gd name="T48" fmla="*/ 1 w 140"/>
                  <a:gd name="T49" fmla="*/ 41 h 425"/>
                  <a:gd name="T50" fmla="*/ 2 w 140"/>
                  <a:gd name="T51" fmla="*/ 43 h 425"/>
                  <a:gd name="T52" fmla="*/ 2 w 140"/>
                  <a:gd name="T53" fmla="*/ 45 h 425"/>
                  <a:gd name="T54" fmla="*/ 2 w 140"/>
                  <a:gd name="T55" fmla="*/ 47 h 425"/>
                  <a:gd name="T56" fmla="*/ 2 w 140"/>
                  <a:gd name="T57" fmla="*/ 49 h 425"/>
                  <a:gd name="T58" fmla="*/ 3 w 140"/>
                  <a:gd name="T59" fmla="*/ 50 h 425"/>
                  <a:gd name="T60" fmla="*/ 3 w 140"/>
                  <a:gd name="T61" fmla="*/ 53 h 425"/>
                  <a:gd name="T62" fmla="*/ 4 w 140"/>
                  <a:gd name="T63" fmla="*/ 54 h 425"/>
                  <a:gd name="T64" fmla="*/ 4 w 140"/>
                  <a:gd name="T65" fmla="*/ 56 h 425"/>
                  <a:gd name="T66" fmla="*/ 5 w 140"/>
                  <a:gd name="T67" fmla="*/ 58 h 425"/>
                  <a:gd name="T68" fmla="*/ 5 w 140"/>
                  <a:gd name="T69" fmla="*/ 59 h 425"/>
                  <a:gd name="T70" fmla="*/ 5 w 140"/>
                  <a:gd name="T71" fmla="*/ 61 h 425"/>
                  <a:gd name="T72" fmla="*/ 6 w 140"/>
                  <a:gd name="T73" fmla="*/ 64 h 425"/>
                  <a:gd name="T74" fmla="*/ 7 w 140"/>
                  <a:gd name="T75" fmla="*/ 66 h 425"/>
                  <a:gd name="T76" fmla="*/ 7 w 140"/>
                  <a:gd name="T77" fmla="*/ 66 h 425"/>
                  <a:gd name="T78" fmla="*/ 12 w 140"/>
                  <a:gd name="T79" fmla="*/ 76 h 425"/>
                  <a:gd name="T80" fmla="*/ 42 w 140"/>
                  <a:gd name="T81" fmla="*/ 133 h 425"/>
                  <a:gd name="T82" fmla="*/ 36 w 140"/>
                  <a:gd name="T83" fmla="*/ 75 h 425"/>
                  <a:gd name="T84" fmla="*/ 41 w 140"/>
                  <a:gd name="T85" fmla="*/ 52 h 425"/>
                  <a:gd name="T86" fmla="*/ 46 w 140"/>
                  <a:gd name="T87" fmla="*/ 20 h 425"/>
                  <a:gd name="T88" fmla="*/ 28 w 140"/>
                  <a:gd name="T89" fmla="*/ 15 h 425"/>
                  <a:gd name="T90" fmla="*/ 27 w 140"/>
                  <a:gd name="T91" fmla="*/ 2 h 425"/>
                  <a:gd name="T92" fmla="*/ 25 w 140"/>
                  <a:gd name="T93" fmla="*/ 1 h 425"/>
                  <a:gd name="T94" fmla="*/ 23 w 140"/>
                  <a:gd name="T95" fmla="*/ 1 h 425"/>
                  <a:gd name="T96" fmla="*/ 22 w 140"/>
                  <a:gd name="T97" fmla="*/ 0 h 425"/>
                  <a:gd name="T98" fmla="*/ 19 w 140"/>
                  <a:gd name="T99" fmla="*/ 1 h 425"/>
                  <a:gd name="T100" fmla="*/ 17 w 140"/>
                  <a:gd name="T101" fmla="*/ 1 h 425"/>
                  <a:gd name="T102" fmla="*/ 16 w 140"/>
                  <a:gd name="T103" fmla="*/ 2 h 425"/>
                  <a:gd name="T104" fmla="*/ 16 w 140"/>
                  <a:gd name="T105" fmla="*/ 4 h 425"/>
                  <a:gd name="T106" fmla="*/ 16 w 140"/>
                  <a:gd name="T107" fmla="*/ 6 h 42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40"/>
                  <a:gd name="T163" fmla="*/ 0 h 425"/>
                  <a:gd name="T164" fmla="*/ 140 w 140"/>
                  <a:gd name="T165" fmla="*/ 425 h 42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40" h="425">
                    <a:moveTo>
                      <a:pt x="44" y="18"/>
                    </a:moveTo>
                    <a:lnTo>
                      <a:pt x="44" y="20"/>
                    </a:lnTo>
                    <a:lnTo>
                      <a:pt x="45" y="22"/>
                    </a:lnTo>
                    <a:lnTo>
                      <a:pt x="45" y="25"/>
                    </a:lnTo>
                    <a:lnTo>
                      <a:pt x="46" y="29"/>
                    </a:lnTo>
                    <a:lnTo>
                      <a:pt x="46" y="31"/>
                    </a:lnTo>
                    <a:lnTo>
                      <a:pt x="47" y="34"/>
                    </a:lnTo>
                    <a:lnTo>
                      <a:pt x="47" y="37"/>
                    </a:lnTo>
                    <a:lnTo>
                      <a:pt x="48" y="39"/>
                    </a:lnTo>
                    <a:lnTo>
                      <a:pt x="49" y="44"/>
                    </a:lnTo>
                    <a:lnTo>
                      <a:pt x="49" y="47"/>
                    </a:lnTo>
                    <a:lnTo>
                      <a:pt x="50" y="50"/>
                    </a:lnTo>
                    <a:lnTo>
                      <a:pt x="50" y="51"/>
                    </a:lnTo>
                    <a:lnTo>
                      <a:pt x="49" y="51"/>
                    </a:lnTo>
                    <a:lnTo>
                      <a:pt x="46" y="52"/>
                    </a:lnTo>
                    <a:lnTo>
                      <a:pt x="44" y="52"/>
                    </a:lnTo>
                    <a:lnTo>
                      <a:pt x="42" y="53"/>
                    </a:lnTo>
                    <a:lnTo>
                      <a:pt x="38" y="54"/>
                    </a:lnTo>
                    <a:lnTo>
                      <a:pt x="34" y="55"/>
                    </a:lnTo>
                    <a:lnTo>
                      <a:pt x="30" y="56"/>
                    </a:lnTo>
                    <a:lnTo>
                      <a:pt x="25" y="57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63"/>
                    </a:lnTo>
                    <a:lnTo>
                      <a:pt x="10" y="64"/>
                    </a:lnTo>
                    <a:lnTo>
                      <a:pt x="7" y="67"/>
                    </a:lnTo>
                    <a:lnTo>
                      <a:pt x="5" y="70"/>
                    </a:lnTo>
                    <a:lnTo>
                      <a:pt x="3" y="72"/>
                    </a:lnTo>
                    <a:lnTo>
                      <a:pt x="2" y="73"/>
                    </a:lnTo>
                    <a:lnTo>
                      <a:pt x="1" y="76"/>
                    </a:lnTo>
                    <a:lnTo>
                      <a:pt x="0" y="78"/>
                    </a:lnTo>
                    <a:lnTo>
                      <a:pt x="0" y="81"/>
                    </a:lnTo>
                    <a:lnTo>
                      <a:pt x="0" y="85"/>
                    </a:lnTo>
                    <a:lnTo>
                      <a:pt x="0" y="90"/>
                    </a:lnTo>
                    <a:lnTo>
                      <a:pt x="0" y="92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9"/>
                    </a:lnTo>
                    <a:lnTo>
                      <a:pt x="1" y="102"/>
                    </a:lnTo>
                    <a:lnTo>
                      <a:pt x="1" y="105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2" y="115"/>
                    </a:lnTo>
                    <a:lnTo>
                      <a:pt x="2" y="118"/>
                    </a:lnTo>
                    <a:lnTo>
                      <a:pt x="3" y="122"/>
                    </a:lnTo>
                    <a:lnTo>
                      <a:pt x="3" y="124"/>
                    </a:lnTo>
                    <a:lnTo>
                      <a:pt x="4" y="128"/>
                    </a:lnTo>
                    <a:lnTo>
                      <a:pt x="4" y="131"/>
                    </a:lnTo>
                    <a:lnTo>
                      <a:pt x="5" y="134"/>
                    </a:lnTo>
                    <a:lnTo>
                      <a:pt x="5" y="137"/>
                    </a:lnTo>
                    <a:lnTo>
                      <a:pt x="5" y="140"/>
                    </a:lnTo>
                    <a:lnTo>
                      <a:pt x="5" y="143"/>
                    </a:lnTo>
                    <a:lnTo>
                      <a:pt x="6" y="147"/>
                    </a:lnTo>
                    <a:lnTo>
                      <a:pt x="6" y="150"/>
                    </a:lnTo>
                    <a:lnTo>
                      <a:pt x="7" y="153"/>
                    </a:lnTo>
                    <a:lnTo>
                      <a:pt x="7" y="155"/>
                    </a:lnTo>
                    <a:lnTo>
                      <a:pt x="8" y="158"/>
                    </a:lnTo>
                    <a:lnTo>
                      <a:pt x="8" y="161"/>
                    </a:lnTo>
                    <a:lnTo>
                      <a:pt x="9" y="165"/>
                    </a:lnTo>
                    <a:lnTo>
                      <a:pt x="9" y="168"/>
                    </a:lnTo>
                    <a:lnTo>
                      <a:pt x="10" y="171"/>
                    </a:lnTo>
                    <a:lnTo>
                      <a:pt x="10" y="173"/>
                    </a:lnTo>
                    <a:lnTo>
                      <a:pt x="11" y="176"/>
                    </a:lnTo>
                    <a:lnTo>
                      <a:pt x="11" y="179"/>
                    </a:lnTo>
                    <a:lnTo>
                      <a:pt x="12" y="182"/>
                    </a:lnTo>
                    <a:lnTo>
                      <a:pt x="13" y="184"/>
                    </a:lnTo>
                    <a:lnTo>
                      <a:pt x="13" y="187"/>
                    </a:lnTo>
                    <a:lnTo>
                      <a:pt x="14" y="189"/>
                    </a:lnTo>
                    <a:lnTo>
                      <a:pt x="15" y="192"/>
                    </a:lnTo>
                    <a:lnTo>
                      <a:pt x="15" y="195"/>
                    </a:lnTo>
                    <a:lnTo>
                      <a:pt x="16" y="199"/>
                    </a:lnTo>
                    <a:lnTo>
                      <a:pt x="16" y="203"/>
                    </a:lnTo>
                    <a:lnTo>
                      <a:pt x="17" y="206"/>
                    </a:lnTo>
                    <a:lnTo>
                      <a:pt x="18" y="209"/>
                    </a:lnTo>
                    <a:lnTo>
                      <a:pt x="18" y="210"/>
                    </a:lnTo>
                    <a:lnTo>
                      <a:pt x="18" y="211"/>
                    </a:lnTo>
                    <a:lnTo>
                      <a:pt x="19" y="211"/>
                    </a:lnTo>
                    <a:lnTo>
                      <a:pt x="33" y="242"/>
                    </a:lnTo>
                    <a:lnTo>
                      <a:pt x="60" y="424"/>
                    </a:lnTo>
                    <a:lnTo>
                      <a:pt x="117" y="425"/>
                    </a:lnTo>
                    <a:lnTo>
                      <a:pt x="102" y="414"/>
                    </a:lnTo>
                    <a:lnTo>
                      <a:pt x="100" y="240"/>
                    </a:lnTo>
                    <a:lnTo>
                      <a:pt x="113" y="165"/>
                    </a:lnTo>
                    <a:lnTo>
                      <a:pt x="140" y="180"/>
                    </a:lnTo>
                    <a:lnTo>
                      <a:pt x="128" y="65"/>
                    </a:lnTo>
                    <a:lnTo>
                      <a:pt x="71" y="53"/>
                    </a:lnTo>
                    <a:lnTo>
                      <a:pt x="78" y="46"/>
                    </a:lnTo>
                    <a:lnTo>
                      <a:pt x="78" y="9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5" y="1"/>
                    </a:lnTo>
                    <a:lnTo>
                      <a:pt x="63" y="1"/>
                    </a:lnTo>
                    <a:lnTo>
                      <a:pt x="60" y="0"/>
                    </a:lnTo>
                    <a:lnTo>
                      <a:pt x="57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49" y="3"/>
                    </a:lnTo>
                    <a:lnTo>
                      <a:pt x="47" y="6"/>
                    </a:lnTo>
                    <a:lnTo>
                      <a:pt x="45" y="8"/>
                    </a:lnTo>
                    <a:lnTo>
                      <a:pt x="44" y="11"/>
                    </a:lnTo>
                    <a:lnTo>
                      <a:pt x="44" y="13"/>
                    </a:lnTo>
                    <a:lnTo>
                      <a:pt x="44" y="18"/>
                    </a:lnTo>
                    <a:close/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09" name="Group 201"/>
              <p:cNvGrpSpPr>
                <a:grpSpLocks/>
              </p:cNvGrpSpPr>
              <p:nvPr/>
            </p:nvGrpSpPr>
            <p:grpSpPr bwMode="auto">
              <a:xfrm>
                <a:off x="2263" y="2092"/>
                <a:ext cx="170" cy="288"/>
                <a:chOff x="2782" y="3110"/>
                <a:chExt cx="349" cy="493"/>
              </a:xfrm>
            </p:grpSpPr>
            <p:sp>
              <p:nvSpPr>
                <p:cNvPr id="311" name="Freeform 202"/>
                <p:cNvSpPr>
                  <a:spLocks/>
                </p:cNvSpPr>
                <p:nvPr/>
              </p:nvSpPr>
              <p:spPr bwMode="auto">
                <a:xfrm>
                  <a:off x="2783" y="3130"/>
                  <a:ext cx="348" cy="473"/>
                </a:xfrm>
                <a:custGeom>
                  <a:avLst/>
                  <a:gdLst>
                    <a:gd name="T0" fmla="*/ 68 w 696"/>
                    <a:gd name="T1" fmla="*/ 106 h 947"/>
                    <a:gd name="T2" fmla="*/ 66 w 696"/>
                    <a:gd name="T3" fmla="*/ 114 h 947"/>
                    <a:gd name="T4" fmla="*/ 65 w 696"/>
                    <a:gd name="T5" fmla="*/ 122 h 947"/>
                    <a:gd name="T6" fmla="*/ 63 w 696"/>
                    <a:gd name="T7" fmla="*/ 133 h 947"/>
                    <a:gd name="T8" fmla="*/ 62 w 696"/>
                    <a:gd name="T9" fmla="*/ 141 h 947"/>
                    <a:gd name="T10" fmla="*/ 62 w 696"/>
                    <a:gd name="T11" fmla="*/ 147 h 947"/>
                    <a:gd name="T12" fmla="*/ 62 w 696"/>
                    <a:gd name="T13" fmla="*/ 155 h 947"/>
                    <a:gd name="T14" fmla="*/ 63 w 696"/>
                    <a:gd name="T15" fmla="*/ 162 h 947"/>
                    <a:gd name="T16" fmla="*/ 63 w 696"/>
                    <a:gd name="T17" fmla="*/ 169 h 947"/>
                    <a:gd name="T18" fmla="*/ 65 w 696"/>
                    <a:gd name="T19" fmla="*/ 177 h 947"/>
                    <a:gd name="T20" fmla="*/ 65 w 696"/>
                    <a:gd name="T21" fmla="*/ 184 h 947"/>
                    <a:gd name="T22" fmla="*/ 66 w 696"/>
                    <a:gd name="T23" fmla="*/ 191 h 947"/>
                    <a:gd name="T24" fmla="*/ 67 w 696"/>
                    <a:gd name="T25" fmla="*/ 198 h 947"/>
                    <a:gd name="T26" fmla="*/ 69 w 696"/>
                    <a:gd name="T27" fmla="*/ 208 h 947"/>
                    <a:gd name="T28" fmla="*/ 70 w 696"/>
                    <a:gd name="T29" fmla="*/ 217 h 947"/>
                    <a:gd name="T30" fmla="*/ 71 w 696"/>
                    <a:gd name="T31" fmla="*/ 222 h 947"/>
                    <a:gd name="T32" fmla="*/ 93 w 696"/>
                    <a:gd name="T33" fmla="*/ 150 h 947"/>
                    <a:gd name="T34" fmla="*/ 96 w 696"/>
                    <a:gd name="T35" fmla="*/ 142 h 947"/>
                    <a:gd name="T36" fmla="*/ 100 w 696"/>
                    <a:gd name="T37" fmla="*/ 133 h 947"/>
                    <a:gd name="T38" fmla="*/ 104 w 696"/>
                    <a:gd name="T39" fmla="*/ 126 h 947"/>
                    <a:gd name="T40" fmla="*/ 106 w 696"/>
                    <a:gd name="T41" fmla="*/ 119 h 947"/>
                    <a:gd name="T42" fmla="*/ 108 w 696"/>
                    <a:gd name="T43" fmla="*/ 111 h 947"/>
                    <a:gd name="T44" fmla="*/ 111 w 696"/>
                    <a:gd name="T45" fmla="*/ 104 h 947"/>
                    <a:gd name="T46" fmla="*/ 113 w 696"/>
                    <a:gd name="T47" fmla="*/ 97 h 947"/>
                    <a:gd name="T48" fmla="*/ 114 w 696"/>
                    <a:gd name="T49" fmla="*/ 91 h 947"/>
                    <a:gd name="T50" fmla="*/ 114 w 696"/>
                    <a:gd name="T51" fmla="*/ 80 h 947"/>
                    <a:gd name="T52" fmla="*/ 113 w 696"/>
                    <a:gd name="T53" fmla="*/ 73 h 947"/>
                    <a:gd name="T54" fmla="*/ 112 w 696"/>
                    <a:gd name="T55" fmla="*/ 67 h 947"/>
                    <a:gd name="T56" fmla="*/ 111 w 696"/>
                    <a:gd name="T57" fmla="*/ 60 h 947"/>
                    <a:gd name="T58" fmla="*/ 138 w 696"/>
                    <a:gd name="T59" fmla="*/ 65 h 947"/>
                    <a:gd name="T60" fmla="*/ 142 w 696"/>
                    <a:gd name="T61" fmla="*/ 51 h 947"/>
                    <a:gd name="T62" fmla="*/ 135 w 696"/>
                    <a:gd name="T63" fmla="*/ 47 h 947"/>
                    <a:gd name="T64" fmla="*/ 127 w 696"/>
                    <a:gd name="T65" fmla="*/ 42 h 947"/>
                    <a:gd name="T66" fmla="*/ 118 w 696"/>
                    <a:gd name="T67" fmla="*/ 38 h 947"/>
                    <a:gd name="T68" fmla="*/ 109 w 696"/>
                    <a:gd name="T69" fmla="*/ 33 h 947"/>
                    <a:gd name="T70" fmla="*/ 101 w 696"/>
                    <a:gd name="T71" fmla="*/ 30 h 947"/>
                    <a:gd name="T72" fmla="*/ 92 w 696"/>
                    <a:gd name="T73" fmla="*/ 28 h 947"/>
                    <a:gd name="T74" fmla="*/ 84 w 696"/>
                    <a:gd name="T75" fmla="*/ 26 h 947"/>
                    <a:gd name="T76" fmla="*/ 76 w 696"/>
                    <a:gd name="T77" fmla="*/ 25 h 947"/>
                    <a:gd name="T78" fmla="*/ 70 w 696"/>
                    <a:gd name="T79" fmla="*/ 25 h 947"/>
                    <a:gd name="T80" fmla="*/ 61 w 696"/>
                    <a:gd name="T81" fmla="*/ 25 h 947"/>
                    <a:gd name="T82" fmla="*/ 1 w 696"/>
                    <a:gd name="T83" fmla="*/ 7 h 947"/>
                    <a:gd name="T84" fmla="*/ 1 w 696"/>
                    <a:gd name="T85" fmla="*/ 12 h 947"/>
                    <a:gd name="T86" fmla="*/ 0 w 696"/>
                    <a:gd name="T87" fmla="*/ 20 h 947"/>
                    <a:gd name="T88" fmla="*/ 1 w 696"/>
                    <a:gd name="T89" fmla="*/ 28 h 947"/>
                    <a:gd name="T90" fmla="*/ 3 w 696"/>
                    <a:gd name="T91" fmla="*/ 36 h 947"/>
                    <a:gd name="T92" fmla="*/ 5 w 696"/>
                    <a:gd name="T93" fmla="*/ 43 h 947"/>
                    <a:gd name="T94" fmla="*/ 11 w 696"/>
                    <a:gd name="T95" fmla="*/ 49 h 947"/>
                    <a:gd name="T96" fmla="*/ 19 w 696"/>
                    <a:gd name="T97" fmla="*/ 52 h 947"/>
                    <a:gd name="T98" fmla="*/ 27 w 696"/>
                    <a:gd name="T99" fmla="*/ 54 h 947"/>
                    <a:gd name="T100" fmla="*/ 36 w 696"/>
                    <a:gd name="T101" fmla="*/ 54 h 947"/>
                    <a:gd name="T102" fmla="*/ 42 w 696"/>
                    <a:gd name="T103" fmla="*/ 53 h 947"/>
                    <a:gd name="T104" fmla="*/ 48 w 696"/>
                    <a:gd name="T105" fmla="*/ 53 h 947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696"/>
                    <a:gd name="T160" fmla="*/ 0 h 947"/>
                    <a:gd name="T161" fmla="*/ 696 w 696"/>
                    <a:gd name="T162" fmla="*/ 947 h 947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696" h="947">
                      <a:moveTo>
                        <a:pt x="196" y="213"/>
                      </a:moveTo>
                      <a:lnTo>
                        <a:pt x="274" y="418"/>
                      </a:lnTo>
                      <a:lnTo>
                        <a:pt x="272" y="420"/>
                      </a:lnTo>
                      <a:lnTo>
                        <a:pt x="270" y="426"/>
                      </a:lnTo>
                      <a:lnTo>
                        <a:pt x="270" y="432"/>
                      </a:lnTo>
                      <a:lnTo>
                        <a:pt x="266" y="439"/>
                      </a:lnTo>
                      <a:lnTo>
                        <a:pt x="266" y="447"/>
                      </a:lnTo>
                      <a:lnTo>
                        <a:pt x="264" y="452"/>
                      </a:lnTo>
                      <a:lnTo>
                        <a:pt x="262" y="458"/>
                      </a:lnTo>
                      <a:lnTo>
                        <a:pt x="260" y="462"/>
                      </a:lnTo>
                      <a:lnTo>
                        <a:pt x="260" y="470"/>
                      </a:lnTo>
                      <a:lnTo>
                        <a:pt x="259" y="475"/>
                      </a:lnTo>
                      <a:lnTo>
                        <a:pt x="259" y="483"/>
                      </a:lnTo>
                      <a:lnTo>
                        <a:pt x="257" y="490"/>
                      </a:lnTo>
                      <a:lnTo>
                        <a:pt x="255" y="498"/>
                      </a:lnTo>
                      <a:lnTo>
                        <a:pt x="255" y="506"/>
                      </a:lnTo>
                      <a:lnTo>
                        <a:pt x="253" y="513"/>
                      </a:lnTo>
                      <a:lnTo>
                        <a:pt x="253" y="523"/>
                      </a:lnTo>
                      <a:lnTo>
                        <a:pt x="253" y="532"/>
                      </a:lnTo>
                      <a:lnTo>
                        <a:pt x="251" y="540"/>
                      </a:lnTo>
                      <a:lnTo>
                        <a:pt x="251" y="549"/>
                      </a:lnTo>
                      <a:lnTo>
                        <a:pt x="251" y="555"/>
                      </a:lnTo>
                      <a:lnTo>
                        <a:pt x="251" y="561"/>
                      </a:lnTo>
                      <a:lnTo>
                        <a:pt x="251" y="565"/>
                      </a:lnTo>
                      <a:lnTo>
                        <a:pt x="251" y="570"/>
                      </a:lnTo>
                      <a:lnTo>
                        <a:pt x="249" y="576"/>
                      </a:lnTo>
                      <a:lnTo>
                        <a:pt x="249" y="580"/>
                      </a:lnTo>
                      <a:lnTo>
                        <a:pt x="249" y="586"/>
                      </a:lnTo>
                      <a:lnTo>
                        <a:pt x="249" y="591"/>
                      </a:lnTo>
                      <a:lnTo>
                        <a:pt x="249" y="597"/>
                      </a:lnTo>
                      <a:lnTo>
                        <a:pt x="251" y="603"/>
                      </a:lnTo>
                      <a:lnTo>
                        <a:pt x="251" y="608"/>
                      </a:lnTo>
                      <a:lnTo>
                        <a:pt x="251" y="616"/>
                      </a:lnTo>
                      <a:lnTo>
                        <a:pt x="251" y="620"/>
                      </a:lnTo>
                      <a:lnTo>
                        <a:pt x="251" y="625"/>
                      </a:lnTo>
                      <a:lnTo>
                        <a:pt x="251" y="631"/>
                      </a:lnTo>
                      <a:lnTo>
                        <a:pt x="251" y="637"/>
                      </a:lnTo>
                      <a:lnTo>
                        <a:pt x="251" y="643"/>
                      </a:lnTo>
                      <a:lnTo>
                        <a:pt x="253" y="650"/>
                      </a:lnTo>
                      <a:lnTo>
                        <a:pt x="253" y="656"/>
                      </a:lnTo>
                      <a:lnTo>
                        <a:pt x="253" y="662"/>
                      </a:lnTo>
                      <a:lnTo>
                        <a:pt x="253" y="667"/>
                      </a:lnTo>
                      <a:lnTo>
                        <a:pt x="253" y="673"/>
                      </a:lnTo>
                      <a:lnTo>
                        <a:pt x="255" y="679"/>
                      </a:lnTo>
                      <a:lnTo>
                        <a:pt x="255" y="684"/>
                      </a:lnTo>
                      <a:lnTo>
                        <a:pt x="255" y="690"/>
                      </a:lnTo>
                      <a:lnTo>
                        <a:pt x="257" y="698"/>
                      </a:lnTo>
                      <a:lnTo>
                        <a:pt x="257" y="703"/>
                      </a:lnTo>
                      <a:lnTo>
                        <a:pt x="259" y="709"/>
                      </a:lnTo>
                      <a:lnTo>
                        <a:pt x="259" y="715"/>
                      </a:lnTo>
                      <a:lnTo>
                        <a:pt x="259" y="721"/>
                      </a:lnTo>
                      <a:lnTo>
                        <a:pt x="259" y="726"/>
                      </a:lnTo>
                      <a:lnTo>
                        <a:pt x="260" y="732"/>
                      </a:lnTo>
                      <a:lnTo>
                        <a:pt x="260" y="738"/>
                      </a:lnTo>
                      <a:lnTo>
                        <a:pt x="260" y="743"/>
                      </a:lnTo>
                      <a:lnTo>
                        <a:pt x="262" y="749"/>
                      </a:lnTo>
                      <a:lnTo>
                        <a:pt x="262" y="755"/>
                      </a:lnTo>
                      <a:lnTo>
                        <a:pt x="262" y="760"/>
                      </a:lnTo>
                      <a:lnTo>
                        <a:pt x="264" y="766"/>
                      </a:lnTo>
                      <a:lnTo>
                        <a:pt x="264" y="770"/>
                      </a:lnTo>
                      <a:lnTo>
                        <a:pt x="266" y="776"/>
                      </a:lnTo>
                      <a:lnTo>
                        <a:pt x="266" y="781"/>
                      </a:lnTo>
                      <a:lnTo>
                        <a:pt x="266" y="787"/>
                      </a:lnTo>
                      <a:lnTo>
                        <a:pt x="266" y="793"/>
                      </a:lnTo>
                      <a:lnTo>
                        <a:pt x="268" y="798"/>
                      </a:lnTo>
                      <a:lnTo>
                        <a:pt x="270" y="806"/>
                      </a:lnTo>
                      <a:lnTo>
                        <a:pt x="270" y="816"/>
                      </a:lnTo>
                      <a:lnTo>
                        <a:pt x="272" y="825"/>
                      </a:lnTo>
                      <a:lnTo>
                        <a:pt x="274" y="835"/>
                      </a:lnTo>
                      <a:lnTo>
                        <a:pt x="274" y="840"/>
                      </a:lnTo>
                      <a:lnTo>
                        <a:pt x="276" y="850"/>
                      </a:lnTo>
                      <a:lnTo>
                        <a:pt x="278" y="856"/>
                      </a:lnTo>
                      <a:lnTo>
                        <a:pt x="279" y="863"/>
                      </a:lnTo>
                      <a:lnTo>
                        <a:pt x="279" y="869"/>
                      </a:lnTo>
                      <a:lnTo>
                        <a:pt x="281" y="873"/>
                      </a:lnTo>
                      <a:lnTo>
                        <a:pt x="281" y="876"/>
                      </a:lnTo>
                      <a:lnTo>
                        <a:pt x="283" y="882"/>
                      </a:lnTo>
                      <a:lnTo>
                        <a:pt x="283" y="886"/>
                      </a:lnTo>
                      <a:lnTo>
                        <a:pt x="283" y="890"/>
                      </a:lnTo>
                      <a:lnTo>
                        <a:pt x="295" y="947"/>
                      </a:lnTo>
                      <a:lnTo>
                        <a:pt x="331" y="901"/>
                      </a:lnTo>
                      <a:lnTo>
                        <a:pt x="369" y="612"/>
                      </a:lnTo>
                      <a:lnTo>
                        <a:pt x="369" y="610"/>
                      </a:lnTo>
                      <a:lnTo>
                        <a:pt x="373" y="603"/>
                      </a:lnTo>
                      <a:lnTo>
                        <a:pt x="374" y="599"/>
                      </a:lnTo>
                      <a:lnTo>
                        <a:pt x="378" y="593"/>
                      </a:lnTo>
                      <a:lnTo>
                        <a:pt x="380" y="586"/>
                      </a:lnTo>
                      <a:lnTo>
                        <a:pt x="384" y="580"/>
                      </a:lnTo>
                      <a:lnTo>
                        <a:pt x="386" y="570"/>
                      </a:lnTo>
                      <a:lnTo>
                        <a:pt x="392" y="563"/>
                      </a:lnTo>
                      <a:lnTo>
                        <a:pt x="395" y="553"/>
                      </a:lnTo>
                      <a:lnTo>
                        <a:pt x="399" y="544"/>
                      </a:lnTo>
                      <a:lnTo>
                        <a:pt x="401" y="538"/>
                      </a:lnTo>
                      <a:lnTo>
                        <a:pt x="403" y="532"/>
                      </a:lnTo>
                      <a:lnTo>
                        <a:pt x="405" y="529"/>
                      </a:lnTo>
                      <a:lnTo>
                        <a:pt x="409" y="523"/>
                      </a:lnTo>
                      <a:lnTo>
                        <a:pt x="411" y="517"/>
                      </a:lnTo>
                      <a:lnTo>
                        <a:pt x="412" y="511"/>
                      </a:lnTo>
                      <a:lnTo>
                        <a:pt x="416" y="506"/>
                      </a:lnTo>
                      <a:lnTo>
                        <a:pt x="418" y="500"/>
                      </a:lnTo>
                      <a:lnTo>
                        <a:pt x="420" y="494"/>
                      </a:lnTo>
                      <a:lnTo>
                        <a:pt x="422" y="489"/>
                      </a:lnTo>
                      <a:lnTo>
                        <a:pt x="424" y="483"/>
                      </a:lnTo>
                      <a:lnTo>
                        <a:pt x="426" y="477"/>
                      </a:lnTo>
                      <a:lnTo>
                        <a:pt x="428" y="471"/>
                      </a:lnTo>
                      <a:lnTo>
                        <a:pt x="430" y="464"/>
                      </a:lnTo>
                      <a:lnTo>
                        <a:pt x="431" y="460"/>
                      </a:lnTo>
                      <a:lnTo>
                        <a:pt x="435" y="454"/>
                      </a:lnTo>
                      <a:lnTo>
                        <a:pt x="435" y="447"/>
                      </a:lnTo>
                      <a:lnTo>
                        <a:pt x="437" y="441"/>
                      </a:lnTo>
                      <a:lnTo>
                        <a:pt x="439" y="435"/>
                      </a:lnTo>
                      <a:lnTo>
                        <a:pt x="441" y="430"/>
                      </a:lnTo>
                      <a:lnTo>
                        <a:pt x="443" y="424"/>
                      </a:lnTo>
                      <a:lnTo>
                        <a:pt x="445" y="418"/>
                      </a:lnTo>
                      <a:lnTo>
                        <a:pt x="447" y="413"/>
                      </a:lnTo>
                      <a:lnTo>
                        <a:pt x="449" y="407"/>
                      </a:lnTo>
                      <a:lnTo>
                        <a:pt x="450" y="401"/>
                      </a:lnTo>
                      <a:lnTo>
                        <a:pt x="450" y="395"/>
                      </a:lnTo>
                      <a:lnTo>
                        <a:pt x="452" y="390"/>
                      </a:lnTo>
                      <a:lnTo>
                        <a:pt x="452" y="386"/>
                      </a:lnTo>
                      <a:lnTo>
                        <a:pt x="454" y="380"/>
                      </a:lnTo>
                      <a:lnTo>
                        <a:pt x="454" y="375"/>
                      </a:lnTo>
                      <a:lnTo>
                        <a:pt x="456" y="371"/>
                      </a:lnTo>
                      <a:lnTo>
                        <a:pt x="458" y="365"/>
                      </a:lnTo>
                      <a:lnTo>
                        <a:pt x="458" y="356"/>
                      </a:lnTo>
                      <a:lnTo>
                        <a:pt x="460" y="348"/>
                      </a:lnTo>
                      <a:lnTo>
                        <a:pt x="460" y="338"/>
                      </a:lnTo>
                      <a:lnTo>
                        <a:pt x="460" y="333"/>
                      </a:lnTo>
                      <a:lnTo>
                        <a:pt x="458" y="323"/>
                      </a:lnTo>
                      <a:lnTo>
                        <a:pt x="456" y="317"/>
                      </a:lnTo>
                      <a:lnTo>
                        <a:pt x="456" y="310"/>
                      </a:lnTo>
                      <a:lnTo>
                        <a:pt x="456" y="304"/>
                      </a:lnTo>
                      <a:lnTo>
                        <a:pt x="454" y="298"/>
                      </a:lnTo>
                      <a:lnTo>
                        <a:pt x="454" y="293"/>
                      </a:lnTo>
                      <a:lnTo>
                        <a:pt x="452" y="287"/>
                      </a:lnTo>
                      <a:lnTo>
                        <a:pt x="452" y="283"/>
                      </a:lnTo>
                      <a:lnTo>
                        <a:pt x="452" y="278"/>
                      </a:lnTo>
                      <a:lnTo>
                        <a:pt x="452" y="274"/>
                      </a:lnTo>
                      <a:lnTo>
                        <a:pt x="450" y="270"/>
                      </a:lnTo>
                      <a:lnTo>
                        <a:pt x="450" y="266"/>
                      </a:lnTo>
                      <a:lnTo>
                        <a:pt x="449" y="257"/>
                      </a:lnTo>
                      <a:lnTo>
                        <a:pt x="449" y="253"/>
                      </a:lnTo>
                      <a:lnTo>
                        <a:pt x="447" y="245"/>
                      </a:lnTo>
                      <a:lnTo>
                        <a:pt x="447" y="240"/>
                      </a:lnTo>
                      <a:lnTo>
                        <a:pt x="445" y="236"/>
                      </a:lnTo>
                      <a:lnTo>
                        <a:pt x="445" y="234"/>
                      </a:lnTo>
                      <a:lnTo>
                        <a:pt x="445" y="230"/>
                      </a:lnTo>
                      <a:lnTo>
                        <a:pt x="445" y="228"/>
                      </a:lnTo>
                      <a:lnTo>
                        <a:pt x="549" y="262"/>
                      </a:lnTo>
                      <a:lnTo>
                        <a:pt x="696" y="312"/>
                      </a:lnTo>
                      <a:lnTo>
                        <a:pt x="574" y="213"/>
                      </a:lnTo>
                      <a:lnTo>
                        <a:pt x="572" y="211"/>
                      </a:lnTo>
                      <a:lnTo>
                        <a:pt x="568" y="209"/>
                      </a:lnTo>
                      <a:lnTo>
                        <a:pt x="565" y="205"/>
                      </a:lnTo>
                      <a:lnTo>
                        <a:pt x="557" y="200"/>
                      </a:lnTo>
                      <a:lnTo>
                        <a:pt x="551" y="198"/>
                      </a:lnTo>
                      <a:lnTo>
                        <a:pt x="547" y="194"/>
                      </a:lnTo>
                      <a:lnTo>
                        <a:pt x="542" y="192"/>
                      </a:lnTo>
                      <a:lnTo>
                        <a:pt x="538" y="188"/>
                      </a:lnTo>
                      <a:lnTo>
                        <a:pt x="532" y="184"/>
                      </a:lnTo>
                      <a:lnTo>
                        <a:pt x="527" y="183"/>
                      </a:lnTo>
                      <a:lnTo>
                        <a:pt x="521" y="179"/>
                      </a:lnTo>
                      <a:lnTo>
                        <a:pt x="515" y="177"/>
                      </a:lnTo>
                      <a:lnTo>
                        <a:pt x="508" y="171"/>
                      </a:lnTo>
                      <a:lnTo>
                        <a:pt x="502" y="167"/>
                      </a:lnTo>
                      <a:lnTo>
                        <a:pt x="494" y="163"/>
                      </a:lnTo>
                      <a:lnTo>
                        <a:pt x="487" y="162"/>
                      </a:lnTo>
                      <a:lnTo>
                        <a:pt x="481" y="156"/>
                      </a:lnTo>
                      <a:lnTo>
                        <a:pt x="473" y="152"/>
                      </a:lnTo>
                      <a:lnTo>
                        <a:pt x="466" y="148"/>
                      </a:lnTo>
                      <a:lnTo>
                        <a:pt x="460" y="146"/>
                      </a:lnTo>
                      <a:lnTo>
                        <a:pt x="452" y="143"/>
                      </a:lnTo>
                      <a:lnTo>
                        <a:pt x="445" y="139"/>
                      </a:lnTo>
                      <a:lnTo>
                        <a:pt x="437" y="135"/>
                      </a:lnTo>
                      <a:lnTo>
                        <a:pt x="431" y="133"/>
                      </a:lnTo>
                      <a:lnTo>
                        <a:pt x="424" y="129"/>
                      </a:lnTo>
                      <a:lnTo>
                        <a:pt x="418" y="127"/>
                      </a:lnTo>
                      <a:lnTo>
                        <a:pt x="411" y="124"/>
                      </a:lnTo>
                      <a:lnTo>
                        <a:pt x="405" y="122"/>
                      </a:lnTo>
                      <a:lnTo>
                        <a:pt x="399" y="120"/>
                      </a:lnTo>
                      <a:lnTo>
                        <a:pt x="392" y="118"/>
                      </a:lnTo>
                      <a:lnTo>
                        <a:pt x="384" y="116"/>
                      </a:lnTo>
                      <a:lnTo>
                        <a:pt x="378" y="114"/>
                      </a:lnTo>
                      <a:lnTo>
                        <a:pt x="371" y="112"/>
                      </a:lnTo>
                      <a:lnTo>
                        <a:pt x="365" y="112"/>
                      </a:lnTo>
                      <a:lnTo>
                        <a:pt x="357" y="110"/>
                      </a:lnTo>
                      <a:lnTo>
                        <a:pt x="352" y="110"/>
                      </a:lnTo>
                      <a:lnTo>
                        <a:pt x="342" y="108"/>
                      </a:lnTo>
                      <a:lnTo>
                        <a:pt x="336" y="106"/>
                      </a:lnTo>
                      <a:lnTo>
                        <a:pt x="329" y="105"/>
                      </a:lnTo>
                      <a:lnTo>
                        <a:pt x="323" y="105"/>
                      </a:lnTo>
                      <a:lnTo>
                        <a:pt x="316" y="105"/>
                      </a:lnTo>
                      <a:lnTo>
                        <a:pt x="310" y="103"/>
                      </a:lnTo>
                      <a:lnTo>
                        <a:pt x="304" y="103"/>
                      </a:lnTo>
                      <a:lnTo>
                        <a:pt x="298" y="103"/>
                      </a:lnTo>
                      <a:lnTo>
                        <a:pt x="293" y="103"/>
                      </a:lnTo>
                      <a:lnTo>
                        <a:pt x="287" y="101"/>
                      </a:lnTo>
                      <a:lnTo>
                        <a:pt x="281" y="101"/>
                      </a:lnTo>
                      <a:lnTo>
                        <a:pt x="278" y="101"/>
                      </a:lnTo>
                      <a:lnTo>
                        <a:pt x="268" y="101"/>
                      </a:lnTo>
                      <a:lnTo>
                        <a:pt x="260" y="101"/>
                      </a:lnTo>
                      <a:lnTo>
                        <a:pt x="255" y="101"/>
                      </a:lnTo>
                      <a:lnTo>
                        <a:pt x="249" y="101"/>
                      </a:lnTo>
                      <a:lnTo>
                        <a:pt x="247" y="101"/>
                      </a:lnTo>
                      <a:lnTo>
                        <a:pt x="70" y="129"/>
                      </a:lnTo>
                      <a:lnTo>
                        <a:pt x="36" y="25"/>
                      </a:lnTo>
                      <a:lnTo>
                        <a:pt x="27" y="0"/>
                      </a:lnTo>
                      <a:lnTo>
                        <a:pt x="9" y="0"/>
                      </a:lnTo>
                      <a:lnTo>
                        <a:pt x="6" y="30"/>
                      </a:lnTo>
                      <a:lnTo>
                        <a:pt x="4" y="30"/>
                      </a:lnTo>
                      <a:lnTo>
                        <a:pt x="4" y="34"/>
                      </a:lnTo>
                      <a:lnTo>
                        <a:pt x="2" y="40"/>
                      </a:lnTo>
                      <a:lnTo>
                        <a:pt x="2" y="48"/>
                      </a:lnTo>
                      <a:lnTo>
                        <a:pt x="2" y="51"/>
                      </a:lnTo>
                      <a:lnTo>
                        <a:pt x="2" y="57"/>
                      </a:lnTo>
                      <a:lnTo>
                        <a:pt x="0" y="63"/>
                      </a:lnTo>
                      <a:lnTo>
                        <a:pt x="0" y="67"/>
                      </a:lnTo>
                      <a:lnTo>
                        <a:pt x="0" y="72"/>
                      </a:lnTo>
                      <a:lnTo>
                        <a:pt x="0" y="80"/>
                      </a:lnTo>
                      <a:lnTo>
                        <a:pt x="0" y="86"/>
                      </a:lnTo>
                      <a:lnTo>
                        <a:pt x="2" y="93"/>
                      </a:lnTo>
                      <a:lnTo>
                        <a:pt x="2" y="99"/>
                      </a:lnTo>
                      <a:lnTo>
                        <a:pt x="2" y="105"/>
                      </a:lnTo>
                      <a:lnTo>
                        <a:pt x="2" y="112"/>
                      </a:lnTo>
                      <a:lnTo>
                        <a:pt x="4" y="118"/>
                      </a:lnTo>
                      <a:lnTo>
                        <a:pt x="4" y="125"/>
                      </a:lnTo>
                      <a:lnTo>
                        <a:pt x="6" y="133"/>
                      </a:lnTo>
                      <a:lnTo>
                        <a:pt x="8" y="139"/>
                      </a:lnTo>
                      <a:lnTo>
                        <a:pt x="9" y="146"/>
                      </a:lnTo>
                      <a:lnTo>
                        <a:pt x="11" y="150"/>
                      </a:lnTo>
                      <a:lnTo>
                        <a:pt x="15" y="158"/>
                      </a:lnTo>
                      <a:lnTo>
                        <a:pt x="17" y="163"/>
                      </a:lnTo>
                      <a:lnTo>
                        <a:pt x="21" y="169"/>
                      </a:lnTo>
                      <a:lnTo>
                        <a:pt x="23" y="175"/>
                      </a:lnTo>
                      <a:lnTo>
                        <a:pt x="28" y="181"/>
                      </a:lnTo>
                      <a:lnTo>
                        <a:pt x="32" y="184"/>
                      </a:lnTo>
                      <a:lnTo>
                        <a:pt x="36" y="190"/>
                      </a:lnTo>
                      <a:lnTo>
                        <a:pt x="40" y="194"/>
                      </a:lnTo>
                      <a:lnTo>
                        <a:pt x="46" y="198"/>
                      </a:lnTo>
                      <a:lnTo>
                        <a:pt x="51" y="200"/>
                      </a:lnTo>
                      <a:lnTo>
                        <a:pt x="57" y="203"/>
                      </a:lnTo>
                      <a:lnTo>
                        <a:pt x="63" y="205"/>
                      </a:lnTo>
                      <a:lnTo>
                        <a:pt x="68" y="209"/>
                      </a:lnTo>
                      <a:lnTo>
                        <a:pt x="74" y="211"/>
                      </a:lnTo>
                      <a:lnTo>
                        <a:pt x="82" y="213"/>
                      </a:lnTo>
                      <a:lnTo>
                        <a:pt x="87" y="213"/>
                      </a:lnTo>
                      <a:lnTo>
                        <a:pt x="95" y="215"/>
                      </a:lnTo>
                      <a:lnTo>
                        <a:pt x="101" y="215"/>
                      </a:lnTo>
                      <a:lnTo>
                        <a:pt x="108" y="217"/>
                      </a:lnTo>
                      <a:lnTo>
                        <a:pt x="114" y="217"/>
                      </a:lnTo>
                      <a:lnTo>
                        <a:pt x="122" y="217"/>
                      </a:lnTo>
                      <a:lnTo>
                        <a:pt x="127" y="217"/>
                      </a:lnTo>
                      <a:lnTo>
                        <a:pt x="135" y="217"/>
                      </a:lnTo>
                      <a:lnTo>
                        <a:pt x="141" y="217"/>
                      </a:lnTo>
                      <a:lnTo>
                        <a:pt x="146" y="217"/>
                      </a:lnTo>
                      <a:lnTo>
                        <a:pt x="150" y="217"/>
                      </a:lnTo>
                      <a:lnTo>
                        <a:pt x="158" y="217"/>
                      </a:lnTo>
                      <a:lnTo>
                        <a:pt x="162" y="215"/>
                      </a:lnTo>
                      <a:lnTo>
                        <a:pt x="167" y="215"/>
                      </a:lnTo>
                      <a:lnTo>
                        <a:pt x="171" y="215"/>
                      </a:lnTo>
                      <a:lnTo>
                        <a:pt x="177" y="215"/>
                      </a:lnTo>
                      <a:lnTo>
                        <a:pt x="184" y="213"/>
                      </a:lnTo>
                      <a:lnTo>
                        <a:pt x="190" y="213"/>
                      </a:lnTo>
                      <a:lnTo>
                        <a:pt x="194" y="213"/>
                      </a:lnTo>
                      <a:lnTo>
                        <a:pt x="196" y="2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2" name="Freeform 203"/>
                <p:cNvSpPr>
                  <a:spLocks/>
                </p:cNvSpPr>
                <p:nvPr/>
              </p:nvSpPr>
              <p:spPr bwMode="auto">
                <a:xfrm>
                  <a:off x="2958" y="3360"/>
                  <a:ext cx="167" cy="89"/>
                </a:xfrm>
                <a:custGeom>
                  <a:avLst/>
                  <a:gdLst>
                    <a:gd name="T0" fmla="*/ 16 w 332"/>
                    <a:gd name="T1" fmla="*/ 0 h 179"/>
                    <a:gd name="T2" fmla="*/ 33 w 332"/>
                    <a:gd name="T3" fmla="*/ 22 h 179"/>
                    <a:gd name="T4" fmla="*/ 84 w 332"/>
                    <a:gd name="T5" fmla="*/ 30 h 179"/>
                    <a:gd name="T6" fmla="*/ 84 w 332"/>
                    <a:gd name="T7" fmla="*/ 41 h 179"/>
                    <a:gd name="T8" fmla="*/ 77 w 332"/>
                    <a:gd name="T9" fmla="*/ 35 h 179"/>
                    <a:gd name="T10" fmla="*/ 77 w 332"/>
                    <a:gd name="T11" fmla="*/ 35 h 179"/>
                    <a:gd name="T12" fmla="*/ 76 w 332"/>
                    <a:gd name="T13" fmla="*/ 35 h 179"/>
                    <a:gd name="T14" fmla="*/ 74 w 332"/>
                    <a:gd name="T15" fmla="*/ 35 h 179"/>
                    <a:gd name="T16" fmla="*/ 73 w 332"/>
                    <a:gd name="T17" fmla="*/ 36 h 179"/>
                    <a:gd name="T18" fmla="*/ 72 w 332"/>
                    <a:gd name="T19" fmla="*/ 36 h 179"/>
                    <a:gd name="T20" fmla="*/ 71 w 332"/>
                    <a:gd name="T21" fmla="*/ 37 h 179"/>
                    <a:gd name="T22" fmla="*/ 69 w 332"/>
                    <a:gd name="T23" fmla="*/ 37 h 179"/>
                    <a:gd name="T24" fmla="*/ 68 w 332"/>
                    <a:gd name="T25" fmla="*/ 38 h 179"/>
                    <a:gd name="T26" fmla="*/ 66 w 332"/>
                    <a:gd name="T27" fmla="*/ 38 h 179"/>
                    <a:gd name="T28" fmla="*/ 64 w 332"/>
                    <a:gd name="T29" fmla="*/ 39 h 179"/>
                    <a:gd name="T30" fmla="*/ 62 w 332"/>
                    <a:gd name="T31" fmla="*/ 39 h 179"/>
                    <a:gd name="T32" fmla="*/ 60 w 332"/>
                    <a:gd name="T33" fmla="*/ 40 h 179"/>
                    <a:gd name="T34" fmla="*/ 58 w 332"/>
                    <a:gd name="T35" fmla="*/ 40 h 179"/>
                    <a:gd name="T36" fmla="*/ 56 w 332"/>
                    <a:gd name="T37" fmla="*/ 41 h 179"/>
                    <a:gd name="T38" fmla="*/ 54 w 332"/>
                    <a:gd name="T39" fmla="*/ 41 h 179"/>
                    <a:gd name="T40" fmla="*/ 51 w 332"/>
                    <a:gd name="T41" fmla="*/ 41 h 179"/>
                    <a:gd name="T42" fmla="*/ 50 w 332"/>
                    <a:gd name="T43" fmla="*/ 42 h 179"/>
                    <a:gd name="T44" fmla="*/ 47 w 332"/>
                    <a:gd name="T45" fmla="*/ 42 h 179"/>
                    <a:gd name="T46" fmla="*/ 45 w 332"/>
                    <a:gd name="T47" fmla="*/ 43 h 179"/>
                    <a:gd name="T48" fmla="*/ 43 w 332"/>
                    <a:gd name="T49" fmla="*/ 43 h 179"/>
                    <a:gd name="T50" fmla="*/ 41 w 332"/>
                    <a:gd name="T51" fmla="*/ 43 h 179"/>
                    <a:gd name="T52" fmla="*/ 38 w 332"/>
                    <a:gd name="T53" fmla="*/ 44 h 179"/>
                    <a:gd name="T54" fmla="*/ 36 w 332"/>
                    <a:gd name="T55" fmla="*/ 44 h 179"/>
                    <a:gd name="T56" fmla="*/ 34 w 332"/>
                    <a:gd name="T57" fmla="*/ 44 h 179"/>
                    <a:gd name="T58" fmla="*/ 32 w 332"/>
                    <a:gd name="T59" fmla="*/ 44 h 179"/>
                    <a:gd name="T60" fmla="*/ 31 w 332"/>
                    <a:gd name="T61" fmla="*/ 44 h 179"/>
                    <a:gd name="T62" fmla="*/ 29 w 332"/>
                    <a:gd name="T63" fmla="*/ 44 h 179"/>
                    <a:gd name="T64" fmla="*/ 27 w 332"/>
                    <a:gd name="T65" fmla="*/ 44 h 179"/>
                    <a:gd name="T66" fmla="*/ 26 w 332"/>
                    <a:gd name="T67" fmla="*/ 44 h 179"/>
                    <a:gd name="T68" fmla="*/ 25 w 332"/>
                    <a:gd name="T69" fmla="*/ 44 h 179"/>
                    <a:gd name="T70" fmla="*/ 23 w 332"/>
                    <a:gd name="T71" fmla="*/ 43 h 179"/>
                    <a:gd name="T72" fmla="*/ 22 w 332"/>
                    <a:gd name="T73" fmla="*/ 43 h 179"/>
                    <a:gd name="T74" fmla="*/ 21 w 332"/>
                    <a:gd name="T75" fmla="*/ 42 h 179"/>
                    <a:gd name="T76" fmla="*/ 19 w 332"/>
                    <a:gd name="T77" fmla="*/ 42 h 179"/>
                    <a:gd name="T78" fmla="*/ 17 w 332"/>
                    <a:gd name="T79" fmla="*/ 40 h 179"/>
                    <a:gd name="T80" fmla="*/ 15 w 332"/>
                    <a:gd name="T81" fmla="*/ 39 h 179"/>
                    <a:gd name="T82" fmla="*/ 13 w 332"/>
                    <a:gd name="T83" fmla="*/ 37 h 179"/>
                    <a:gd name="T84" fmla="*/ 11 w 332"/>
                    <a:gd name="T85" fmla="*/ 35 h 179"/>
                    <a:gd name="T86" fmla="*/ 9 w 332"/>
                    <a:gd name="T87" fmla="*/ 33 h 179"/>
                    <a:gd name="T88" fmla="*/ 7 w 332"/>
                    <a:gd name="T89" fmla="*/ 32 h 179"/>
                    <a:gd name="T90" fmla="*/ 6 w 332"/>
                    <a:gd name="T91" fmla="*/ 30 h 179"/>
                    <a:gd name="T92" fmla="*/ 4 w 332"/>
                    <a:gd name="T93" fmla="*/ 28 h 179"/>
                    <a:gd name="T94" fmla="*/ 3 w 332"/>
                    <a:gd name="T95" fmla="*/ 27 h 179"/>
                    <a:gd name="T96" fmla="*/ 2 w 332"/>
                    <a:gd name="T97" fmla="*/ 25 h 179"/>
                    <a:gd name="T98" fmla="*/ 1 w 332"/>
                    <a:gd name="T99" fmla="*/ 23 h 179"/>
                    <a:gd name="T100" fmla="*/ 0 w 332"/>
                    <a:gd name="T101" fmla="*/ 23 h 179"/>
                    <a:gd name="T102" fmla="*/ 16 w 332"/>
                    <a:gd name="T103" fmla="*/ 0 h 179"/>
                    <a:gd name="T104" fmla="*/ 16 w 332"/>
                    <a:gd name="T105" fmla="*/ 0 h 179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332"/>
                    <a:gd name="T160" fmla="*/ 0 h 179"/>
                    <a:gd name="T161" fmla="*/ 332 w 332"/>
                    <a:gd name="T162" fmla="*/ 179 h 179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332" h="179">
                      <a:moveTo>
                        <a:pt x="61" y="0"/>
                      </a:moveTo>
                      <a:lnTo>
                        <a:pt x="129" y="89"/>
                      </a:lnTo>
                      <a:lnTo>
                        <a:pt x="331" y="120"/>
                      </a:lnTo>
                      <a:lnTo>
                        <a:pt x="332" y="167"/>
                      </a:lnTo>
                      <a:lnTo>
                        <a:pt x="306" y="141"/>
                      </a:lnTo>
                      <a:lnTo>
                        <a:pt x="304" y="141"/>
                      </a:lnTo>
                      <a:lnTo>
                        <a:pt x="300" y="143"/>
                      </a:lnTo>
                      <a:lnTo>
                        <a:pt x="294" y="143"/>
                      </a:lnTo>
                      <a:lnTo>
                        <a:pt x="291" y="145"/>
                      </a:lnTo>
                      <a:lnTo>
                        <a:pt x="285" y="146"/>
                      </a:lnTo>
                      <a:lnTo>
                        <a:pt x="281" y="148"/>
                      </a:lnTo>
                      <a:lnTo>
                        <a:pt x="273" y="150"/>
                      </a:lnTo>
                      <a:lnTo>
                        <a:pt x="268" y="152"/>
                      </a:lnTo>
                      <a:lnTo>
                        <a:pt x="260" y="152"/>
                      </a:lnTo>
                      <a:lnTo>
                        <a:pt x="254" y="156"/>
                      </a:lnTo>
                      <a:lnTo>
                        <a:pt x="247" y="156"/>
                      </a:lnTo>
                      <a:lnTo>
                        <a:pt x="237" y="160"/>
                      </a:lnTo>
                      <a:lnTo>
                        <a:pt x="230" y="162"/>
                      </a:lnTo>
                      <a:lnTo>
                        <a:pt x="222" y="164"/>
                      </a:lnTo>
                      <a:lnTo>
                        <a:pt x="213" y="165"/>
                      </a:lnTo>
                      <a:lnTo>
                        <a:pt x="203" y="167"/>
                      </a:lnTo>
                      <a:lnTo>
                        <a:pt x="196" y="169"/>
                      </a:lnTo>
                      <a:lnTo>
                        <a:pt x="186" y="171"/>
                      </a:lnTo>
                      <a:lnTo>
                        <a:pt x="178" y="173"/>
                      </a:lnTo>
                      <a:lnTo>
                        <a:pt x="169" y="173"/>
                      </a:lnTo>
                      <a:lnTo>
                        <a:pt x="161" y="175"/>
                      </a:lnTo>
                      <a:lnTo>
                        <a:pt x="152" y="177"/>
                      </a:lnTo>
                      <a:lnTo>
                        <a:pt x="144" y="177"/>
                      </a:lnTo>
                      <a:lnTo>
                        <a:pt x="135" y="177"/>
                      </a:lnTo>
                      <a:lnTo>
                        <a:pt x="127" y="177"/>
                      </a:lnTo>
                      <a:lnTo>
                        <a:pt x="121" y="179"/>
                      </a:lnTo>
                      <a:lnTo>
                        <a:pt x="114" y="179"/>
                      </a:lnTo>
                      <a:lnTo>
                        <a:pt x="108" y="179"/>
                      </a:lnTo>
                      <a:lnTo>
                        <a:pt x="102" y="177"/>
                      </a:lnTo>
                      <a:lnTo>
                        <a:pt x="97" y="177"/>
                      </a:lnTo>
                      <a:lnTo>
                        <a:pt x="91" y="175"/>
                      </a:lnTo>
                      <a:lnTo>
                        <a:pt x="85" y="173"/>
                      </a:lnTo>
                      <a:lnTo>
                        <a:pt x="81" y="169"/>
                      </a:lnTo>
                      <a:lnTo>
                        <a:pt x="76" y="169"/>
                      </a:lnTo>
                      <a:lnTo>
                        <a:pt x="66" y="162"/>
                      </a:lnTo>
                      <a:lnTo>
                        <a:pt x="59" y="156"/>
                      </a:lnTo>
                      <a:lnTo>
                        <a:pt x="49" y="150"/>
                      </a:lnTo>
                      <a:lnTo>
                        <a:pt x="42" y="143"/>
                      </a:lnTo>
                      <a:lnTo>
                        <a:pt x="34" y="135"/>
                      </a:lnTo>
                      <a:lnTo>
                        <a:pt x="28" y="129"/>
                      </a:lnTo>
                      <a:lnTo>
                        <a:pt x="21" y="120"/>
                      </a:lnTo>
                      <a:lnTo>
                        <a:pt x="15" y="114"/>
                      </a:lnTo>
                      <a:lnTo>
                        <a:pt x="9" y="108"/>
                      </a:lnTo>
                      <a:lnTo>
                        <a:pt x="7" y="103"/>
                      </a:lnTo>
                      <a:lnTo>
                        <a:pt x="2" y="95"/>
                      </a:lnTo>
                      <a:lnTo>
                        <a:pt x="0" y="93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3" name="Freeform 204"/>
                <p:cNvSpPr>
                  <a:spLocks/>
                </p:cNvSpPr>
                <p:nvPr/>
              </p:nvSpPr>
              <p:spPr bwMode="auto">
                <a:xfrm>
                  <a:off x="2782" y="3110"/>
                  <a:ext cx="24" cy="37"/>
                </a:xfrm>
                <a:custGeom>
                  <a:avLst/>
                  <a:gdLst>
                    <a:gd name="T0" fmla="*/ 5 w 50"/>
                    <a:gd name="T1" fmla="*/ 19 h 74"/>
                    <a:gd name="T2" fmla="*/ 4 w 50"/>
                    <a:gd name="T3" fmla="*/ 18 h 74"/>
                    <a:gd name="T4" fmla="*/ 3 w 50"/>
                    <a:gd name="T5" fmla="*/ 17 h 74"/>
                    <a:gd name="T6" fmla="*/ 2 w 50"/>
                    <a:gd name="T7" fmla="*/ 14 h 74"/>
                    <a:gd name="T8" fmla="*/ 1 w 50"/>
                    <a:gd name="T9" fmla="*/ 13 h 74"/>
                    <a:gd name="T10" fmla="*/ 0 w 50"/>
                    <a:gd name="T11" fmla="*/ 12 h 74"/>
                    <a:gd name="T12" fmla="*/ 0 w 50"/>
                    <a:gd name="T13" fmla="*/ 11 h 74"/>
                    <a:gd name="T14" fmla="*/ 0 w 50"/>
                    <a:gd name="T15" fmla="*/ 9 h 74"/>
                    <a:gd name="T16" fmla="*/ 0 w 50"/>
                    <a:gd name="T17" fmla="*/ 7 h 74"/>
                    <a:gd name="T18" fmla="*/ 0 w 50"/>
                    <a:gd name="T19" fmla="*/ 5 h 74"/>
                    <a:gd name="T20" fmla="*/ 0 w 50"/>
                    <a:gd name="T21" fmla="*/ 5 h 74"/>
                    <a:gd name="T22" fmla="*/ 0 w 50"/>
                    <a:gd name="T23" fmla="*/ 3 h 74"/>
                    <a:gd name="T24" fmla="*/ 1 w 50"/>
                    <a:gd name="T25" fmla="*/ 2 h 74"/>
                    <a:gd name="T26" fmla="*/ 3 w 50"/>
                    <a:gd name="T27" fmla="*/ 1 h 74"/>
                    <a:gd name="T28" fmla="*/ 4 w 50"/>
                    <a:gd name="T29" fmla="*/ 1 h 74"/>
                    <a:gd name="T30" fmla="*/ 5 w 50"/>
                    <a:gd name="T31" fmla="*/ 0 h 74"/>
                    <a:gd name="T32" fmla="*/ 6 w 50"/>
                    <a:gd name="T33" fmla="*/ 0 h 74"/>
                    <a:gd name="T34" fmla="*/ 7 w 50"/>
                    <a:gd name="T35" fmla="*/ 0 h 74"/>
                    <a:gd name="T36" fmla="*/ 7 w 50"/>
                    <a:gd name="T37" fmla="*/ 0 h 74"/>
                    <a:gd name="T38" fmla="*/ 5 w 50"/>
                    <a:gd name="T39" fmla="*/ 5 h 74"/>
                    <a:gd name="T40" fmla="*/ 6 w 50"/>
                    <a:gd name="T41" fmla="*/ 8 h 74"/>
                    <a:gd name="T42" fmla="*/ 8 w 50"/>
                    <a:gd name="T43" fmla="*/ 10 h 74"/>
                    <a:gd name="T44" fmla="*/ 8 w 50"/>
                    <a:gd name="T45" fmla="*/ 9 h 74"/>
                    <a:gd name="T46" fmla="*/ 8 w 50"/>
                    <a:gd name="T47" fmla="*/ 8 h 74"/>
                    <a:gd name="T48" fmla="*/ 8 w 50"/>
                    <a:gd name="T49" fmla="*/ 6 h 74"/>
                    <a:gd name="T50" fmla="*/ 9 w 50"/>
                    <a:gd name="T51" fmla="*/ 5 h 74"/>
                    <a:gd name="T52" fmla="*/ 10 w 50"/>
                    <a:gd name="T53" fmla="*/ 3 h 74"/>
                    <a:gd name="T54" fmla="*/ 10 w 50"/>
                    <a:gd name="T55" fmla="*/ 2 h 74"/>
                    <a:gd name="T56" fmla="*/ 11 w 50"/>
                    <a:gd name="T57" fmla="*/ 2 h 74"/>
                    <a:gd name="T58" fmla="*/ 11 w 50"/>
                    <a:gd name="T59" fmla="*/ 3 h 74"/>
                    <a:gd name="T60" fmla="*/ 11 w 50"/>
                    <a:gd name="T61" fmla="*/ 5 h 74"/>
                    <a:gd name="T62" fmla="*/ 12 w 50"/>
                    <a:gd name="T63" fmla="*/ 5 h 74"/>
                    <a:gd name="T64" fmla="*/ 10 w 50"/>
                    <a:gd name="T65" fmla="*/ 12 h 74"/>
                    <a:gd name="T66" fmla="*/ 5 w 50"/>
                    <a:gd name="T67" fmla="*/ 19 h 74"/>
                    <a:gd name="T68" fmla="*/ 5 w 50"/>
                    <a:gd name="T69" fmla="*/ 19 h 7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50"/>
                    <a:gd name="T106" fmla="*/ 0 h 74"/>
                    <a:gd name="T107" fmla="*/ 50 w 50"/>
                    <a:gd name="T108" fmla="*/ 74 h 7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50" h="74">
                      <a:moveTo>
                        <a:pt x="21" y="74"/>
                      </a:moveTo>
                      <a:lnTo>
                        <a:pt x="17" y="69"/>
                      </a:lnTo>
                      <a:lnTo>
                        <a:pt x="13" y="65"/>
                      </a:lnTo>
                      <a:lnTo>
                        <a:pt x="8" y="59"/>
                      </a:lnTo>
                      <a:lnTo>
                        <a:pt x="6" y="55"/>
                      </a:lnTo>
                      <a:lnTo>
                        <a:pt x="2" y="51"/>
                      </a:lnTo>
                      <a:lnTo>
                        <a:pt x="0" y="46"/>
                      </a:lnTo>
                      <a:lnTo>
                        <a:pt x="0" y="36"/>
                      </a:lnTo>
                      <a:lnTo>
                        <a:pt x="2" y="29"/>
                      </a:lnTo>
                      <a:lnTo>
                        <a:pt x="2" y="23"/>
                      </a:lnTo>
                      <a:lnTo>
                        <a:pt x="2" y="19"/>
                      </a:lnTo>
                      <a:lnTo>
                        <a:pt x="2" y="15"/>
                      </a:lnTo>
                      <a:lnTo>
                        <a:pt x="6" y="11"/>
                      </a:lnTo>
                      <a:lnTo>
                        <a:pt x="12" y="6"/>
                      </a:lnTo>
                      <a:lnTo>
                        <a:pt x="17" y="2"/>
                      </a:lnTo>
                      <a:lnTo>
                        <a:pt x="21" y="0"/>
                      </a:lnTo>
                      <a:lnTo>
                        <a:pt x="27" y="0"/>
                      </a:lnTo>
                      <a:lnTo>
                        <a:pt x="29" y="0"/>
                      </a:lnTo>
                      <a:lnTo>
                        <a:pt x="31" y="0"/>
                      </a:lnTo>
                      <a:lnTo>
                        <a:pt x="23" y="17"/>
                      </a:lnTo>
                      <a:lnTo>
                        <a:pt x="25" y="32"/>
                      </a:lnTo>
                      <a:lnTo>
                        <a:pt x="36" y="40"/>
                      </a:lnTo>
                      <a:lnTo>
                        <a:pt x="36" y="38"/>
                      </a:lnTo>
                      <a:lnTo>
                        <a:pt x="34" y="32"/>
                      </a:lnTo>
                      <a:lnTo>
                        <a:pt x="34" y="25"/>
                      </a:lnTo>
                      <a:lnTo>
                        <a:pt x="38" y="17"/>
                      </a:lnTo>
                      <a:lnTo>
                        <a:pt x="42" y="13"/>
                      </a:lnTo>
                      <a:lnTo>
                        <a:pt x="44" y="11"/>
                      </a:lnTo>
                      <a:lnTo>
                        <a:pt x="46" y="10"/>
                      </a:lnTo>
                      <a:lnTo>
                        <a:pt x="48" y="13"/>
                      </a:lnTo>
                      <a:lnTo>
                        <a:pt x="48" y="17"/>
                      </a:lnTo>
                      <a:lnTo>
                        <a:pt x="50" y="19"/>
                      </a:lnTo>
                      <a:lnTo>
                        <a:pt x="44" y="51"/>
                      </a:lnTo>
                      <a:lnTo>
                        <a:pt x="21" y="74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4" name="Freeform 205"/>
                <p:cNvSpPr>
                  <a:spLocks/>
                </p:cNvSpPr>
                <p:nvPr/>
              </p:nvSpPr>
              <p:spPr bwMode="auto">
                <a:xfrm>
                  <a:off x="2904" y="3143"/>
                  <a:ext cx="54" cy="73"/>
                </a:xfrm>
                <a:custGeom>
                  <a:avLst/>
                  <a:gdLst>
                    <a:gd name="T0" fmla="*/ 27 w 109"/>
                    <a:gd name="T1" fmla="*/ 37 h 146"/>
                    <a:gd name="T2" fmla="*/ 20 w 109"/>
                    <a:gd name="T3" fmla="*/ 13 h 146"/>
                    <a:gd name="T4" fmla="*/ 25 w 109"/>
                    <a:gd name="T5" fmla="*/ 11 h 146"/>
                    <a:gd name="T6" fmla="*/ 23 w 109"/>
                    <a:gd name="T7" fmla="*/ 10 h 146"/>
                    <a:gd name="T8" fmla="*/ 22 w 109"/>
                    <a:gd name="T9" fmla="*/ 9 h 146"/>
                    <a:gd name="T10" fmla="*/ 20 w 109"/>
                    <a:gd name="T11" fmla="*/ 9 h 146"/>
                    <a:gd name="T12" fmla="*/ 18 w 109"/>
                    <a:gd name="T13" fmla="*/ 9 h 146"/>
                    <a:gd name="T14" fmla="*/ 25 w 109"/>
                    <a:gd name="T15" fmla="*/ 8 h 146"/>
                    <a:gd name="T16" fmla="*/ 24 w 109"/>
                    <a:gd name="T17" fmla="*/ 7 h 146"/>
                    <a:gd name="T18" fmla="*/ 23 w 109"/>
                    <a:gd name="T19" fmla="*/ 6 h 146"/>
                    <a:gd name="T20" fmla="*/ 22 w 109"/>
                    <a:gd name="T21" fmla="*/ 5 h 146"/>
                    <a:gd name="T22" fmla="*/ 21 w 109"/>
                    <a:gd name="T23" fmla="*/ 5 h 146"/>
                    <a:gd name="T24" fmla="*/ 20 w 109"/>
                    <a:gd name="T25" fmla="*/ 5 h 146"/>
                    <a:gd name="T26" fmla="*/ 18 w 109"/>
                    <a:gd name="T27" fmla="*/ 5 h 146"/>
                    <a:gd name="T28" fmla="*/ 17 w 109"/>
                    <a:gd name="T29" fmla="*/ 5 h 146"/>
                    <a:gd name="T30" fmla="*/ 23 w 109"/>
                    <a:gd name="T31" fmla="*/ 2 h 146"/>
                    <a:gd name="T32" fmla="*/ 23 w 109"/>
                    <a:gd name="T33" fmla="*/ 1 h 146"/>
                    <a:gd name="T34" fmla="*/ 21 w 109"/>
                    <a:gd name="T35" fmla="*/ 1 h 146"/>
                    <a:gd name="T36" fmla="*/ 19 w 109"/>
                    <a:gd name="T37" fmla="*/ 1 h 146"/>
                    <a:gd name="T38" fmla="*/ 17 w 109"/>
                    <a:gd name="T39" fmla="*/ 0 h 146"/>
                    <a:gd name="T40" fmla="*/ 15 w 109"/>
                    <a:gd name="T41" fmla="*/ 0 h 146"/>
                    <a:gd name="T42" fmla="*/ 13 w 109"/>
                    <a:gd name="T43" fmla="*/ 0 h 146"/>
                    <a:gd name="T44" fmla="*/ 10 w 109"/>
                    <a:gd name="T45" fmla="*/ 1 h 146"/>
                    <a:gd name="T46" fmla="*/ 8 w 109"/>
                    <a:gd name="T47" fmla="*/ 1 h 146"/>
                    <a:gd name="T48" fmla="*/ 7 w 109"/>
                    <a:gd name="T49" fmla="*/ 1 h 146"/>
                    <a:gd name="T50" fmla="*/ 6 w 109"/>
                    <a:gd name="T51" fmla="*/ 1 h 146"/>
                    <a:gd name="T52" fmla="*/ 4 w 109"/>
                    <a:gd name="T53" fmla="*/ 1 h 146"/>
                    <a:gd name="T54" fmla="*/ 4 w 109"/>
                    <a:gd name="T55" fmla="*/ 1 h 146"/>
                    <a:gd name="T56" fmla="*/ 1 w 109"/>
                    <a:gd name="T57" fmla="*/ 1 h 146"/>
                    <a:gd name="T58" fmla="*/ 0 w 109"/>
                    <a:gd name="T59" fmla="*/ 2 h 146"/>
                    <a:gd name="T60" fmla="*/ 3 w 109"/>
                    <a:gd name="T61" fmla="*/ 5 h 146"/>
                    <a:gd name="T62" fmla="*/ 5 w 109"/>
                    <a:gd name="T63" fmla="*/ 15 h 146"/>
                    <a:gd name="T64" fmla="*/ 6 w 109"/>
                    <a:gd name="T65" fmla="*/ 15 h 146"/>
                    <a:gd name="T66" fmla="*/ 7 w 109"/>
                    <a:gd name="T67" fmla="*/ 19 h 146"/>
                    <a:gd name="T68" fmla="*/ 10 w 109"/>
                    <a:gd name="T69" fmla="*/ 19 h 146"/>
                    <a:gd name="T70" fmla="*/ 8 w 109"/>
                    <a:gd name="T71" fmla="*/ 37 h 146"/>
                    <a:gd name="T72" fmla="*/ 27 w 109"/>
                    <a:gd name="T73" fmla="*/ 37 h 146"/>
                    <a:gd name="T74" fmla="*/ 27 w 109"/>
                    <a:gd name="T75" fmla="*/ 37 h 14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09"/>
                    <a:gd name="T115" fmla="*/ 0 h 146"/>
                    <a:gd name="T116" fmla="*/ 109 w 109"/>
                    <a:gd name="T117" fmla="*/ 146 h 14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09" h="146">
                      <a:moveTo>
                        <a:pt x="109" y="146"/>
                      </a:moveTo>
                      <a:lnTo>
                        <a:pt x="82" y="55"/>
                      </a:lnTo>
                      <a:lnTo>
                        <a:pt x="103" y="47"/>
                      </a:lnTo>
                      <a:lnTo>
                        <a:pt x="94" y="41"/>
                      </a:lnTo>
                      <a:lnTo>
                        <a:pt x="88" y="38"/>
                      </a:lnTo>
                      <a:lnTo>
                        <a:pt x="82" y="38"/>
                      </a:lnTo>
                      <a:lnTo>
                        <a:pt x="73" y="38"/>
                      </a:lnTo>
                      <a:lnTo>
                        <a:pt x="101" y="32"/>
                      </a:lnTo>
                      <a:lnTo>
                        <a:pt x="97" y="28"/>
                      </a:lnTo>
                      <a:lnTo>
                        <a:pt x="94" y="24"/>
                      </a:lnTo>
                      <a:lnTo>
                        <a:pt x="90" y="22"/>
                      </a:lnTo>
                      <a:lnTo>
                        <a:pt x="86" y="21"/>
                      </a:lnTo>
                      <a:lnTo>
                        <a:pt x="80" y="19"/>
                      </a:lnTo>
                      <a:lnTo>
                        <a:pt x="75" y="19"/>
                      </a:lnTo>
                      <a:lnTo>
                        <a:pt x="69" y="19"/>
                      </a:lnTo>
                      <a:lnTo>
                        <a:pt x="95" y="11"/>
                      </a:lnTo>
                      <a:lnTo>
                        <a:pt x="92" y="7"/>
                      </a:lnTo>
                      <a:lnTo>
                        <a:pt x="84" y="3"/>
                      </a:lnTo>
                      <a:lnTo>
                        <a:pt x="76" y="2"/>
                      </a:lnTo>
                      <a:lnTo>
                        <a:pt x="69" y="0"/>
                      </a:lnTo>
                      <a:lnTo>
                        <a:pt x="61" y="0"/>
                      </a:lnTo>
                      <a:lnTo>
                        <a:pt x="52" y="0"/>
                      </a:lnTo>
                      <a:lnTo>
                        <a:pt x="42" y="2"/>
                      </a:lnTo>
                      <a:lnTo>
                        <a:pt x="35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19" y="2"/>
                      </a:lnTo>
                      <a:lnTo>
                        <a:pt x="16" y="3"/>
                      </a:lnTo>
                      <a:lnTo>
                        <a:pt x="6" y="7"/>
                      </a:lnTo>
                      <a:lnTo>
                        <a:pt x="0" y="11"/>
                      </a:lnTo>
                      <a:lnTo>
                        <a:pt x="12" y="21"/>
                      </a:lnTo>
                      <a:lnTo>
                        <a:pt x="21" y="62"/>
                      </a:lnTo>
                      <a:lnTo>
                        <a:pt x="25" y="62"/>
                      </a:lnTo>
                      <a:lnTo>
                        <a:pt x="31" y="79"/>
                      </a:lnTo>
                      <a:lnTo>
                        <a:pt x="40" y="79"/>
                      </a:lnTo>
                      <a:lnTo>
                        <a:pt x="35" y="146"/>
                      </a:lnTo>
                      <a:lnTo>
                        <a:pt x="109" y="1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5" name="Freeform 206"/>
                <p:cNvSpPr>
                  <a:spLocks/>
                </p:cNvSpPr>
                <p:nvPr/>
              </p:nvSpPr>
              <p:spPr bwMode="auto">
                <a:xfrm>
                  <a:off x="3109" y="3268"/>
                  <a:ext cx="16" cy="21"/>
                </a:xfrm>
                <a:custGeom>
                  <a:avLst/>
                  <a:gdLst>
                    <a:gd name="T0" fmla="*/ 0 w 32"/>
                    <a:gd name="T1" fmla="*/ 3 h 41"/>
                    <a:gd name="T2" fmla="*/ 1 w 32"/>
                    <a:gd name="T3" fmla="*/ 9 h 41"/>
                    <a:gd name="T4" fmla="*/ 7 w 32"/>
                    <a:gd name="T5" fmla="*/ 11 h 41"/>
                    <a:gd name="T6" fmla="*/ 8 w 32"/>
                    <a:gd name="T7" fmla="*/ 1 h 41"/>
                    <a:gd name="T8" fmla="*/ 3 w 32"/>
                    <a:gd name="T9" fmla="*/ 0 h 41"/>
                    <a:gd name="T10" fmla="*/ 0 w 32"/>
                    <a:gd name="T11" fmla="*/ 3 h 41"/>
                    <a:gd name="T12" fmla="*/ 0 w 32"/>
                    <a:gd name="T13" fmla="*/ 3 h 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"/>
                    <a:gd name="T22" fmla="*/ 0 h 41"/>
                    <a:gd name="T23" fmla="*/ 32 w 32"/>
                    <a:gd name="T24" fmla="*/ 41 h 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" h="41">
                      <a:moveTo>
                        <a:pt x="0" y="11"/>
                      </a:moveTo>
                      <a:lnTo>
                        <a:pt x="6" y="36"/>
                      </a:lnTo>
                      <a:lnTo>
                        <a:pt x="31" y="41"/>
                      </a:lnTo>
                      <a:lnTo>
                        <a:pt x="32" y="2"/>
                      </a:lnTo>
                      <a:lnTo>
                        <a:pt x="15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6" name="Freeform 207"/>
                <p:cNvSpPr>
                  <a:spLocks/>
                </p:cNvSpPr>
                <p:nvPr/>
              </p:nvSpPr>
              <p:spPr bwMode="auto">
                <a:xfrm>
                  <a:off x="3098" y="3263"/>
                  <a:ext cx="13" cy="14"/>
                </a:xfrm>
                <a:custGeom>
                  <a:avLst/>
                  <a:gdLst>
                    <a:gd name="T0" fmla="*/ 1 w 27"/>
                    <a:gd name="T1" fmla="*/ 0 h 29"/>
                    <a:gd name="T2" fmla="*/ 6 w 27"/>
                    <a:gd name="T3" fmla="*/ 3 h 29"/>
                    <a:gd name="T4" fmla="*/ 5 w 27"/>
                    <a:gd name="T5" fmla="*/ 7 h 29"/>
                    <a:gd name="T6" fmla="*/ 0 w 27"/>
                    <a:gd name="T7" fmla="*/ 5 h 29"/>
                    <a:gd name="T8" fmla="*/ 1 w 27"/>
                    <a:gd name="T9" fmla="*/ 0 h 29"/>
                    <a:gd name="T10" fmla="*/ 1 w 27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9"/>
                    <a:gd name="T20" fmla="*/ 27 w 27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9">
                      <a:moveTo>
                        <a:pt x="4" y="0"/>
                      </a:moveTo>
                      <a:lnTo>
                        <a:pt x="27" y="15"/>
                      </a:lnTo>
                      <a:lnTo>
                        <a:pt x="23" y="29"/>
                      </a:lnTo>
                      <a:lnTo>
                        <a:pt x="0" y="2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7" name="Freeform 208"/>
                <p:cNvSpPr>
                  <a:spLocks/>
                </p:cNvSpPr>
                <p:nvPr/>
              </p:nvSpPr>
              <p:spPr bwMode="auto">
                <a:xfrm>
                  <a:off x="2918" y="3194"/>
                  <a:ext cx="33" cy="89"/>
                </a:xfrm>
                <a:custGeom>
                  <a:avLst/>
                  <a:gdLst>
                    <a:gd name="T0" fmla="*/ 0 w 67"/>
                    <a:gd name="T1" fmla="*/ 1 h 179"/>
                    <a:gd name="T2" fmla="*/ 6 w 67"/>
                    <a:gd name="T3" fmla="*/ 3 h 179"/>
                    <a:gd name="T4" fmla="*/ 16 w 67"/>
                    <a:gd name="T5" fmla="*/ 0 h 179"/>
                    <a:gd name="T6" fmla="*/ 9 w 67"/>
                    <a:gd name="T7" fmla="*/ 34 h 179"/>
                    <a:gd name="T8" fmla="*/ 5 w 67"/>
                    <a:gd name="T9" fmla="*/ 44 h 179"/>
                    <a:gd name="T10" fmla="*/ 2 w 67"/>
                    <a:gd name="T11" fmla="*/ 35 h 179"/>
                    <a:gd name="T12" fmla="*/ 0 w 67"/>
                    <a:gd name="T13" fmla="*/ 1 h 179"/>
                    <a:gd name="T14" fmla="*/ 0 w 67"/>
                    <a:gd name="T15" fmla="*/ 1 h 17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7"/>
                    <a:gd name="T25" fmla="*/ 0 h 179"/>
                    <a:gd name="T26" fmla="*/ 67 w 67"/>
                    <a:gd name="T27" fmla="*/ 179 h 17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7" h="179">
                      <a:moveTo>
                        <a:pt x="0" y="6"/>
                      </a:moveTo>
                      <a:lnTo>
                        <a:pt x="25" y="14"/>
                      </a:lnTo>
                      <a:lnTo>
                        <a:pt x="67" y="0"/>
                      </a:lnTo>
                      <a:lnTo>
                        <a:pt x="38" y="137"/>
                      </a:lnTo>
                      <a:lnTo>
                        <a:pt x="21" y="179"/>
                      </a:lnTo>
                      <a:lnTo>
                        <a:pt x="8" y="143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8" name="Freeform 209"/>
                <p:cNvSpPr>
                  <a:spLocks/>
                </p:cNvSpPr>
                <p:nvPr/>
              </p:nvSpPr>
              <p:spPr bwMode="auto">
                <a:xfrm>
                  <a:off x="2920" y="3207"/>
                  <a:ext cx="17" cy="84"/>
                </a:xfrm>
                <a:custGeom>
                  <a:avLst/>
                  <a:gdLst>
                    <a:gd name="T0" fmla="*/ 5 w 32"/>
                    <a:gd name="T1" fmla="*/ 0 h 167"/>
                    <a:gd name="T2" fmla="*/ 2 w 32"/>
                    <a:gd name="T3" fmla="*/ 4 h 167"/>
                    <a:gd name="T4" fmla="*/ 4 w 32"/>
                    <a:gd name="T5" fmla="*/ 7 h 167"/>
                    <a:gd name="T6" fmla="*/ 0 w 32"/>
                    <a:gd name="T7" fmla="*/ 30 h 167"/>
                    <a:gd name="T8" fmla="*/ 3 w 32"/>
                    <a:gd name="T9" fmla="*/ 42 h 167"/>
                    <a:gd name="T10" fmla="*/ 9 w 32"/>
                    <a:gd name="T11" fmla="*/ 28 h 167"/>
                    <a:gd name="T12" fmla="*/ 6 w 32"/>
                    <a:gd name="T13" fmla="*/ 7 h 167"/>
                    <a:gd name="T14" fmla="*/ 8 w 32"/>
                    <a:gd name="T15" fmla="*/ 5 h 167"/>
                    <a:gd name="T16" fmla="*/ 6 w 32"/>
                    <a:gd name="T17" fmla="*/ 1 h 167"/>
                    <a:gd name="T18" fmla="*/ 5 w 32"/>
                    <a:gd name="T19" fmla="*/ 0 h 167"/>
                    <a:gd name="T20" fmla="*/ 5 w 32"/>
                    <a:gd name="T21" fmla="*/ 0 h 16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2"/>
                    <a:gd name="T34" fmla="*/ 0 h 167"/>
                    <a:gd name="T35" fmla="*/ 32 w 32"/>
                    <a:gd name="T36" fmla="*/ 167 h 16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2" h="167">
                      <a:moveTo>
                        <a:pt x="19" y="0"/>
                      </a:moveTo>
                      <a:lnTo>
                        <a:pt x="7" y="15"/>
                      </a:lnTo>
                      <a:lnTo>
                        <a:pt x="15" y="27"/>
                      </a:lnTo>
                      <a:lnTo>
                        <a:pt x="0" y="118"/>
                      </a:lnTo>
                      <a:lnTo>
                        <a:pt x="11" y="167"/>
                      </a:lnTo>
                      <a:lnTo>
                        <a:pt x="32" y="112"/>
                      </a:lnTo>
                      <a:lnTo>
                        <a:pt x="23" y="27"/>
                      </a:lnTo>
                      <a:lnTo>
                        <a:pt x="28" y="19"/>
                      </a:lnTo>
                      <a:lnTo>
                        <a:pt x="23" y="2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9" name="Freeform 210"/>
                <p:cNvSpPr>
                  <a:spLocks/>
                </p:cNvSpPr>
                <p:nvPr/>
              </p:nvSpPr>
              <p:spPr bwMode="auto">
                <a:xfrm>
                  <a:off x="2943" y="3322"/>
                  <a:ext cx="55" cy="202"/>
                </a:xfrm>
                <a:custGeom>
                  <a:avLst/>
                  <a:gdLst>
                    <a:gd name="T0" fmla="*/ 27 w 111"/>
                    <a:gd name="T1" fmla="*/ 0 h 403"/>
                    <a:gd name="T2" fmla="*/ 25 w 111"/>
                    <a:gd name="T3" fmla="*/ 2 h 403"/>
                    <a:gd name="T4" fmla="*/ 23 w 111"/>
                    <a:gd name="T5" fmla="*/ 5 h 403"/>
                    <a:gd name="T6" fmla="*/ 22 w 111"/>
                    <a:gd name="T7" fmla="*/ 7 h 403"/>
                    <a:gd name="T8" fmla="*/ 20 w 111"/>
                    <a:gd name="T9" fmla="*/ 9 h 403"/>
                    <a:gd name="T10" fmla="*/ 19 w 111"/>
                    <a:gd name="T11" fmla="*/ 12 h 403"/>
                    <a:gd name="T12" fmla="*/ 17 w 111"/>
                    <a:gd name="T13" fmla="*/ 15 h 403"/>
                    <a:gd name="T14" fmla="*/ 15 w 111"/>
                    <a:gd name="T15" fmla="*/ 18 h 403"/>
                    <a:gd name="T16" fmla="*/ 13 w 111"/>
                    <a:gd name="T17" fmla="*/ 22 h 403"/>
                    <a:gd name="T18" fmla="*/ 11 w 111"/>
                    <a:gd name="T19" fmla="*/ 26 h 403"/>
                    <a:gd name="T20" fmla="*/ 10 w 111"/>
                    <a:gd name="T21" fmla="*/ 29 h 403"/>
                    <a:gd name="T22" fmla="*/ 8 w 111"/>
                    <a:gd name="T23" fmla="*/ 33 h 403"/>
                    <a:gd name="T24" fmla="*/ 6 w 111"/>
                    <a:gd name="T25" fmla="*/ 37 h 403"/>
                    <a:gd name="T26" fmla="*/ 5 w 111"/>
                    <a:gd name="T27" fmla="*/ 41 h 403"/>
                    <a:gd name="T28" fmla="*/ 4 w 111"/>
                    <a:gd name="T29" fmla="*/ 45 h 403"/>
                    <a:gd name="T30" fmla="*/ 3 w 111"/>
                    <a:gd name="T31" fmla="*/ 48 h 403"/>
                    <a:gd name="T32" fmla="*/ 2 w 111"/>
                    <a:gd name="T33" fmla="*/ 53 h 403"/>
                    <a:gd name="T34" fmla="*/ 2 w 111"/>
                    <a:gd name="T35" fmla="*/ 57 h 403"/>
                    <a:gd name="T36" fmla="*/ 1 w 111"/>
                    <a:gd name="T37" fmla="*/ 62 h 403"/>
                    <a:gd name="T38" fmla="*/ 0 w 111"/>
                    <a:gd name="T39" fmla="*/ 67 h 403"/>
                    <a:gd name="T40" fmla="*/ 0 w 111"/>
                    <a:gd name="T41" fmla="*/ 72 h 403"/>
                    <a:gd name="T42" fmla="*/ 0 w 111"/>
                    <a:gd name="T43" fmla="*/ 75 h 403"/>
                    <a:gd name="T44" fmla="*/ 0 w 111"/>
                    <a:gd name="T45" fmla="*/ 78 h 403"/>
                    <a:gd name="T46" fmla="*/ 0 w 111"/>
                    <a:gd name="T47" fmla="*/ 81 h 403"/>
                    <a:gd name="T48" fmla="*/ 0 w 111"/>
                    <a:gd name="T49" fmla="*/ 85 h 403"/>
                    <a:gd name="T50" fmla="*/ 0 w 111"/>
                    <a:gd name="T51" fmla="*/ 89 h 403"/>
                    <a:gd name="T52" fmla="*/ 0 w 111"/>
                    <a:gd name="T53" fmla="*/ 93 h 403"/>
                    <a:gd name="T54" fmla="*/ 0 w 111"/>
                    <a:gd name="T55" fmla="*/ 96 h 403"/>
                    <a:gd name="T56" fmla="*/ 0 w 111"/>
                    <a:gd name="T57" fmla="*/ 98 h 403"/>
                    <a:gd name="T58" fmla="*/ 0 w 111"/>
                    <a:gd name="T59" fmla="*/ 101 h 403"/>
                    <a:gd name="T60" fmla="*/ 0 w 111"/>
                    <a:gd name="T61" fmla="*/ 101 h 403"/>
                    <a:gd name="T62" fmla="*/ 1 w 111"/>
                    <a:gd name="T63" fmla="*/ 98 h 403"/>
                    <a:gd name="T64" fmla="*/ 1 w 111"/>
                    <a:gd name="T65" fmla="*/ 96 h 403"/>
                    <a:gd name="T66" fmla="*/ 2 w 111"/>
                    <a:gd name="T67" fmla="*/ 93 h 403"/>
                    <a:gd name="T68" fmla="*/ 2 w 111"/>
                    <a:gd name="T69" fmla="*/ 90 h 403"/>
                    <a:gd name="T70" fmla="*/ 3 w 111"/>
                    <a:gd name="T71" fmla="*/ 86 h 403"/>
                    <a:gd name="T72" fmla="*/ 4 w 111"/>
                    <a:gd name="T73" fmla="*/ 82 h 403"/>
                    <a:gd name="T74" fmla="*/ 4 w 111"/>
                    <a:gd name="T75" fmla="*/ 78 h 403"/>
                    <a:gd name="T76" fmla="*/ 5 w 111"/>
                    <a:gd name="T77" fmla="*/ 75 h 403"/>
                    <a:gd name="T78" fmla="*/ 6 w 111"/>
                    <a:gd name="T79" fmla="*/ 73 h 403"/>
                    <a:gd name="T80" fmla="*/ 6 w 111"/>
                    <a:gd name="T81" fmla="*/ 70 h 403"/>
                    <a:gd name="T82" fmla="*/ 7 w 111"/>
                    <a:gd name="T83" fmla="*/ 67 h 403"/>
                    <a:gd name="T84" fmla="*/ 7 w 111"/>
                    <a:gd name="T85" fmla="*/ 65 h 403"/>
                    <a:gd name="T86" fmla="*/ 8 w 111"/>
                    <a:gd name="T87" fmla="*/ 62 h 403"/>
                    <a:gd name="T88" fmla="*/ 9 w 111"/>
                    <a:gd name="T89" fmla="*/ 59 h 403"/>
                    <a:gd name="T90" fmla="*/ 9 w 111"/>
                    <a:gd name="T91" fmla="*/ 56 h 403"/>
                    <a:gd name="T92" fmla="*/ 10 w 111"/>
                    <a:gd name="T93" fmla="*/ 54 h 403"/>
                    <a:gd name="T94" fmla="*/ 11 w 111"/>
                    <a:gd name="T95" fmla="*/ 51 h 403"/>
                    <a:gd name="T96" fmla="*/ 12 w 111"/>
                    <a:gd name="T97" fmla="*/ 48 h 403"/>
                    <a:gd name="T98" fmla="*/ 12 w 111"/>
                    <a:gd name="T99" fmla="*/ 45 h 403"/>
                    <a:gd name="T100" fmla="*/ 13 w 111"/>
                    <a:gd name="T101" fmla="*/ 43 h 403"/>
                    <a:gd name="T102" fmla="*/ 13 w 111"/>
                    <a:gd name="T103" fmla="*/ 40 h 403"/>
                    <a:gd name="T104" fmla="*/ 14 w 111"/>
                    <a:gd name="T105" fmla="*/ 37 h 403"/>
                    <a:gd name="T106" fmla="*/ 27 w 111"/>
                    <a:gd name="T107" fmla="*/ 0 h 403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11"/>
                    <a:gd name="T163" fmla="*/ 0 h 403"/>
                    <a:gd name="T164" fmla="*/ 111 w 111"/>
                    <a:gd name="T165" fmla="*/ 403 h 403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11" h="403">
                      <a:moveTo>
                        <a:pt x="111" y="0"/>
                      </a:moveTo>
                      <a:lnTo>
                        <a:pt x="109" y="0"/>
                      </a:lnTo>
                      <a:lnTo>
                        <a:pt x="107" y="4"/>
                      </a:lnTo>
                      <a:lnTo>
                        <a:pt x="103" y="8"/>
                      </a:lnTo>
                      <a:lnTo>
                        <a:pt x="99" y="15"/>
                      </a:lnTo>
                      <a:lnTo>
                        <a:pt x="95" y="17"/>
                      </a:lnTo>
                      <a:lnTo>
                        <a:pt x="92" y="23"/>
                      </a:lnTo>
                      <a:lnTo>
                        <a:pt x="90" y="27"/>
                      </a:lnTo>
                      <a:lnTo>
                        <a:pt x="86" y="32"/>
                      </a:lnTo>
                      <a:lnTo>
                        <a:pt x="82" y="36"/>
                      </a:lnTo>
                      <a:lnTo>
                        <a:pt x="80" y="42"/>
                      </a:lnTo>
                      <a:lnTo>
                        <a:pt x="76" y="48"/>
                      </a:lnTo>
                      <a:lnTo>
                        <a:pt x="73" y="55"/>
                      </a:lnTo>
                      <a:lnTo>
                        <a:pt x="69" y="59"/>
                      </a:lnTo>
                      <a:lnTo>
                        <a:pt x="65" y="67"/>
                      </a:lnTo>
                      <a:lnTo>
                        <a:pt x="61" y="72"/>
                      </a:lnTo>
                      <a:lnTo>
                        <a:pt x="57" y="80"/>
                      </a:lnTo>
                      <a:lnTo>
                        <a:pt x="54" y="87"/>
                      </a:lnTo>
                      <a:lnTo>
                        <a:pt x="50" y="93"/>
                      </a:lnTo>
                      <a:lnTo>
                        <a:pt x="46" y="101"/>
                      </a:lnTo>
                      <a:lnTo>
                        <a:pt x="44" y="110"/>
                      </a:lnTo>
                      <a:lnTo>
                        <a:pt x="40" y="116"/>
                      </a:lnTo>
                      <a:lnTo>
                        <a:pt x="36" y="124"/>
                      </a:lnTo>
                      <a:lnTo>
                        <a:pt x="33" y="131"/>
                      </a:lnTo>
                      <a:lnTo>
                        <a:pt x="31" y="139"/>
                      </a:lnTo>
                      <a:lnTo>
                        <a:pt x="27" y="146"/>
                      </a:lnTo>
                      <a:lnTo>
                        <a:pt x="25" y="154"/>
                      </a:lnTo>
                      <a:lnTo>
                        <a:pt x="23" y="162"/>
                      </a:lnTo>
                      <a:lnTo>
                        <a:pt x="21" y="169"/>
                      </a:lnTo>
                      <a:lnTo>
                        <a:pt x="17" y="177"/>
                      </a:lnTo>
                      <a:lnTo>
                        <a:pt x="16" y="184"/>
                      </a:lnTo>
                      <a:lnTo>
                        <a:pt x="14" y="192"/>
                      </a:lnTo>
                      <a:lnTo>
                        <a:pt x="14" y="202"/>
                      </a:lnTo>
                      <a:lnTo>
                        <a:pt x="10" y="209"/>
                      </a:lnTo>
                      <a:lnTo>
                        <a:pt x="10" y="219"/>
                      </a:lnTo>
                      <a:lnTo>
                        <a:pt x="8" y="228"/>
                      </a:lnTo>
                      <a:lnTo>
                        <a:pt x="8" y="238"/>
                      </a:lnTo>
                      <a:lnTo>
                        <a:pt x="6" y="247"/>
                      </a:lnTo>
                      <a:lnTo>
                        <a:pt x="4" y="257"/>
                      </a:lnTo>
                      <a:lnTo>
                        <a:pt x="2" y="266"/>
                      </a:lnTo>
                      <a:lnTo>
                        <a:pt x="2" y="276"/>
                      </a:lnTo>
                      <a:lnTo>
                        <a:pt x="2" y="285"/>
                      </a:lnTo>
                      <a:lnTo>
                        <a:pt x="2" y="295"/>
                      </a:lnTo>
                      <a:lnTo>
                        <a:pt x="2" y="300"/>
                      </a:lnTo>
                      <a:lnTo>
                        <a:pt x="2" y="304"/>
                      </a:lnTo>
                      <a:lnTo>
                        <a:pt x="2" y="310"/>
                      </a:lnTo>
                      <a:lnTo>
                        <a:pt x="2" y="316"/>
                      </a:lnTo>
                      <a:lnTo>
                        <a:pt x="0" y="323"/>
                      </a:lnTo>
                      <a:lnTo>
                        <a:pt x="0" y="333"/>
                      </a:lnTo>
                      <a:lnTo>
                        <a:pt x="0" y="340"/>
                      </a:lnTo>
                      <a:lnTo>
                        <a:pt x="0" y="348"/>
                      </a:lnTo>
                      <a:lnTo>
                        <a:pt x="0" y="356"/>
                      </a:lnTo>
                      <a:lnTo>
                        <a:pt x="0" y="363"/>
                      </a:lnTo>
                      <a:lnTo>
                        <a:pt x="0" y="369"/>
                      </a:lnTo>
                      <a:lnTo>
                        <a:pt x="2" y="376"/>
                      </a:lnTo>
                      <a:lnTo>
                        <a:pt x="2" y="382"/>
                      </a:lnTo>
                      <a:lnTo>
                        <a:pt x="2" y="388"/>
                      </a:lnTo>
                      <a:lnTo>
                        <a:pt x="2" y="392"/>
                      </a:lnTo>
                      <a:lnTo>
                        <a:pt x="2" y="395"/>
                      </a:lnTo>
                      <a:lnTo>
                        <a:pt x="2" y="401"/>
                      </a:lnTo>
                      <a:lnTo>
                        <a:pt x="2" y="403"/>
                      </a:lnTo>
                      <a:lnTo>
                        <a:pt x="2" y="401"/>
                      </a:lnTo>
                      <a:lnTo>
                        <a:pt x="4" y="395"/>
                      </a:lnTo>
                      <a:lnTo>
                        <a:pt x="4" y="392"/>
                      </a:lnTo>
                      <a:lnTo>
                        <a:pt x="4" y="388"/>
                      </a:lnTo>
                      <a:lnTo>
                        <a:pt x="6" y="382"/>
                      </a:lnTo>
                      <a:lnTo>
                        <a:pt x="8" y="378"/>
                      </a:lnTo>
                      <a:lnTo>
                        <a:pt x="8" y="371"/>
                      </a:lnTo>
                      <a:lnTo>
                        <a:pt x="10" y="365"/>
                      </a:lnTo>
                      <a:lnTo>
                        <a:pt x="10" y="357"/>
                      </a:lnTo>
                      <a:lnTo>
                        <a:pt x="12" y="350"/>
                      </a:lnTo>
                      <a:lnTo>
                        <a:pt x="14" y="342"/>
                      </a:lnTo>
                      <a:lnTo>
                        <a:pt x="16" y="333"/>
                      </a:lnTo>
                      <a:lnTo>
                        <a:pt x="17" y="325"/>
                      </a:lnTo>
                      <a:lnTo>
                        <a:pt x="19" y="316"/>
                      </a:lnTo>
                      <a:lnTo>
                        <a:pt x="19" y="310"/>
                      </a:lnTo>
                      <a:lnTo>
                        <a:pt x="21" y="306"/>
                      </a:lnTo>
                      <a:lnTo>
                        <a:pt x="21" y="300"/>
                      </a:lnTo>
                      <a:lnTo>
                        <a:pt x="23" y="297"/>
                      </a:lnTo>
                      <a:lnTo>
                        <a:pt x="25" y="291"/>
                      </a:lnTo>
                      <a:lnTo>
                        <a:pt x="25" y="285"/>
                      </a:lnTo>
                      <a:lnTo>
                        <a:pt x="27" y="279"/>
                      </a:lnTo>
                      <a:lnTo>
                        <a:pt x="29" y="276"/>
                      </a:lnTo>
                      <a:lnTo>
                        <a:pt x="29" y="268"/>
                      </a:lnTo>
                      <a:lnTo>
                        <a:pt x="31" y="264"/>
                      </a:lnTo>
                      <a:lnTo>
                        <a:pt x="31" y="259"/>
                      </a:lnTo>
                      <a:lnTo>
                        <a:pt x="33" y="253"/>
                      </a:lnTo>
                      <a:lnTo>
                        <a:pt x="33" y="247"/>
                      </a:lnTo>
                      <a:lnTo>
                        <a:pt x="35" y="241"/>
                      </a:lnTo>
                      <a:lnTo>
                        <a:pt x="36" y="236"/>
                      </a:lnTo>
                      <a:lnTo>
                        <a:pt x="38" y="232"/>
                      </a:lnTo>
                      <a:lnTo>
                        <a:pt x="38" y="224"/>
                      </a:lnTo>
                      <a:lnTo>
                        <a:pt x="40" y="219"/>
                      </a:lnTo>
                      <a:lnTo>
                        <a:pt x="42" y="213"/>
                      </a:lnTo>
                      <a:lnTo>
                        <a:pt x="44" y="207"/>
                      </a:lnTo>
                      <a:lnTo>
                        <a:pt x="44" y="202"/>
                      </a:lnTo>
                      <a:lnTo>
                        <a:pt x="46" y="196"/>
                      </a:lnTo>
                      <a:lnTo>
                        <a:pt x="48" y="192"/>
                      </a:lnTo>
                      <a:lnTo>
                        <a:pt x="50" y="186"/>
                      </a:lnTo>
                      <a:lnTo>
                        <a:pt x="50" y="179"/>
                      </a:lnTo>
                      <a:lnTo>
                        <a:pt x="52" y="175"/>
                      </a:lnTo>
                      <a:lnTo>
                        <a:pt x="52" y="169"/>
                      </a:lnTo>
                      <a:lnTo>
                        <a:pt x="54" y="164"/>
                      </a:lnTo>
                      <a:lnTo>
                        <a:pt x="55" y="158"/>
                      </a:lnTo>
                      <a:lnTo>
                        <a:pt x="57" y="152"/>
                      </a:lnTo>
                      <a:lnTo>
                        <a:pt x="57" y="146"/>
                      </a:lnTo>
                      <a:lnTo>
                        <a:pt x="61" y="143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6B94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a-I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10" name="Freeform 211"/>
              <p:cNvSpPr>
                <a:spLocks/>
              </p:cNvSpPr>
              <p:nvPr/>
            </p:nvSpPr>
            <p:spPr bwMode="auto">
              <a:xfrm>
                <a:off x="2687" y="2267"/>
                <a:ext cx="85" cy="237"/>
              </a:xfrm>
              <a:custGeom>
                <a:avLst/>
                <a:gdLst>
                  <a:gd name="T0" fmla="*/ 16 w 140"/>
                  <a:gd name="T1" fmla="*/ 6 h 425"/>
                  <a:gd name="T2" fmla="*/ 16 w 140"/>
                  <a:gd name="T3" fmla="*/ 8 h 425"/>
                  <a:gd name="T4" fmla="*/ 17 w 140"/>
                  <a:gd name="T5" fmla="*/ 9 h 425"/>
                  <a:gd name="T6" fmla="*/ 18 w 140"/>
                  <a:gd name="T7" fmla="*/ 12 h 425"/>
                  <a:gd name="T8" fmla="*/ 18 w 140"/>
                  <a:gd name="T9" fmla="*/ 14 h 425"/>
                  <a:gd name="T10" fmla="*/ 18 w 140"/>
                  <a:gd name="T11" fmla="*/ 16 h 425"/>
                  <a:gd name="T12" fmla="*/ 18 w 140"/>
                  <a:gd name="T13" fmla="*/ 16 h 425"/>
                  <a:gd name="T14" fmla="*/ 17 w 140"/>
                  <a:gd name="T15" fmla="*/ 16 h 425"/>
                  <a:gd name="T16" fmla="*/ 15 w 140"/>
                  <a:gd name="T17" fmla="*/ 17 h 425"/>
                  <a:gd name="T18" fmla="*/ 13 w 140"/>
                  <a:gd name="T19" fmla="*/ 17 h 425"/>
                  <a:gd name="T20" fmla="*/ 9 w 140"/>
                  <a:gd name="T21" fmla="*/ 18 h 425"/>
                  <a:gd name="T22" fmla="*/ 7 w 140"/>
                  <a:gd name="T23" fmla="*/ 18 h 425"/>
                  <a:gd name="T24" fmla="*/ 4 w 140"/>
                  <a:gd name="T25" fmla="*/ 20 h 425"/>
                  <a:gd name="T26" fmla="*/ 2 w 140"/>
                  <a:gd name="T27" fmla="*/ 22 h 425"/>
                  <a:gd name="T28" fmla="*/ 1 w 140"/>
                  <a:gd name="T29" fmla="*/ 23 h 425"/>
                  <a:gd name="T30" fmla="*/ 0 w 140"/>
                  <a:gd name="T31" fmla="*/ 24 h 425"/>
                  <a:gd name="T32" fmla="*/ 0 w 140"/>
                  <a:gd name="T33" fmla="*/ 26 h 425"/>
                  <a:gd name="T34" fmla="*/ 0 w 140"/>
                  <a:gd name="T35" fmla="*/ 28 h 425"/>
                  <a:gd name="T36" fmla="*/ 0 w 140"/>
                  <a:gd name="T37" fmla="*/ 30 h 425"/>
                  <a:gd name="T38" fmla="*/ 1 w 140"/>
                  <a:gd name="T39" fmla="*/ 32 h 425"/>
                  <a:gd name="T40" fmla="*/ 1 w 140"/>
                  <a:gd name="T41" fmla="*/ 33 h 425"/>
                  <a:gd name="T42" fmla="*/ 1 w 140"/>
                  <a:gd name="T43" fmla="*/ 35 h 425"/>
                  <a:gd name="T44" fmla="*/ 1 w 140"/>
                  <a:gd name="T45" fmla="*/ 37 h 425"/>
                  <a:gd name="T46" fmla="*/ 1 w 140"/>
                  <a:gd name="T47" fmla="*/ 38 h 425"/>
                  <a:gd name="T48" fmla="*/ 1 w 140"/>
                  <a:gd name="T49" fmla="*/ 41 h 425"/>
                  <a:gd name="T50" fmla="*/ 2 w 140"/>
                  <a:gd name="T51" fmla="*/ 42 h 425"/>
                  <a:gd name="T52" fmla="*/ 2 w 140"/>
                  <a:gd name="T53" fmla="*/ 45 h 425"/>
                  <a:gd name="T54" fmla="*/ 2 w 140"/>
                  <a:gd name="T55" fmla="*/ 47 h 425"/>
                  <a:gd name="T56" fmla="*/ 2 w 140"/>
                  <a:gd name="T57" fmla="*/ 48 h 425"/>
                  <a:gd name="T58" fmla="*/ 3 w 140"/>
                  <a:gd name="T59" fmla="*/ 50 h 425"/>
                  <a:gd name="T60" fmla="*/ 3 w 140"/>
                  <a:gd name="T61" fmla="*/ 52 h 425"/>
                  <a:gd name="T62" fmla="*/ 4 w 140"/>
                  <a:gd name="T63" fmla="*/ 54 h 425"/>
                  <a:gd name="T64" fmla="*/ 4 w 140"/>
                  <a:gd name="T65" fmla="*/ 56 h 425"/>
                  <a:gd name="T66" fmla="*/ 5 w 140"/>
                  <a:gd name="T67" fmla="*/ 57 h 425"/>
                  <a:gd name="T68" fmla="*/ 5 w 140"/>
                  <a:gd name="T69" fmla="*/ 59 h 425"/>
                  <a:gd name="T70" fmla="*/ 5 w 140"/>
                  <a:gd name="T71" fmla="*/ 61 h 425"/>
                  <a:gd name="T72" fmla="*/ 6 w 140"/>
                  <a:gd name="T73" fmla="*/ 63 h 425"/>
                  <a:gd name="T74" fmla="*/ 7 w 140"/>
                  <a:gd name="T75" fmla="*/ 65 h 425"/>
                  <a:gd name="T76" fmla="*/ 7 w 140"/>
                  <a:gd name="T77" fmla="*/ 66 h 425"/>
                  <a:gd name="T78" fmla="*/ 12 w 140"/>
                  <a:gd name="T79" fmla="*/ 75 h 425"/>
                  <a:gd name="T80" fmla="*/ 43 w 140"/>
                  <a:gd name="T81" fmla="*/ 132 h 425"/>
                  <a:gd name="T82" fmla="*/ 37 w 140"/>
                  <a:gd name="T83" fmla="*/ 75 h 425"/>
                  <a:gd name="T84" fmla="*/ 42 w 140"/>
                  <a:gd name="T85" fmla="*/ 51 h 425"/>
                  <a:gd name="T86" fmla="*/ 47 w 140"/>
                  <a:gd name="T87" fmla="*/ 20 h 425"/>
                  <a:gd name="T88" fmla="*/ 29 w 140"/>
                  <a:gd name="T89" fmla="*/ 14 h 425"/>
                  <a:gd name="T90" fmla="*/ 28 w 140"/>
                  <a:gd name="T91" fmla="*/ 2 h 425"/>
                  <a:gd name="T92" fmla="*/ 26 w 140"/>
                  <a:gd name="T93" fmla="*/ 1 h 425"/>
                  <a:gd name="T94" fmla="*/ 24 w 140"/>
                  <a:gd name="T95" fmla="*/ 1 h 425"/>
                  <a:gd name="T96" fmla="*/ 22 w 140"/>
                  <a:gd name="T97" fmla="*/ 0 h 425"/>
                  <a:gd name="T98" fmla="*/ 20 w 140"/>
                  <a:gd name="T99" fmla="*/ 1 h 425"/>
                  <a:gd name="T100" fmla="*/ 18 w 140"/>
                  <a:gd name="T101" fmla="*/ 1 h 425"/>
                  <a:gd name="T102" fmla="*/ 16 w 140"/>
                  <a:gd name="T103" fmla="*/ 2 h 425"/>
                  <a:gd name="T104" fmla="*/ 16 w 140"/>
                  <a:gd name="T105" fmla="*/ 4 h 425"/>
                  <a:gd name="T106" fmla="*/ 16 w 140"/>
                  <a:gd name="T107" fmla="*/ 6 h 42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40"/>
                  <a:gd name="T163" fmla="*/ 0 h 425"/>
                  <a:gd name="T164" fmla="*/ 140 w 140"/>
                  <a:gd name="T165" fmla="*/ 425 h 42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40" h="425">
                    <a:moveTo>
                      <a:pt x="44" y="18"/>
                    </a:moveTo>
                    <a:lnTo>
                      <a:pt x="44" y="20"/>
                    </a:lnTo>
                    <a:lnTo>
                      <a:pt x="45" y="22"/>
                    </a:lnTo>
                    <a:lnTo>
                      <a:pt x="45" y="25"/>
                    </a:lnTo>
                    <a:lnTo>
                      <a:pt x="46" y="29"/>
                    </a:lnTo>
                    <a:lnTo>
                      <a:pt x="46" y="31"/>
                    </a:lnTo>
                    <a:lnTo>
                      <a:pt x="47" y="34"/>
                    </a:lnTo>
                    <a:lnTo>
                      <a:pt x="47" y="37"/>
                    </a:lnTo>
                    <a:lnTo>
                      <a:pt x="48" y="39"/>
                    </a:lnTo>
                    <a:lnTo>
                      <a:pt x="49" y="44"/>
                    </a:lnTo>
                    <a:lnTo>
                      <a:pt x="49" y="47"/>
                    </a:lnTo>
                    <a:lnTo>
                      <a:pt x="50" y="50"/>
                    </a:lnTo>
                    <a:lnTo>
                      <a:pt x="50" y="51"/>
                    </a:lnTo>
                    <a:lnTo>
                      <a:pt x="49" y="51"/>
                    </a:lnTo>
                    <a:lnTo>
                      <a:pt x="46" y="52"/>
                    </a:lnTo>
                    <a:lnTo>
                      <a:pt x="44" y="52"/>
                    </a:lnTo>
                    <a:lnTo>
                      <a:pt x="42" y="53"/>
                    </a:lnTo>
                    <a:lnTo>
                      <a:pt x="38" y="54"/>
                    </a:lnTo>
                    <a:lnTo>
                      <a:pt x="34" y="55"/>
                    </a:lnTo>
                    <a:lnTo>
                      <a:pt x="30" y="56"/>
                    </a:lnTo>
                    <a:lnTo>
                      <a:pt x="25" y="57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63"/>
                    </a:lnTo>
                    <a:lnTo>
                      <a:pt x="10" y="64"/>
                    </a:lnTo>
                    <a:lnTo>
                      <a:pt x="7" y="67"/>
                    </a:lnTo>
                    <a:lnTo>
                      <a:pt x="5" y="70"/>
                    </a:lnTo>
                    <a:lnTo>
                      <a:pt x="3" y="72"/>
                    </a:lnTo>
                    <a:lnTo>
                      <a:pt x="2" y="73"/>
                    </a:lnTo>
                    <a:lnTo>
                      <a:pt x="1" y="76"/>
                    </a:lnTo>
                    <a:lnTo>
                      <a:pt x="0" y="78"/>
                    </a:lnTo>
                    <a:lnTo>
                      <a:pt x="0" y="81"/>
                    </a:lnTo>
                    <a:lnTo>
                      <a:pt x="0" y="85"/>
                    </a:lnTo>
                    <a:lnTo>
                      <a:pt x="0" y="90"/>
                    </a:lnTo>
                    <a:lnTo>
                      <a:pt x="0" y="92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9"/>
                    </a:lnTo>
                    <a:lnTo>
                      <a:pt x="1" y="102"/>
                    </a:lnTo>
                    <a:lnTo>
                      <a:pt x="1" y="105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2" y="115"/>
                    </a:lnTo>
                    <a:lnTo>
                      <a:pt x="2" y="118"/>
                    </a:lnTo>
                    <a:lnTo>
                      <a:pt x="3" y="122"/>
                    </a:lnTo>
                    <a:lnTo>
                      <a:pt x="3" y="124"/>
                    </a:lnTo>
                    <a:lnTo>
                      <a:pt x="4" y="128"/>
                    </a:lnTo>
                    <a:lnTo>
                      <a:pt x="4" y="131"/>
                    </a:lnTo>
                    <a:lnTo>
                      <a:pt x="5" y="134"/>
                    </a:lnTo>
                    <a:lnTo>
                      <a:pt x="5" y="137"/>
                    </a:lnTo>
                    <a:lnTo>
                      <a:pt x="5" y="140"/>
                    </a:lnTo>
                    <a:lnTo>
                      <a:pt x="5" y="143"/>
                    </a:lnTo>
                    <a:lnTo>
                      <a:pt x="6" y="147"/>
                    </a:lnTo>
                    <a:lnTo>
                      <a:pt x="6" y="150"/>
                    </a:lnTo>
                    <a:lnTo>
                      <a:pt x="7" y="153"/>
                    </a:lnTo>
                    <a:lnTo>
                      <a:pt x="7" y="155"/>
                    </a:lnTo>
                    <a:lnTo>
                      <a:pt x="8" y="158"/>
                    </a:lnTo>
                    <a:lnTo>
                      <a:pt x="8" y="161"/>
                    </a:lnTo>
                    <a:lnTo>
                      <a:pt x="9" y="165"/>
                    </a:lnTo>
                    <a:lnTo>
                      <a:pt x="9" y="168"/>
                    </a:lnTo>
                    <a:lnTo>
                      <a:pt x="10" y="171"/>
                    </a:lnTo>
                    <a:lnTo>
                      <a:pt x="10" y="173"/>
                    </a:lnTo>
                    <a:lnTo>
                      <a:pt x="11" y="176"/>
                    </a:lnTo>
                    <a:lnTo>
                      <a:pt x="11" y="179"/>
                    </a:lnTo>
                    <a:lnTo>
                      <a:pt x="12" y="182"/>
                    </a:lnTo>
                    <a:lnTo>
                      <a:pt x="13" y="184"/>
                    </a:lnTo>
                    <a:lnTo>
                      <a:pt x="13" y="187"/>
                    </a:lnTo>
                    <a:lnTo>
                      <a:pt x="14" y="189"/>
                    </a:lnTo>
                    <a:lnTo>
                      <a:pt x="15" y="192"/>
                    </a:lnTo>
                    <a:lnTo>
                      <a:pt x="15" y="195"/>
                    </a:lnTo>
                    <a:lnTo>
                      <a:pt x="16" y="199"/>
                    </a:lnTo>
                    <a:lnTo>
                      <a:pt x="16" y="203"/>
                    </a:lnTo>
                    <a:lnTo>
                      <a:pt x="17" y="206"/>
                    </a:lnTo>
                    <a:lnTo>
                      <a:pt x="18" y="209"/>
                    </a:lnTo>
                    <a:lnTo>
                      <a:pt x="18" y="210"/>
                    </a:lnTo>
                    <a:lnTo>
                      <a:pt x="18" y="211"/>
                    </a:lnTo>
                    <a:lnTo>
                      <a:pt x="19" y="211"/>
                    </a:lnTo>
                    <a:lnTo>
                      <a:pt x="33" y="242"/>
                    </a:lnTo>
                    <a:lnTo>
                      <a:pt x="60" y="424"/>
                    </a:lnTo>
                    <a:lnTo>
                      <a:pt x="117" y="425"/>
                    </a:lnTo>
                    <a:lnTo>
                      <a:pt x="102" y="414"/>
                    </a:lnTo>
                    <a:lnTo>
                      <a:pt x="100" y="240"/>
                    </a:lnTo>
                    <a:lnTo>
                      <a:pt x="113" y="165"/>
                    </a:lnTo>
                    <a:lnTo>
                      <a:pt x="140" y="180"/>
                    </a:lnTo>
                    <a:lnTo>
                      <a:pt x="128" y="65"/>
                    </a:lnTo>
                    <a:lnTo>
                      <a:pt x="71" y="53"/>
                    </a:lnTo>
                    <a:lnTo>
                      <a:pt x="78" y="46"/>
                    </a:lnTo>
                    <a:lnTo>
                      <a:pt x="78" y="9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5" y="1"/>
                    </a:lnTo>
                    <a:lnTo>
                      <a:pt x="63" y="1"/>
                    </a:lnTo>
                    <a:lnTo>
                      <a:pt x="60" y="0"/>
                    </a:lnTo>
                    <a:lnTo>
                      <a:pt x="57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49" y="3"/>
                    </a:lnTo>
                    <a:lnTo>
                      <a:pt x="47" y="6"/>
                    </a:lnTo>
                    <a:lnTo>
                      <a:pt x="45" y="8"/>
                    </a:lnTo>
                    <a:lnTo>
                      <a:pt x="44" y="11"/>
                    </a:lnTo>
                    <a:lnTo>
                      <a:pt x="44" y="13"/>
                    </a:lnTo>
                    <a:lnTo>
                      <a:pt x="44" y="18"/>
                    </a:lnTo>
                    <a:close/>
                  </a:path>
                </a:pathLst>
              </a:custGeom>
              <a:solidFill>
                <a:srgbClr val="CC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a-I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78" name="Text Box 212"/>
            <p:cNvSpPr txBox="1">
              <a:spLocks noChangeArrowheads="1"/>
            </p:cNvSpPr>
            <p:nvPr/>
          </p:nvSpPr>
          <p:spPr bwMode="auto">
            <a:xfrm>
              <a:off x="3881" y="1541"/>
              <a:ext cx="2088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tr" pitchFamily="2" charset="-78"/>
                </a:rPr>
                <a:t>نهادهاي اجتماعي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itr" pitchFamily="2" charset="-78"/>
              </a:endParaRPr>
            </a:p>
          </p:txBody>
        </p:sp>
      </p:grpSp>
      <p:grpSp>
        <p:nvGrpSpPr>
          <p:cNvPr id="352" name="Group 683"/>
          <p:cNvGrpSpPr>
            <a:grpSpLocks/>
          </p:cNvGrpSpPr>
          <p:nvPr/>
        </p:nvGrpSpPr>
        <p:grpSpPr bwMode="auto">
          <a:xfrm>
            <a:off x="4825957" y="4828080"/>
            <a:ext cx="1766829" cy="1373874"/>
            <a:chOff x="4135053" y="5269114"/>
            <a:chExt cx="1946731" cy="1670837"/>
          </a:xfrm>
        </p:grpSpPr>
        <p:sp>
          <p:nvSpPr>
            <p:cNvPr id="353" name="TextBox 473"/>
            <p:cNvSpPr txBox="1">
              <a:spLocks noChangeArrowheads="1"/>
            </p:cNvSpPr>
            <p:nvPr/>
          </p:nvSpPr>
          <p:spPr bwMode="auto">
            <a:xfrm>
              <a:off x="4135053" y="5929334"/>
              <a:ext cx="1946731" cy="1010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fa-IR" sz="1600" dirty="0">
                  <a:cs typeface="Titr" pitchFamily="2" charset="-78"/>
                </a:rPr>
                <a:t>بسترها و سازوكارهاي </a:t>
              </a:r>
            </a:p>
            <a:p>
              <a:pPr algn="ctr" eaLnBrk="1" hangingPunct="1"/>
              <a:r>
                <a:rPr lang="fa-IR" sz="1600" dirty="0">
                  <a:cs typeface="Titr" pitchFamily="2" charset="-78"/>
                </a:rPr>
                <a:t>ايمني، تشخيص</a:t>
              </a:r>
              <a:r>
                <a:rPr lang="fa-IR" sz="1600" dirty="0" smtClean="0">
                  <a:cs typeface="Titr" pitchFamily="2" charset="-78"/>
                </a:rPr>
                <a:t>،</a:t>
              </a:r>
            </a:p>
            <a:p>
              <a:pPr algn="ctr" eaLnBrk="1" hangingPunct="1"/>
              <a:r>
                <a:rPr lang="fa-IR" sz="1600" dirty="0" smtClean="0">
                  <a:cs typeface="Titr" pitchFamily="2" charset="-78"/>
                </a:rPr>
                <a:t> </a:t>
              </a:r>
              <a:r>
                <a:rPr lang="fa-IR" sz="1600" dirty="0">
                  <a:cs typeface="Titr" pitchFamily="2" charset="-78"/>
                </a:rPr>
                <a:t>درمان </a:t>
              </a:r>
              <a:r>
                <a:rPr lang="fa-IR" sz="1600" dirty="0" smtClean="0">
                  <a:cs typeface="Titr" pitchFamily="2" charset="-78"/>
                </a:rPr>
                <a:t>و </a:t>
              </a:r>
              <a:r>
                <a:rPr lang="fa-IR" sz="1600" dirty="0">
                  <a:cs typeface="Titr" pitchFamily="2" charset="-78"/>
                </a:rPr>
                <a:t>توانبخشي</a:t>
              </a:r>
            </a:p>
          </p:txBody>
        </p:sp>
        <p:pic>
          <p:nvPicPr>
            <p:cNvPr id="354" name="Picture 9" descr="C:\Program Files\Microsoft Office\Media\CntCD1\ClipArt8\j0343705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5269114"/>
              <a:ext cx="642942" cy="640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5" name="Picture 7" descr="C:\Program Files\Microsoft Office\Media\CntCD1\ClipArt6\j0296175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3242" y="5603780"/>
              <a:ext cx="357190" cy="44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6" name="Group 4"/>
          <p:cNvGrpSpPr>
            <a:grpSpLocks/>
          </p:cNvGrpSpPr>
          <p:nvPr/>
        </p:nvGrpSpPr>
        <p:grpSpPr bwMode="auto">
          <a:xfrm>
            <a:off x="6619490" y="1604586"/>
            <a:ext cx="1849342" cy="1889205"/>
            <a:chOff x="3571868" y="2714620"/>
            <a:chExt cx="1502184" cy="1687156"/>
          </a:xfrm>
        </p:grpSpPr>
        <p:pic>
          <p:nvPicPr>
            <p:cNvPr id="357" name="Picture 221" descr="\\Server\Temporary\Mr_Majidi\Islamic_healthy_life_Style.gif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868" y="2714620"/>
              <a:ext cx="1428760" cy="1364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" name="TextBox 3"/>
            <p:cNvSpPr txBox="1">
              <a:spLocks noChangeArrowheads="1"/>
            </p:cNvSpPr>
            <p:nvPr/>
          </p:nvSpPr>
          <p:spPr bwMode="auto">
            <a:xfrm>
              <a:off x="3696183" y="4071944"/>
              <a:ext cx="1377869" cy="32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fa-IR" dirty="0">
                  <a:cs typeface="B Jadid" pitchFamily="2" charset="-78"/>
                </a:rPr>
                <a:t>سبك زندگي سالم</a:t>
              </a:r>
            </a:p>
          </p:txBody>
        </p:sp>
      </p:grpSp>
      <p:sp>
        <p:nvSpPr>
          <p:cNvPr id="359" name="Right Arrow 358"/>
          <p:cNvSpPr/>
          <p:nvPr/>
        </p:nvSpPr>
        <p:spPr bwMode="auto">
          <a:xfrm rot="5400000" flipV="1">
            <a:off x="6983493" y="3645628"/>
            <a:ext cx="1005997" cy="909919"/>
          </a:xfrm>
          <a:prstGeom prst="rightArrow">
            <a:avLst>
              <a:gd name="adj1" fmla="val 50000"/>
              <a:gd name="adj2" fmla="val 56736"/>
            </a:avLst>
          </a:prstGeom>
          <a:gradFill rotWithShape="1">
            <a:gsLst>
              <a:gs pos="0">
                <a:srgbClr val="A04DA3">
                  <a:tint val="1000"/>
                  <a:satMod val="255000"/>
                </a:srgbClr>
              </a:gs>
              <a:gs pos="55000">
                <a:srgbClr val="A04DA3">
                  <a:tint val="12000"/>
                  <a:satMod val="255000"/>
                </a:srgbClr>
              </a:gs>
              <a:gs pos="100000">
                <a:srgbClr val="A04DA3">
                  <a:tint val="45000"/>
                  <a:satMod val="250000"/>
                </a:srgbClr>
              </a:gs>
            </a:gsLst>
            <a:path path="circle">
              <a:fillToRect l="-40000" t="-90000" r="140000" b="190000"/>
            </a:path>
          </a:gradFill>
          <a:ln w="12700" cap="rnd" cmpd="sng" algn="ctr">
            <a:solidFill>
              <a:srgbClr val="A04DA3"/>
            </a:solidFill>
            <a:prstDash val="solid"/>
            <a:bevel/>
            <a:headEnd type="none" w="med" len="med"/>
            <a:tailEnd type="none" w="med" len="med"/>
          </a:ln>
          <a:effectLst>
            <a:outerShdw blurRad="51500" dist="25400" dir="5400000" rotWithShape="0">
              <a:srgbClr val="000000">
                <a:alpha val="40000"/>
              </a:srgbClr>
            </a:outerShdw>
          </a:effectLst>
        </p:spPr>
        <p:txBody>
          <a:bodyPr rtlCol="1"/>
          <a:lstStyle/>
          <a:p>
            <a:pPr algn="r">
              <a:defRPr/>
            </a:pPr>
            <a:r>
              <a:rPr kumimoji="0" lang="fa-I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43808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tr" pitchFamily="2" charset="-78"/>
              </a:rPr>
              <a:t>منجر</a:t>
            </a:r>
            <a:r>
              <a:rPr kumimoji="0" lang="fa-IR" sz="1600" b="0" i="0" u="none" strike="noStrike" kern="0" cap="none" spc="0" normalizeH="0" noProof="0" dirty="0" smtClean="0">
                <a:ln>
                  <a:noFill/>
                </a:ln>
                <a:solidFill>
                  <a:srgbClr val="43808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tr" pitchFamily="2" charset="-78"/>
              </a:rPr>
              <a:t> به</a:t>
            </a:r>
            <a:endParaRPr kumimoji="0" lang="fa-IR" sz="1600" b="0" i="0" u="none" strike="noStrike" kern="0" cap="none" spc="0" normalizeH="0" baseline="0" noProof="0" dirty="0">
              <a:ln>
                <a:noFill/>
              </a:ln>
              <a:solidFill>
                <a:srgbClr val="438086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cs typeface="Titr" pitchFamily="2" charset="-78"/>
            </a:endParaRPr>
          </a:p>
        </p:txBody>
      </p:sp>
      <p:grpSp>
        <p:nvGrpSpPr>
          <p:cNvPr id="360" name="Group 59"/>
          <p:cNvGrpSpPr>
            <a:grpSpLocks/>
          </p:cNvGrpSpPr>
          <p:nvPr/>
        </p:nvGrpSpPr>
        <p:grpSpPr bwMode="auto">
          <a:xfrm>
            <a:off x="6395980" y="4786368"/>
            <a:ext cx="1899880" cy="1720870"/>
            <a:chOff x="5856809" y="2786058"/>
            <a:chExt cx="1542590" cy="889343"/>
          </a:xfrm>
        </p:grpSpPr>
        <p:grpSp>
          <p:nvGrpSpPr>
            <p:cNvPr id="361" name="Group 57"/>
            <p:cNvGrpSpPr>
              <a:grpSpLocks/>
            </p:cNvGrpSpPr>
            <p:nvPr/>
          </p:nvGrpSpPr>
          <p:grpSpPr bwMode="auto">
            <a:xfrm>
              <a:off x="6357243" y="2786058"/>
              <a:ext cx="749295" cy="785818"/>
              <a:chOff x="4929190" y="5021233"/>
              <a:chExt cx="1463675" cy="1514516"/>
            </a:xfrm>
          </p:grpSpPr>
          <p:pic>
            <p:nvPicPr>
              <p:cNvPr id="363" name="Picture 3" descr="E:\CWork\EHS_HS3_logo - Copy.jp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9190" y="5072074"/>
                <a:ext cx="1463675" cy="1463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4" name="Picture 7" descr="E:\CWork\Islamic_healthy_life_Style - Copy.gif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8833" y="5052638"/>
                <a:ext cx="136506" cy="319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5" name="Picture 8" descr="E:\CWork\Islamic_healthy_life_Style -2.gif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1367" y="5021233"/>
                <a:ext cx="357190" cy="297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62" name="TextBox 58"/>
            <p:cNvSpPr txBox="1">
              <a:spLocks noChangeArrowheads="1"/>
            </p:cNvSpPr>
            <p:nvPr/>
          </p:nvSpPr>
          <p:spPr bwMode="auto">
            <a:xfrm>
              <a:off x="5856809" y="3500437"/>
              <a:ext cx="1542590" cy="174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fa-IR" sz="1600" dirty="0">
                  <a:cs typeface="Titr" pitchFamily="2" charset="-78"/>
                </a:rPr>
                <a:t>سلامت فردي-اجتماعي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56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564904"/>
            <a:ext cx="8136904" cy="3960440"/>
          </a:xfrm>
        </p:spPr>
        <p:txBody>
          <a:bodyPr>
            <a:noAutofit/>
          </a:bodyPr>
          <a:lstStyle/>
          <a:p>
            <a:pPr algn="just"/>
            <a:r>
              <a:rPr lang="fa-IR" sz="2800" b="1" dirty="0" smtClean="0">
                <a:cs typeface="Nazanin" pitchFamily="2" charset="-78"/>
              </a:rPr>
              <a:t>سلامت اجتماعی یکی از ابعاد سلامت است که بر دو بعد جسمی و روانی انسان اثر گذاشته و متقابلاً تاثیر می پذیرد.</a:t>
            </a:r>
          </a:p>
          <a:p>
            <a:pPr algn="just">
              <a:lnSpc>
                <a:spcPct val="150000"/>
              </a:lnSpc>
            </a:pPr>
            <a:r>
              <a:rPr lang="fa-IR" sz="2800" b="1" dirty="0" smtClean="0">
                <a:cs typeface="Nazanin" pitchFamily="2" charset="-78"/>
              </a:rPr>
              <a:t>نتیجه نهایی سلامت اجتماعی </a:t>
            </a:r>
            <a:r>
              <a:rPr lang="fa-IR" sz="2800" b="1" dirty="0" smtClean="0">
                <a:cs typeface="Titr" pitchFamily="2" charset="-78"/>
              </a:rPr>
              <a:t>تعامل مطلوب فرد با اطرافیان و جامعه </a:t>
            </a:r>
            <a:r>
              <a:rPr lang="fa-IR" sz="2800" b="1" dirty="0" smtClean="0">
                <a:cs typeface="Nazanin" pitchFamily="2" charset="-78"/>
              </a:rPr>
              <a:t>است که درنهایت باعث پیشگیری از بسیاری از آسیب های اجتماعی می شود.</a:t>
            </a:r>
            <a:endParaRPr lang="fa-IR" b="1" dirty="0" smtClean="0">
              <a:cs typeface="Nazanin" pitchFamily="2" charset="-78"/>
            </a:endParaRPr>
          </a:p>
          <a:p>
            <a:pPr algn="just"/>
            <a:r>
              <a:rPr lang="fa-IR" sz="2800" b="1" dirty="0" smtClean="0">
                <a:cs typeface="Nazanin" pitchFamily="2" charset="-78"/>
              </a:rPr>
              <a:t>رفتارهای اجتماعی مطلوب را می توان در سه شکل </a:t>
            </a:r>
            <a:r>
              <a:rPr lang="fa-IR" sz="2800" b="1" dirty="0" smtClean="0">
                <a:cs typeface="Titr" pitchFamily="2" charset="-78"/>
              </a:rPr>
              <a:t>افکار، گفتار و رفتار </a:t>
            </a:r>
            <a:r>
              <a:rPr lang="fa-IR" sz="2800" b="1" dirty="0" smtClean="0">
                <a:cs typeface="Nazanin" pitchFamily="2" charset="-78"/>
              </a:rPr>
              <a:t>دسته بندی کرد.</a:t>
            </a:r>
            <a:endParaRPr lang="fa-IR" sz="2800" b="1" dirty="0">
              <a:cs typeface="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252728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Titr" pitchFamily="2" charset="-78"/>
              </a:rPr>
              <a:t>سلامت اجتماعی</a:t>
            </a:r>
            <a:endParaRPr lang="fa-IR" sz="4000" dirty="0"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00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2276872"/>
            <a:ext cx="7848871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Nazanin" pitchFamily="2" charset="-78"/>
              </a:rPr>
              <a:t>ابتدا این سوال را از خود بکنید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cs typeface="Titr" pitchFamily="2" charset="-78"/>
              </a:rPr>
              <a:t>آیا من به اندازه کافی در ساختن خانواده، محله، شهر و کشور خود فعال هستم و مشارکت کافی و موثر دارم 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بسته به پاسختان به این سوال سعی کنید </a:t>
            </a:r>
            <a:r>
              <a:rPr lang="fa-IR" dirty="0" smtClean="0">
                <a:cs typeface="Titr" pitchFamily="2" charset="-78"/>
              </a:rPr>
              <a:t>نقاط قوت </a:t>
            </a:r>
            <a:r>
              <a:rPr lang="fa-IR" dirty="0" smtClean="0"/>
              <a:t>خود را </a:t>
            </a:r>
            <a:r>
              <a:rPr lang="fa-IR" dirty="0" smtClean="0">
                <a:cs typeface="Titr" pitchFamily="2" charset="-78"/>
              </a:rPr>
              <a:t>تقویت</a:t>
            </a:r>
            <a:r>
              <a:rPr lang="fa-IR" dirty="0" smtClean="0"/>
              <a:t> کنید و برای </a:t>
            </a:r>
            <a:r>
              <a:rPr lang="fa-IR" dirty="0" smtClean="0">
                <a:cs typeface="Titr" pitchFamily="2" charset="-78"/>
              </a:rPr>
              <a:t>رفع نقاط ضعف </a:t>
            </a:r>
            <a:r>
              <a:rPr lang="fa-IR" dirty="0" smtClean="0"/>
              <a:t>خود از همین امروز </a:t>
            </a:r>
            <a:r>
              <a:rPr lang="fa-IR" dirty="0" smtClean="0">
                <a:cs typeface="Titr" pitchFamily="2" charset="-78"/>
              </a:rPr>
              <a:t>برنامه ریزی و اقدام </a:t>
            </a:r>
            <a:r>
              <a:rPr lang="fa-IR" dirty="0" smtClean="0"/>
              <a:t>کنید.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80528" y="548680"/>
            <a:ext cx="8784976" cy="1252728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Titr" pitchFamily="2" charset="-78"/>
              </a:rPr>
              <a:t>چگونه می توانم نمره سلامت اجتماعی خود </a:t>
            </a:r>
            <a:br>
              <a:rPr lang="fa-IR" sz="3600" dirty="0" smtClean="0">
                <a:cs typeface="Titr" pitchFamily="2" charset="-78"/>
              </a:rPr>
            </a:br>
            <a:r>
              <a:rPr lang="fa-IR" sz="3600" dirty="0" smtClean="0">
                <a:cs typeface="Titr" pitchFamily="2" charset="-78"/>
              </a:rPr>
              <a:t>را افزایش دهم؟</a:t>
            </a:r>
            <a:endParaRPr lang="fa-IR" sz="3600" dirty="0">
              <a:cs typeface="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74034" y="5373216"/>
            <a:ext cx="7920880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Titr" pitchFamily="2" charset="-78"/>
              </a:rPr>
              <a:t>فراموش نکنیم که مشارکت در خانواده، محله و جامعه به عنوان عامل پیشگیری از بیماریها و آسیب ها، اول از همه برای خود ما موثر است.</a:t>
            </a:r>
            <a:endParaRPr lang="fa-IR" sz="2400" dirty="0">
              <a:solidFill>
                <a:schemeClr val="tx1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29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452461" cy="3888432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fa-IR" sz="2800" dirty="0">
                <a:solidFill>
                  <a:prstClr val="black"/>
                </a:solidFill>
                <a:latin typeface="Georgia"/>
                <a:cs typeface="B Nazanin" pitchFamily="2" charset="-78"/>
              </a:rPr>
              <a:t>یکی از زمینه های عمده بیماری ها و مشکلات روانی و عوارض جسمی و اجتماعی آن احساس پوچی، بیهودگی و تزلزل روحی است که ناشی از </a:t>
            </a:r>
            <a:r>
              <a:rPr lang="fa-IR" sz="28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itchFamily="2" charset="-78"/>
              </a:rPr>
              <a:t>فقدان بعد </a:t>
            </a:r>
            <a:r>
              <a:rPr lang="fa-IR" sz="2800" dirty="0" smtClean="0">
                <a:solidFill>
                  <a:schemeClr val="bg2">
                    <a:lumMod val="25000"/>
                  </a:schemeClr>
                </a:solidFill>
                <a:latin typeface="Georgia"/>
                <a:cs typeface="Titr" pitchFamily="2" charset="-78"/>
              </a:rPr>
              <a:t>معنوی  </a:t>
            </a:r>
            <a:r>
              <a:rPr lang="fa-IR" sz="2800" dirty="0">
                <a:solidFill>
                  <a:prstClr val="black"/>
                </a:solidFill>
                <a:latin typeface="Georgia"/>
                <a:cs typeface="B Nazanin" pitchFamily="2" charset="-78"/>
              </a:rPr>
              <a:t>در افراد است.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8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itchFamily="2" charset="-78"/>
              </a:rPr>
              <a:t>ایمان، هدفدار بودن زندگی، پایبندی اخلاقی، </a:t>
            </a:r>
            <a:r>
              <a:rPr lang="fa-IR" sz="2800" dirty="0" smtClean="0">
                <a:solidFill>
                  <a:schemeClr val="bg2">
                    <a:lumMod val="25000"/>
                  </a:schemeClr>
                </a:solidFill>
                <a:latin typeface="Georgia"/>
                <a:cs typeface="Titr" pitchFamily="2" charset="-78"/>
              </a:rPr>
              <a:t>تعاون و </a:t>
            </a:r>
            <a:r>
              <a:rPr lang="fa-IR" sz="28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itchFamily="2" charset="-78"/>
              </a:rPr>
              <a:t>توجه بیشتر به مسائل معنوی در </a:t>
            </a:r>
            <a:r>
              <a:rPr lang="fa-IR" sz="2800" dirty="0" smtClean="0">
                <a:solidFill>
                  <a:schemeClr val="bg2">
                    <a:lumMod val="25000"/>
                  </a:schemeClr>
                </a:solidFill>
                <a:latin typeface="Georgia"/>
                <a:cs typeface="Titr" pitchFamily="2" charset="-78"/>
              </a:rPr>
              <a:t>زندگی </a:t>
            </a:r>
            <a:r>
              <a:rPr lang="fa-IR" sz="2800" dirty="0" smtClean="0">
                <a:solidFill>
                  <a:prstClr val="black"/>
                </a:solidFill>
                <a:latin typeface="Georgia"/>
                <a:cs typeface="B Nazanin" pitchFamily="2" charset="-78"/>
              </a:rPr>
              <a:t>باعث </a:t>
            </a:r>
            <a:r>
              <a:rPr lang="fa-IR" sz="2800" dirty="0">
                <a:solidFill>
                  <a:prstClr val="black"/>
                </a:solidFill>
                <a:latin typeface="Georgia"/>
                <a:cs typeface="B Nazanin" pitchFamily="2" charset="-78"/>
              </a:rPr>
              <a:t>کاهش اضطراب ، تزلزل روحی و عوارض ناشی از آن می </a:t>
            </a:r>
            <a:r>
              <a:rPr lang="fa-IR" sz="2800" dirty="0" smtClean="0">
                <a:solidFill>
                  <a:prstClr val="black"/>
                </a:solidFill>
                <a:latin typeface="Georgia"/>
                <a:cs typeface="B Nazanin" pitchFamily="2" charset="-78"/>
              </a:rPr>
              <a:t>شود.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pPr lvl="0" algn="r">
              <a:spcBef>
                <a:spcPts val="0"/>
              </a:spcBef>
            </a:pPr>
            <a:r>
              <a:rPr lang="fa-IR" b="1" dirty="0" smtClean="0">
                <a:solidFill>
                  <a:schemeClr val="bg1"/>
                </a:solidFill>
                <a:latin typeface="Georgia"/>
                <a:ea typeface="+mn-ea"/>
                <a:cs typeface="B Nazanin" pitchFamily="2" charset="-78"/>
              </a:rPr>
              <a:t>تاثیر </a:t>
            </a:r>
            <a:r>
              <a:rPr lang="fa-IR" b="1" dirty="0">
                <a:solidFill>
                  <a:schemeClr val="bg1"/>
                </a:solidFill>
                <a:latin typeface="Georgia"/>
                <a:ea typeface="+mn-ea"/>
                <a:cs typeface="B Nazanin" pitchFamily="2" charset="-78"/>
              </a:rPr>
              <a:t>معنویت در سلامتی</a:t>
            </a:r>
            <a:r>
              <a:rPr lang="en-US" sz="4000" b="1" dirty="0">
                <a:solidFill>
                  <a:prstClr val="black"/>
                </a:solidFill>
                <a:latin typeface="Georgia"/>
                <a:ea typeface="+mn-ea"/>
                <a:cs typeface="B Nazanin" pitchFamily="2" charset="-78"/>
              </a:rPr>
              <a:t/>
            </a:r>
            <a:br>
              <a:rPr lang="en-US" sz="4000" b="1" dirty="0">
                <a:solidFill>
                  <a:prstClr val="black"/>
                </a:solidFill>
                <a:latin typeface="Georgia"/>
                <a:ea typeface="+mn-ea"/>
                <a:cs typeface="B Nazanin" pitchFamily="2" charset="-78"/>
              </a:rPr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4308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564904"/>
            <a:ext cx="8388920" cy="396044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Titr" pitchFamily="2" charset="-78"/>
              </a:rPr>
              <a:t>تاثیر معنویت بر افکار، قلب، روان و بدن را سلامت معنوی می نامند.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Titr" pitchFamily="2" charset="-78"/>
              </a:rPr>
              <a:t>در حقیقت معنویت را هی است که با آن می توان در زندگی به امید، آسایش، و آرامش درونی دست یافت.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Titr" pitchFamily="2" charset="-78"/>
              </a:rPr>
              <a:t>نیاز معنوی به عنوان یکی از عمیق ترین نیازهای بشر است که شناسایی و تاٌمین آن در ارتقای سلامت، جایگاه ویژه ای دارد. </a:t>
            </a:r>
            <a:endParaRPr lang="fa-IR" dirty="0" smtClean="0">
              <a:cs typeface="Titr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1000" dirty="0" smtClean="0">
              <a:cs typeface="Titr" pitchFamily="2" charset="-78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ar-SA" sz="2600" b="1" dirty="0">
                <a:latin typeface="Tahoma"/>
                <a:ea typeface="Calibri"/>
                <a:cs typeface="2  Nazanin"/>
              </a:rPr>
              <a:t>داشتن </a:t>
            </a:r>
            <a:r>
              <a:rPr lang="ar-SA" sz="2600" b="1" dirty="0">
                <a:latin typeface="Tahoma"/>
                <a:ea typeface="Calibri"/>
                <a:cs typeface="Titr"/>
              </a:rPr>
              <a:t>سلامت معنوي</a:t>
            </a:r>
            <a:r>
              <a:rPr lang="ar-SA" sz="2600" b="1" dirty="0">
                <a:latin typeface="Tahoma"/>
                <a:ea typeface="Calibri"/>
                <a:cs typeface="2  Nazanin"/>
              </a:rPr>
              <a:t> يكي از عوامل موثر در بهبودي بيماران مبتلا </a:t>
            </a:r>
            <a:r>
              <a:rPr lang="ar-SA" sz="2600" b="1" dirty="0" smtClean="0">
                <a:latin typeface="Tahoma"/>
                <a:ea typeface="Calibri"/>
                <a:cs typeface="2  Nazanin"/>
              </a:rPr>
              <a:t>به</a:t>
            </a:r>
            <a:endParaRPr lang="fa-IR" sz="2600" b="1" dirty="0" smtClean="0">
              <a:latin typeface="Tahoma"/>
              <a:ea typeface="Calibri"/>
              <a:cs typeface="2  Nazanin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ar-SA" sz="2600" b="1" dirty="0" smtClean="0">
                <a:latin typeface="Tahoma"/>
                <a:ea typeface="Calibri"/>
                <a:cs typeface="2  Nazanin"/>
              </a:rPr>
              <a:t> </a:t>
            </a:r>
            <a:r>
              <a:rPr lang="ar-SA" sz="2600" b="1" dirty="0">
                <a:latin typeface="Tahoma"/>
                <a:ea typeface="Calibri"/>
                <a:cs typeface="2  Nazanin"/>
              </a:rPr>
              <a:t>بیماری های مزمن مخصوصاً "سرطان</a:t>
            </a:r>
            <a:r>
              <a:rPr lang="ar-SA" sz="2600" b="1" dirty="0">
                <a:latin typeface="Tahoma"/>
                <a:ea typeface="Calibri"/>
                <a:cs typeface="Cambria"/>
              </a:rPr>
              <a:t>"</a:t>
            </a:r>
            <a:r>
              <a:rPr lang="ar-SA" sz="2600" b="1" dirty="0">
                <a:latin typeface="Tahoma"/>
                <a:ea typeface="Calibri"/>
                <a:cs typeface="2  Nazanin"/>
              </a:rPr>
              <a:t> </a:t>
            </a:r>
            <a:r>
              <a:rPr lang="ar-SA" sz="2600" b="1" dirty="0" smtClean="0">
                <a:latin typeface="Tahoma"/>
                <a:ea typeface="Calibri"/>
                <a:cs typeface="2  Nazanin"/>
              </a:rPr>
              <a:t>است</a:t>
            </a:r>
            <a:r>
              <a:rPr lang="fa-IR" sz="2600" b="1" dirty="0" smtClean="0">
                <a:latin typeface="Tahoma"/>
                <a:ea typeface="Calibri"/>
                <a:cs typeface="2  Nazanin"/>
              </a:rPr>
              <a:t>.</a:t>
            </a:r>
            <a:endParaRPr lang="fa-IR" sz="2600" dirty="0" smtClean="0">
              <a:cs typeface="Titr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252728"/>
          </a:xfrm>
        </p:spPr>
        <p:txBody>
          <a:bodyPr/>
          <a:lstStyle/>
          <a:p>
            <a:pPr algn="r"/>
            <a:r>
              <a:rPr lang="fa-IR" dirty="0" smtClean="0">
                <a:cs typeface="Titr" pitchFamily="2" charset="-78"/>
              </a:rPr>
              <a:t>سلامت معنوی</a:t>
            </a:r>
            <a:endParaRPr lang="fa-IR" dirty="0"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43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492896"/>
            <a:ext cx="8100888" cy="4137909"/>
          </a:xfrm>
        </p:spPr>
        <p:txBody>
          <a:bodyPr>
            <a:normAutofit/>
          </a:bodyPr>
          <a:lstStyle/>
          <a:p>
            <a:pPr marL="0" indent="0" algn="justLow">
              <a:lnSpc>
                <a:spcPct val="115000"/>
              </a:lnSpc>
              <a:spcAft>
                <a:spcPts val="800"/>
              </a:spcAft>
              <a:buNone/>
            </a:pPr>
            <a:endParaRPr lang="fa-IR" sz="500" b="1" dirty="0" smtClean="0">
              <a:latin typeface="Times New Roman"/>
              <a:ea typeface="Times New Roman"/>
              <a:cs typeface="2  Nazanin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b="1" dirty="0" smtClean="0">
                <a:latin typeface="Times New Roman"/>
                <a:ea typeface="Times New Roman"/>
                <a:cs typeface="2  Nazanin"/>
              </a:rPr>
              <a:t>سازمان جهانی بهداشت در </a:t>
            </a:r>
            <a:r>
              <a:rPr lang="fa-IR" b="1" dirty="0">
                <a:latin typeface="Times New Roman"/>
                <a:ea typeface="Times New Roman"/>
                <a:cs typeface="2  Nazanin"/>
              </a:rPr>
              <a:t>تعریف سلامت می‌گوید: </a:t>
            </a:r>
          </a:p>
          <a:p>
            <a:pPr marL="0" indent="0" algn="justLow">
              <a:lnSpc>
                <a:spcPct val="115000"/>
              </a:lnSpc>
              <a:spcAft>
                <a:spcPts val="800"/>
              </a:spcAft>
              <a:buNone/>
            </a:pPr>
            <a:endParaRPr lang="fa-IR" sz="400" b="1" dirty="0" smtClean="0">
              <a:latin typeface="Times New Roman"/>
              <a:ea typeface="Times New Roman"/>
              <a:cs typeface="2  Nazanin"/>
            </a:endParaRPr>
          </a:p>
          <a:p>
            <a:pPr marL="0" indent="0" algn="ctr">
              <a:spcAft>
                <a:spcPts val="800"/>
              </a:spcAft>
              <a:buNone/>
            </a:pPr>
            <a:r>
              <a:rPr lang="fa-IR" b="1" dirty="0" smtClean="0">
                <a:latin typeface="Times New Roman"/>
                <a:ea typeface="Times New Roman"/>
                <a:cs typeface="Titr" panose="00000700000000000000" pitchFamily="2" charset="-78"/>
              </a:rPr>
              <a:t>منظور </a:t>
            </a:r>
            <a:r>
              <a:rPr lang="fa-IR" b="1" dirty="0">
                <a:latin typeface="Times New Roman"/>
                <a:ea typeface="Times New Roman"/>
                <a:cs typeface="Titr" panose="00000700000000000000" pitchFamily="2" charset="-78"/>
              </a:rPr>
              <a:t>از سلامت، حالت رفاه کامل جسمانی، روانی و اجتماعی است، </a:t>
            </a:r>
            <a:endParaRPr lang="fa-IR" b="1" dirty="0" smtClean="0">
              <a:latin typeface="Times New Roman"/>
              <a:ea typeface="Times New Roman"/>
              <a:cs typeface="Titr" panose="00000700000000000000" pitchFamily="2" charset="-78"/>
            </a:endParaRPr>
          </a:p>
          <a:p>
            <a:pPr marL="0" indent="0" algn="ctr">
              <a:spcAft>
                <a:spcPts val="800"/>
              </a:spcAft>
              <a:buNone/>
            </a:pPr>
            <a:r>
              <a:rPr lang="fa-IR" b="1" dirty="0" smtClean="0">
                <a:latin typeface="Times New Roman"/>
                <a:ea typeface="Times New Roman"/>
                <a:cs typeface="Titr" panose="00000700000000000000" pitchFamily="2" charset="-78"/>
              </a:rPr>
              <a:t>نه </a:t>
            </a:r>
            <a:r>
              <a:rPr lang="fa-IR" b="1" dirty="0">
                <a:latin typeface="Times New Roman"/>
                <a:ea typeface="Times New Roman"/>
                <a:cs typeface="Titr" panose="00000700000000000000" pitchFamily="2" charset="-78"/>
              </a:rPr>
              <a:t>صرفاً فقدان بیماری</a:t>
            </a:r>
            <a:r>
              <a:rPr lang="fa-IR" b="1" dirty="0" smtClean="0">
                <a:latin typeface="Times New Roman"/>
                <a:ea typeface="Times New Roman"/>
                <a:cs typeface="Titr" panose="00000700000000000000" pitchFamily="2" charset="-78"/>
              </a:rPr>
              <a:t>.</a:t>
            </a:r>
          </a:p>
          <a:p>
            <a:pPr algn="justLow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b="1" dirty="0" smtClean="0">
                <a:latin typeface="Times New Roman"/>
                <a:ea typeface="Times New Roman"/>
                <a:cs typeface="2  Nazanin"/>
              </a:rPr>
              <a:t> </a:t>
            </a:r>
            <a:r>
              <a:rPr lang="fa-IR" b="1" dirty="0">
                <a:latin typeface="Times New Roman"/>
                <a:ea typeface="Times New Roman"/>
                <a:cs typeface="2  Nazanin"/>
              </a:rPr>
              <a:t>براساس این تعریف، فردی دارای سلامت روان است که : </a:t>
            </a:r>
            <a:endParaRPr lang="fa-IR" b="1" dirty="0" smtClean="0">
              <a:latin typeface="Times New Roman"/>
              <a:ea typeface="Times New Roman"/>
              <a:cs typeface="2  Nazanin"/>
            </a:endParaRPr>
          </a:p>
          <a:p>
            <a:pPr marL="0" indent="0" algn="justLow">
              <a:lnSpc>
                <a:spcPct val="115000"/>
              </a:lnSpc>
              <a:spcAft>
                <a:spcPts val="800"/>
              </a:spcAft>
              <a:buNone/>
            </a:pPr>
            <a:r>
              <a:rPr lang="fa-IR" b="1" dirty="0" smtClean="0">
                <a:latin typeface="Times New Roman"/>
                <a:ea typeface="Times New Roman"/>
                <a:cs typeface="2  Nazanin"/>
              </a:rPr>
              <a:t>توانمندی‌های </a:t>
            </a:r>
            <a:r>
              <a:rPr lang="fa-IR" b="1" dirty="0">
                <a:latin typeface="Times New Roman"/>
                <a:ea typeface="Times New Roman"/>
                <a:cs typeface="2  Nazanin"/>
              </a:rPr>
              <a:t>خود را بشناسد و توانایی مقابله با استرس‌های روزمره را داشته باشد و به شکل مفید و موثری درجامعه مشارکت و فعالیت داشته باشد.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 algn="ctr">
              <a:lnSpc>
                <a:spcPct val="170000"/>
              </a:lnSpc>
              <a:buNone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Titr" panose="00000700000000000000" pitchFamily="2" charset="-78"/>
              </a:rPr>
              <a:t>مفهوم سلامتی</a:t>
            </a:r>
            <a:endParaRPr lang="fa-IR" sz="4000" dirty="0">
              <a:cs typeface="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2564904"/>
            <a:ext cx="7408333" cy="4392488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عزت نفس بالا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داشتن اطمینان از اینکه رفتاری به هنجار دارند.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صداقت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خودباوری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توانایی شادی کردن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بیش از حد جدی نگرفتن خود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داشتن توانایی برقراری روابط صمیمانه 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فریب ندادن دیگران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مسئولیت­ پذیری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توانایی غمگین شدن 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624078" lvl="0" indent="-514350">
              <a:spcBef>
                <a:spcPts val="300"/>
              </a:spcBef>
              <a:buClr>
                <a:srgbClr val="A04DA3"/>
              </a:buClr>
              <a:buSzTx/>
              <a:buFont typeface="+mj-lt"/>
              <a:buAutoNum type="arabicPeriod"/>
            </a:pPr>
            <a:r>
              <a:rPr lang="fa-IR" sz="2600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زندگی کردن با تعادل و توازن 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Titr" panose="00000700000000000000" pitchFamily="2" charset="-78"/>
              </a:rPr>
              <a:t>سلامت روحی و روانی</a:t>
            </a:r>
            <a:endParaRPr lang="fa-IR" sz="4000" dirty="0"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0370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852936"/>
            <a:ext cx="7408333" cy="3633267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300"/>
              </a:spcBef>
              <a:buClr>
                <a:srgbClr val="A04DA3"/>
              </a:buClr>
              <a:buSzTx/>
              <a:buFont typeface="Georgia"/>
              <a:buChar char="•"/>
              <a:defRPr/>
            </a:pPr>
            <a:r>
              <a:rPr lang="fa-IR" sz="2500" dirty="0" smtClean="0">
                <a:cs typeface="Titr" panose="00000700000000000000" pitchFamily="2" charset="-78"/>
              </a:rPr>
              <a:t>کلام آخر :</a:t>
            </a:r>
          </a:p>
          <a:p>
            <a:pPr marL="109728" lvl="0" indent="0" algn="just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  <a:buSzTx/>
              <a:buNone/>
              <a:defRPr/>
            </a:pPr>
            <a:r>
              <a:rPr lang="ar-SA" dirty="0" smtClean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بارخدايا </a:t>
            </a:r>
            <a:r>
              <a:rPr lang="ar-SA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بر</a:t>
            </a:r>
            <a:r>
              <a:rPr lang="fa-IR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</a:t>
            </a:r>
            <a:r>
              <a:rPr lang="ar-SA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محمد وآل او درود فرست</a:t>
            </a:r>
            <a:r>
              <a:rPr lang="fa-IR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و </a:t>
            </a:r>
            <a:r>
              <a:rPr lang="ar-SA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مرا سلامتي ده، سلامتي كه بي نيازكننده و بهبودي دهنده و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</a:t>
            </a:r>
            <a:r>
              <a:rPr lang="ar-SA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بالاتر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</a:t>
            </a:r>
            <a:r>
              <a:rPr lang="ar-SA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و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 </a:t>
            </a:r>
            <a:r>
              <a:rPr lang="ar-SA" dirty="0">
                <a:solidFill>
                  <a:schemeClr val="bg2">
                    <a:lumMod val="25000"/>
                  </a:schemeClr>
                </a:solidFill>
                <a:latin typeface="Georgia"/>
                <a:cs typeface="Titr" panose="00000700000000000000" pitchFamily="2" charset="-78"/>
              </a:rPr>
              <a:t>برتر و افزون شونده باشد. </a:t>
            </a:r>
            <a:endParaRPr lang="fa-IR" dirty="0" smtClean="0">
              <a:solidFill>
                <a:schemeClr val="bg2">
                  <a:lumMod val="25000"/>
                </a:schemeClr>
              </a:solidFill>
              <a:latin typeface="Georgia"/>
              <a:cs typeface="Titr" panose="00000700000000000000" pitchFamily="2" charset="-78"/>
            </a:endParaRPr>
          </a:p>
          <a:p>
            <a:pPr marL="109728" lvl="0" indent="0" algn="just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  <a:buSzTx/>
              <a:buNone/>
              <a:defRPr/>
            </a:pPr>
            <a:endParaRPr lang="fa-IR" sz="700" dirty="0" smtClean="0">
              <a:solidFill>
                <a:schemeClr val="bg2">
                  <a:lumMod val="25000"/>
                </a:schemeClr>
              </a:solidFill>
              <a:cs typeface="Titr" panose="00000700000000000000" pitchFamily="2" charset="-7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bg2">
                    <a:lumMod val="25000"/>
                  </a:schemeClr>
                </a:solidFill>
                <a:cs typeface="Titr" panose="00000700000000000000" pitchFamily="2" charset="-78"/>
              </a:rPr>
              <a:t>ما به عنوان یک شهروند وظیفه داریم (سواد سلامت) خود و خانواده را افزایش داده و از طریق مشارکت های اجتماعی سهم خود را در آبادانی کشور ایفا کنیم.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fa-IR" sz="2500" dirty="0" smtClean="0">
              <a:cs typeface="Titr" panose="00000700000000000000" pitchFamily="2" charset="-78"/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252728"/>
          </a:xfrm>
        </p:spPr>
        <p:txBody>
          <a:bodyPr>
            <a:noAutofit/>
          </a:bodyPr>
          <a:lstStyle/>
          <a:p>
            <a:pPr lvl="0" algn="r">
              <a:lnSpc>
                <a:spcPct val="150000"/>
              </a:lnSpc>
              <a:spcBef>
                <a:spcPct val="20000"/>
              </a:spcBef>
            </a:pPr>
            <a:r>
              <a:rPr lang="fa-IR" sz="3600" dirty="0" smtClean="0">
                <a:solidFill>
                  <a:schemeClr val="bg1"/>
                </a:solidFill>
                <a:cs typeface="Titr" panose="00000700000000000000" pitchFamily="2" charset="-78"/>
              </a:rPr>
              <a:t>« الدنیا مزرعه الاخره </a:t>
            </a:r>
            <a:r>
              <a:rPr lang="fa-IR" sz="3600" dirty="0" smtClean="0">
                <a:solidFill>
                  <a:schemeClr val="bg1"/>
                </a:solidFill>
                <a:cs typeface="Titr" panose="00000700000000000000" pitchFamily="2" charset="-78"/>
              </a:rPr>
              <a:t>»</a:t>
            </a:r>
            <a:br>
              <a:rPr lang="fa-IR" sz="3600" dirty="0" smtClean="0">
                <a:solidFill>
                  <a:schemeClr val="bg1"/>
                </a:solidFill>
                <a:cs typeface="Titr" panose="00000700000000000000" pitchFamily="2" charset="-78"/>
              </a:rPr>
            </a:br>
            <a:r>
              <a:rPr lang="fa-IR" sz="2800" dirty="0">
                <a:solidFill>
                  <a:schemeClr val="bg1"/>
                </a:solidFill>
                <a:ea typeface="+mn-ea"/>
                <a:cs typeface="Titr" panose="00000700000000000000" pitchFamily="2" charset="-78"/>
              </a:rPr>
              <a:t>ما هر آنچه را کاشته ایم </a:t>
            </a:r>
            <a:r>
              <a:rPr lang="fa-IR" sz="2800" dirty="0" smtClean="0">
                <a:solidFill>
                  <a:schemeClr val="bg1"/>
                </a:solidFill>
                <a:ea typeface="+mn-ea"/>
                <a:cs typeface="Titr" panose="00000700000000000000" pitchFamily="2" charset="-78"/>
              </a:rPr>
              <a:t>برداشت </a:t>
            </a:r>
            <a:r>
              <a:rPr lang="fa-IR" sz="2800" dirty="0">
                <a:solidFill>
                  <a:schemeClr val="bg1"/>
                </a:solidFill>
                <a:ea typeface="+mn-ea"/>
                <a:cs typeface="Titr" panose="00000700000000000000" pitchFamily="2" charset="-78"/>
              </a:rPr>
              <a:t>می کنیم.</a:t>
            </a:r>
            <a:r>
              <a:rPr lang="fa-IR" sz="2500" dirty="0">
                <a:solidFill>
                  <a:srgbClr val="073E87"/>
                </a:solidFill>
                <a:ea typeface="+mn-ea"/>
              </a:rPr>
              <a:t/>
            </a:r>
            <a:br>
              <a:rPr lang="fa-IR" sz="2500" dirty="0">
                <a:solidFill>
                  <a:srgbClr val="073E87"/>
                </a:solidFill>
                <a:ea typeface="+mn-ea"/>
              </a:rPr>
            </a:br>
            <a:endParaRPr lang="fa-IR" sz="4000" dirty="0"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20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852545"/>
            <a:ext cx="7740848" cy="3993893"/>
          </a:xfrm>
        </p:spPr>
        <p:txBody>
          <a:bodyPr>
            <a:normAutofit/>
          </a:bodyPr>
          <a:lstStyle/>
          <a:p>
            <a:pPr marL="0" indent="0" algn="ctr" rtl="0">
              <a:lnSpc>
                <a:spcPct val="107000"/>
              </a:lnSpc>
              <a:spcAft>
                <a:spcPts val="0"/>
              </a:spcAft>
              <a:buNone/>
            </a:pPr>
            <a:r>
              <a:rPr lang="fa-IR" b="1" dirty="0" smtClean="0">
                <a:solidFill>
                  <a:schemeClr val="tx1"/>
                </a:solidFill>
                <a:latin typeface="Times New Roman"/>
                <a:ea typeface="Times New Roman"/>
                <a:cs typeface="Titr" panose="00000700000000000000" pitchFamily="2" charset="-78"/>
              </a:rPr>
              <a:t>کانون حامیان بیماران سرطانی و صعب العلاج مهر گلستان</a:t>
            </a:r>
          </a:p>
          <a:p>
            <a:pPr marL="0" indent="0" algn="ctr" rtl="0">
              <a:lnSpc>
                <a:spcPct val="107000"/>
              </a:lnSpc>
              <a:spcAft>
                <a:spcPts val="0"/>
              </a:spcAft>
              <a:buNone/>
            </a:pPr>
            <a:r>
              <a:rPr lang="fa-IR" b="1" dirty="0" smtClean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ارائه </a:t>
            </a:r>
            <a:r>
              <a:rPr lang="fa-IR" b="1" dirty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دهنده خدمات تخصصی پزشکی، روانشناسی و مراقبتی رایگان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0" indent="0" algn="ctr" rtl="0">
              <a:lnSpc>
                <a:spcPct val="107000"/>
              </a:lnSpc>
              <a:spcAft>
                <a:spcPts val="0"/>
              </a:spcAft>
              <a:buNone/>
            </a:pPr>
            <a:r>
              <a:rPr lang="fa-IR" b="1" dirty="0" smtClean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مشاوره </a:t>
            </a:r>
            <a:r>
              <a:rPr lang="fa-IR" b="1" dirty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تلفنی 24 ساعته رایگان، همراه پزشک : 09384464574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0" indent="0" algn="ctr" rtl="0">
              <a:lnSpc>
                <a:spcPct val="107000"/>
              </a:lnSpc>
              <a:spcAft>
                <a:spcPts val="0"/>
              </a:spcAft>
              <a:buNone/>
            </a:pPr>
            <a:r>
              <a:rPr lang="fa-IR" b="1" dirty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( دکتر عبدالرحیم حزینی، فوق تخصص </a:t>
            </a:r>
            <a:r>
              <a:rPr lang="fa-IR" b="1" dirty="0" smtClean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خون،آنکولوژی و طب تسکینی </a:t>
            </a:r>
            <a:r>
              <a:rPr lang="fa-IR" b="1" dirty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)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0" indent="0" algn="ctr" rtl="0">
              <a:lnSpc>
                <a:spcPct val="107000"/>
              </a:lnSpc>
              <a:spcAft>
                <a:spcPts val="0"/>
              </a:spcAft>
              <a:buNone/>
            </a:pPr>
            <a:r>
              <a:rPr lang="fa-IR" b="1" dirty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آدرس : گرگان، خیابان 5آذر، بین آذر 16 و 18 ، جنب بانک ملت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0" indent="0" algn="ctr" rtl="0">
              <a:lnSpc>
                <a:spcPct val="107000"/>
              </a:lnSpc>
              <a:spcAft>
                <a:spcPts val="0"/>
              </a:spcAft>
              <a:buNone/>
            </a:pPr>
            <a:r>
              <a:rPr lang="fa-IR" b="1" dirty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تلفن : 32224414 017 _ 32229007 017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0" indent="0" algn="ctr" rtl="0">
              <a:lnSpc>
                <a:spcPct val="107000"/>
              </a:lnSpc>
              <a:spcAft>
                <a:spcPts val="0"/>
              </a:spcAft>
              <a:buNone/>
            </a:pPr>
            <a:r>
              <a:rPr lang="fa-IR" b="1" dirty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سایت</a:t>
            </a:r>
            <a:r>
              <a:rPr lang="en-US" b="1" dirty="0">
                <a:solidFill>
                  <a:schemeClr val="tx1"/>
                </a:solidFill>
                <a:latin typeface="Times New Roman"/>
                <a:ea typeface="Times New Roman"/>
                <a:cs typeface="2  Nazanin"/>
              </a:rPr>
              <a:t>: www.Palliativeiran.ir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0" indent="0" algn="ctr" rtl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Times New Roman"/>
                <a:cs typeface="2  Nazanin"/>
              </a:rPr>
              <a:t>Email: </a:t>
            </a:r>
            <a:r>
              <a:rPr lang="en-US" b="1" dirty="0">
                <a:solidFill>
                  <a:srgbClr val="0563C1"/>
                </a:solidFill>
                <a:latin typeface="Times New Roman"/>
                <a:ea typeface="Times New Roman"/>
                <a:cs typeface="2  Nazanin"/>
                <a:hlinkClick r:id="rId2"/>
              </a:rPr>
              <a:t>amidhazini@gmail.com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 های ارتباطی :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3426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8136903" cy="377786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b="1" dirty="0" smtClean="0">
                <a:cs typeface="Titr" panose="00000700000000000000" pitchFamily="2" charset="-78"/>
              </a:rPr>
              <a:t>جسم بیمار</a:t>
            </a:r>
            <a:r>
              <a:rPr lang="fa-IR" b="1" dirty="0" smtClean="0"/>
              <a:t>، </a:t>
            </a:r>
            <a:r>
              <a:rPr lang="fa-IR" b="1" dirty="0" smtClean="0">
                <a:cs typeface="Titr" panose="00000700000000000000" pitchFamily="2" charset="-78"/>
              </a:rPr>
              <a:t>روان پریشان</a:t>
            </a:r>
            <a:r>
              <a:rPr lang="fa-IR" b="1" dirty="0" smtClean="0"/>
              <a:t>، </a:t>
            </a:r>
            <a:r>
              <a:rPr lang="fa-IR" b="1" dirty="0" smtClean="0">
                <a:cs typeface="Titr" panose="00000700000000000000" pitchFamily="2" charset="-78"/>
              </a:rPr>
              <a:t>روابط اجتماعی ناسالم </a:t>
            </a:r>
            <a:r>
              <a:rPr lang="fa-IR" b="1" dirty="0" smtClean="0">
                <a:cs typeface="Nazanin" panose="00000400000000000000" pitchFamily="2" charset="-78"/>
              </a:rPr>
              <a:t>و</a:t>
            </a:r>
            <a:r>
              <a:rPr lang="fa-IR" b="1" dirty="0" smtClean="0"/>
              <a:t> </a:t>
            </a:r>
            <a:r>
              <a:rPr lang="fa-IR" b="1" dirty="0" smtClean="0">
                <a:cs typeface="Titr" panose="00000700000000000000" pitchFamily="2" charset="-78"/>
              </a:rPr>
              <a:t>معنویت ضعیف </a:t>
            </a:r>
            <a:r>
              <a:rPr lang="fa-IR" b="1" dirty="0" smtClean="0">
                <a:cs typeface="Nazanin" panose="00000400000000000000" pitchFamily="2" charset="-78"/>
              </a:rPr>
              <a:t>همه موجب می شود لذت و رضایت فرد از </a:t>
            </a:r>
            <a:r>
              <a:rPr lang="fa-IR" b="1" dirty="0" smtClean="0">
                <a:cs typeface="Nazanin" panose="00000400000000000000" pitchFamily="2" charset="-78"/>
              </a:rPr>
              <a:t>زندگی </a:t>
            </a:r>
            <a:r>
              <a:rPr lang="fa-IR" b="1" dirty="0" smtClean="0">
                <a:cs typeface="Nazanin" panose="00000400000000000000" pitchFamily="2" charset="-78"/>
              </a:rPr>
              <a:t>کم شده و نتواند به رسالت وجودی خویش عمل کند.</a:t>
            </a:r>
          </a:p>
          <a:p>
            <a:pPr algn="just">
              <a:lnSpc>
                <a:spcPct val="150000"/>
              </a:lnSpc>
            </a:pPr>
            <a:endParaRPr lang="fa-IR" sz="400" b="1" dirty="0" smtClean="0">
              <a:cs typeface="Nazanin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b="1" dirty="0" smtClean="0">
                <a:cs typeface="Titr" panose="00000700000000000000" pitchFamily="2" charset="-78"/>
              </a:rPr>
              <a:t>بنابراین نداشتن سلامت، انسان را از مسیر موفقیت، پیشرفت و رشد فردی و خانوادگی باز می دارد.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1066" cy="1131910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cs typeface="Titr" panose="00000700000000000000" pitchFamily="2" charset="-78"/>
              </a:rPr>
              <a:t>اهمیت سلامت :</a:t>
            </a:r>
            <a:endParaRPr lang="fa-IR" sz="4000" dirty="0">
              <a:cs typeface="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52728"/>
          </a:xfrm>
        </p:spPr>
        <p:txBody>
          <a:bodyPr>
            <a:normAutofit fontScale="90000"/>
          </a:bodyPr>
          <a:lstStyle/>
          <a:p>
            <a:pPr algn="r"/>
            <a:r>
              <a:rPr lang="fa-IR" sz="4000" b="1" dirty="0" smtClean="0"/>
              <a:t/>
            </a:r>
            <a:br>
              <a:rPr lang="fa-IR" sz="4000" b="1" dirty="0" smtClean="0"/>
            </a:br>
            <a:r>
              <a:rPr lang="fa-IR" b="1" dirty="0" smtClean="0"/>
              <a:t>شیوه های زندگی موثر بر سلامتی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558892" y="2564904"/>
            <a:ext cx="3816673" cy="2664296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53548A"/>
            </a:solidFill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sz="29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2pPr>
            <a:lvl3pPr marL="990600" indent="-182563">
              <a:defRPr sz="23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5pPr>
            <a:lvl6pPr marL="2514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6pPr>
            <a:lvl7pPr marL="29718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7pPr>
            <a:lvl8pPr marL="34290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8pPr>
            <a:lvl9pPr marL="3886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rgbClr val="A04DA3"/>
              </a:buClr>
              <a:buFont typeface="Wingdings 2" pitchFamily="18" charset="2"/>
              <a:buNone/>
            </a:pPr>
            <a:r>
              <a:rPr lang="fa-IR" sz="3200" b="1" dirty="0">
                <a:solidFill>
                  <a:srgbClr val="000000"/>
                </a:solidFill>
                <a:latin typeface="Georgia" pitchFamily="18" charset="0"/>
                <a:cs typeface="B Mitra" pitchFamily="2" charset="-78"/>
              </a:rPr>
              <a:t>2 - بیرونی</a:t>
            </a:r>
          </a:p>
          <a:p>
            <a:pPr algn="r" rtl="1" eaLnBrk="1" hangingPunct="1">
              <a:spcBef>
                <a:spcPct val="20000"/>
              </a:spcBef>
              <a:buClr>
                <a:srgbClr val="A04DA3"/>
              </a:buClr>
              <a:buFont typeface="Wingdings 2" pitchFamily="18" charset="2"/>
              <a:buNone/>
            </a:pPr>
            <a:endParaRPr lang="fa-IR" sz="2800" dirty="0">
              <a:solidFill>
                <a:srgbClr val="000000"/>
              </a:solidFill>
              <a:latin typeface="Arial" pitchFamily="34" charset="0"/>
              <a:ea typeface="Majalla UI"/>
              <a:cs typeface="Majalla UI"/>
            </a:endParaRPr>
          </a:p>
          <a:p>
            <a:pPr lvl="1">
              <a:buClr>
                <a:srgbClr val="53548A"/>
              </a:buClr>
              <a:buFont typeface="Wingdings 2" pitchFamily="18" charset="2"/>
              <a:buChar char=""/>
            </a:pPr>
            <a:r>
              <a:rPr lang="fa-IR" sz="2800" dirty="0">
                <a:solidFill>
                  <a:srgbClr val="000000"/>
                </a:solidFill>
                <a:latin typeface="Georgia" pitchFamily="18" charset="0"/>
                <a:cs typeface="B Mitra" pitchFamily="2" charset="-78"/>
              </a:rPr>
              <a:t>اقدامات خانواده</a:t>
            </a:r>
          </a:p>
          <a:p>
            <a:pPr lvl="1">
              <a:buClr>
                <a:srgbClr val="53548A"/>
              </a:buClr>
              <a:buFont typeface="Wingdings 2" pitchFamily="18" charset="2"/>
              <a:buChar char=""/>
            </a:pPr>
            <a:r>
              <a:rPr lang="fa-IR" sz="2800" dirty="0">
                <a:solidFill>
                  <a:srgbClr val="000000"/>
                </a:solidFill>
                <a:latin typeface="Georgia" pitchFamily="18" charset="0"/>
                <a:cs typeface="B Mitra" pitchFamily="2" charset="-78"/>
              </a:rPr>
              <a:t>عوامل اقتصادي- اجتماعي</a:t>
            </a:r>
          </a:p>
          <a:p>
            <a:pPr lvl="1">
              <a:buClr>
                <a:srgbClr val="53548A"/>
              </a:buClr>
              <a:buFont typeface="Wingdings 2" pitchFamily="18" charset="2"/>
              <a:buChar char=""/>
            </a:pPr>
            <a:r>
              <a:rPr lang="fa-IR" sz="2800" dirty="0">
                <a:solidFill>
                  <a:srgbClr val="000000"/>
                </a:solidFill>
                <a:latin typeface="Georgia" pitchFamily="18" charset="0"/>
                <a:cs typeface="B Mitra" pitchFamily="2" charset="-78"/>
              </a:rPr>
              <a:t>زمينه فرهنگي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43676" y="2564904"/>
            <a:ext cx="3976936" cy="266429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4F81BD"/>
            </a:solidFill>
            <a:prstDash val="soli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19088" indent="-319088" algn="r" rtl="1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9763" indent="-273050" algn="r" rtl="1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r" rtl="1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r" rtl="1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BB5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r" rtl="1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rtl="1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r" rtl="1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r" rtl="1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/>
                <a:ea typeface="+mn-ea"/>
                <a:cs typeface="B Mitra" pitchFamily="2" charset="-78"/>
              </a:rPr>
              <a:t>1</a:t>
            </a:r>
            <a:r>
              <a:rPr kumimoji="0" lang="fa-IR" sz="4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/>
                <a:ea typeface="+mn-ea"/>
                <a:cs typeface="B Mitra" pitchFamily="2" charset="-78"/>
              </a:rPr>
              <a:t> -</a:t>
            </a:r>
            <a:r>
              <a:rPr kumimoji="0" lang="fa-IR" sz="4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/>
                <a:ea typeface="+mn-ea"/>
                <a:cs typeface="B Mitra" pitchFamily="2" charset="-78"/>
              </a:rPr>
              <a:t> </a:t>
            </a:r>
            <a:r>
              <a:rPr kumimoji="0" lang="fa-IR" sz="4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/>
                <a:ea typeface="+mn-ea"/>
                <a:cs typeface="B Mitra" pitchFamily="2" charset="-78"/>
              </a:rPr>
              <a:t>درونی</a:t>
            </a:r>
          </a:p>
          <a:p>
            <a:pPr marL="319088" marR="0" lvl="0" indent="-319088" algn="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fa-IR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/>
              <a:ea typeface="+mn-ea"/>
              <a:cs typeface="B Mitra" pitchFamily="2" charset="-78"/>
            </a:endParaRPr>
          </a:p>
          <a:p>
            <a:pPr marL="982663" lvl="1" indent="-342900" fontAlgn="auto"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kumimoji="0" lang="fa-IR" sz="3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/>
                <a:ea typeface="+mn-ea"/>
                <a:cs typeface="B Mitra" pitchFamily="2" charset="-78"/>
              </a:rPr>
              <a:t>تكامل فرد</a:t>
            </a:r>
          </a:p>
          <a:p>
            <a:pPr marL="982663" lvl="1" indent="-342900" fontAlgn="auto"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kumimoji="0" lang="fa-IR" sz="3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/>
                <a:ea typeface="+mn-ea"/>
                <a:cs typeface="B Mitra" pitchFamily="2" charset="-78"/>
              </a:rPr>
              <a:t>زمينه هوشي</a:t>
            </a:r>
          </a:p>
          <a:p>
            <a:pPr marL="982663" lvl="1" indent="-342900" fontAlgn="auto"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kumimoji="0" lang="fa-IR" sz="3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/>
                <a:ea typeface="+mn-ea"/>
                <a:cs typeface="B Mitra" pitchFamily="2" charset="-78"/>
              </a:rPr>
              <a:t>درك عملكرد</a:t>
            </a:r>
          </a:p>
          <a:p>
            <a:pPr marL="982663" lvl="1" indent="-342900" fontAlgn="auto"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kumimoji="0" lang="fa-IR" sz="3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/>
                <a:ea typeface="+mn-ea"/>
                <a:cs typeface="B Mitra" pitchFamily="2" charset="-78"/>
              </a:rPr>
              <a:t>عوامل روحي و عاطفي</a:t>
            </a:r>
          </a:p>
          <a:p>
            <a:pPr marL="982663" lvl="1" indent="-342900" fontAlgn="auto"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kumimoji="0" lang="fa-IR" sz="3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/>
                <a:ea typeface="+mn-ea"/>
                <a:cs typeface="B Mitra" pitchFamily="2" charset="-78"/>
              </a:rPr>
              <a:t>عوامل معنوي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/>
              <a:ea typeface="+mn-ea"/>
              <a:cs typeface="B Mitra" pitchFamily="2" charset="-78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99102" y="5546282"/>
            <a:ext cx="8352927" cy="1329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r" defTabSz="914400" rtl="1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r" defTabSz="914400" rtl="1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r" defTabSz="914400" rtl="1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r" defTabSz="914400" rtl="1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800" b="1" dirty="0" smtClean="0">
                <a:cs typeface="Titr" panose="00000700000000000000" pitchFamily="2" charset="-78"/>
              </a:rPr>
              <a:t>تغذیه سالم ، فعالیت جسمانی و خواب کافی</a:t>
            </a:r>
          </a:p>
          <a:p>
            <a:pPr marL="0" indent="0" algn="ctr">
              <a:buNone/>
            </a:pPr>
            <a:r>
              <a:rPr lang="fa-IR" sz="2800" b="1" dirty="0" smtClean="0">
                <a:cs typeface="Titr" panose="00000700000000000000" pitchFamily="2" charset="-78"/>
              </a:rPr>
              <a:t>سه عادت تضمین کننده سلامت جسم و روان است.</a:t>
            </a:r>
            <a:endParaRPr lang="fa-IR" sz="2800" b="1" dirty="0">
              <a:cs typeface="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36912"/>
            <a:ext cx="7408333" cy="3888432"/>
          </a:xfrm>
        </p:spPr>
        <p:txBody>
          <a:bodyPr>
            <a:normAutofit fontScale="92500" lnSpcReduction="10000"/>
          </a:bodyPr>
          <a:lstStyle/>
          <a:p>
            <a:r>
              <a:rPr lang="fa-IR" b="1" dirty="0">
                <a:latin typeface="Calibri"/>
                <a:ea typeface="Calibri"/>
                <a:cs typeface="Titr"/>
              </a:rPr>
              <a:t>1_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عدم رضایت فرد از کارهای مفیدی که انجام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میدهد.</a:t>
            </a:r>
            <a:r>
              <a:rPr lang="fa-IR" b="1" dirty="0" smtClean="0">
                <a:latin typeface="Calibri"/>
                <a:ea typeface="Calibri"/>
                <a:cs typeface="2  Nazanin"/>
              </a:rPr>
              <a:t> </a:t>
            </a: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2</a:t>
            </a:r>
            <a:r>
              <a:rPr lang="fa-IR" b="1" dirty="0">
                <a:latin typeface="Calibri"/>
                <a:ea typeface="Calibri"/>
                <a:cs typeface="Titr"/>
              </a:rPr>
              <a:t>_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خشم</a:t>
            </a:r>
            <a:endParaRPr lang="fa-IR" b="1" dirty="0" smtClean="0">
              <a:latin typeface="Calibri"/>
              <a:ea typeface="Calibri"/>
              <a:cs typeface="2  Nazanin"/>
            </a:endParaRP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3</a:t>
            </a:r>
            <a:r>
              <a:rPr lang="fa-IR" b="1" dirty="0">
                <a:latin typeface="Calibri"/>
                <a:ea typeface="Calibri"/>
                <a:cs typeface="Titr"/>
              </a:rPr>
              <a:t>_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نداشتن خواب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کافی</a:t>
            </a:r>
            <a:r>
              <a:rPr lang="fa-IR" b="1" dirty="0" smtClean="0">
                <a:latin typeface="Calibri"/>
                <a:ea typeface="Calibri"/>
                <a:cs typeface="2  Nazanin"/>
              </a:rPr>
              <a:t> </a:t>
            </a: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4</a:t>
            </a:r>
            <a:r>
              <a:rPr lang="fa-IR" b="1" dirty="0">
                <a:latin typeface="Calibri"/>
                <a:ea typeface="Calibri"/>
                <a:cs typeface="Titr"/>
              </a:rPr>
              <a:t>_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نداشتن تفریح کافی و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مفید</a:t>
            </a:r>
            <a:endParaRPr lang="fa-IR" b="1" dirty="0">
              <a:latin typeface="Calibri"/>
              <a:ea typeface="Calibri"/>
              <a:cs typeface="2  Nazanin"/>
            </a:endParaRPr>
          </a:p>
          <a:p>
            <a:r>
              <a:rPr lang="en-US" b="1" dirty="0" smtClean="0">
                <a:latin typeface="Calibri"/>
                <a:ea typeface="Calibri"/>
                <a:cs typeface="2  Nazanin"/>
              </a:rPr>
              <a:t> </a:t>
            </a:r>
            <a:r>
              <a:rPr lang="fa-IR" b="1" dirty="0" smtClean="0">
                <a:latin typeface="Calibri"/>
                <a:ea typeface="Calibri"/>
                <a:cs typeface="Titr"/>
              </a:rPr>
              <a:t>5 _</a:t>
            </a:r>
            <a:r>
              <a:rPr lang="fa-IR" b="1" dirty="0" smtClean="0">
                <a:latin typeface="Calibri"/>
                <a:ea typeface="Calibri"/>
                <a:cs typeface="Cambria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نداشتن روحیه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گذشت</a:t>
            </a:r>
            <a:endParaRPr lang="fa-IR" b="1" dirty="0" smtClean="0">
              <a:latin typeface="Calibri"/>
              <a:ea typeface="Calibri"/>
              <a:cs typeface="2  Nazanin"/>
            </a:endParaRP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6 </a:t>
            </a:r>
            <a:r>
              <a:rPr lang="fa-IR" b="1" dirty="0" smtClean="0">
                <a:latin typeface="Calibri"/>
                <a:ea typeface="Calibri"/>
                <a:cs typeface="Cambria"/>
              </a:rPr>
              <a:t>_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فعالیت در محیط کار نامناسب </a:t>
            </a:r>
            <a:endParaRPr lang="fa-IR" b="1" dirty="0" smtClean="0">
              <a:latin typeface="Calibri"/>
              <a:ea typeface="Calibri"/>
              <a:cs typeface="B Titr"/>
            </a:endParaRP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7</a:t>
            </a:r>
            <a:r>
              <a:rPr lang="fa-IR" b="1" dirty="0">
                <a:latin typeface="Calibri"/>
                <a:ea typeface="Calibri"/>
                <a:cs typeface="Cambria"/>
              </a:rPr>
              <a:t>_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داشتن افکار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منفی</a:t>
            </a:r>
            <a:r>
              <a:rPr lang="fa-IR" b="1" dirty="0" smtClean="0">
                <a:latin typeface="Calibri"/>
                <a:ea typeface="Calibri"/>
                <a:cs typeface="2  Nazanin"/>
              </a:rPr>
              <a:t> </a:t>
            </a: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8</a:t>
            </a:r>
            <a:r>
              <a:rPr lang="fa-IR" b="1" dirty="0">
                <a:latin typeface="Calibri"/>
                <a:ea typeface="Calibri"/>
                <a:cs typeface="Cambria"/>
              </a:rPr>
              <a:t>_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نا امیدی</a:t>
            </a:r>
            <a:r>
              <a:rPr lang="fa-IR" b="1" dirty="0">
                <a:latin typeface="Calibri"/>
                <a:ea typeface="Calibri"/>
                <a:cs typeface="2  Nazanin"/>
              </a:rPr>
              <a:t>. </a:t>
            </a:r>
            <a:endParaRPr lang="fa-IR" b="1" dirty="0" smtClean="0">
              <a:latin typeface="Calibri"/>
              <a:ea typeface="Calibri"/>
              <a:cs typeface="2  Nazanin"/>
            </a:endParaRPr>
          </a:p>
          <a:p>
            <a:r>
              <a:rPr lang="fa-IR" b="1" dirty="0">
                <a:latin typeface="Calibri"/>
                <a:ea typeface="Calibri"/>
                <a:cs typeface="Titr" pitchFamily="2" charset="-78"/>
              </a:rPr>
              <a:t>9</a:t>
            </a:r>
            <a:r>
              <a:rPr lang="fa-IR" b="1" dirty="0" smtClean="0">
                <a:latin typeface="Calibri"/>
                <a:ea typeface="Calibri"/>
                <a:cs typeface="Titr" pitchFamily="2" charset="-78"/>
              </a:rPr>
              <a:t>_ </a:t>
            </a:r>
            <a:r>
              <a:rPr lang="fa-IR" b="1" dirty="0">
                <a:latin typeface="Calibri"/>
                <a:ea typeface="Calibri"/>
                <a:cs typeface="B Titr"/>
              </a:rPr>
              <a:t>دلسوزی بیش از اندازه برای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دیگران</a:t>
            </a:r>
          </a:p>
          <a:p>
            <a:r>
              <a:rPr lang="fa-IR" b="1" dirty="0" smtClean="0">
                <a:latin typeface="Calibri"/>
                <a:cs typeface="B Titr"/>
              </a:rPr>
              <a:t>10 _ استرس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252728"/>
          </a:xfrm>
        </p:spPr>
        <p:txBody>
          <a:bodyPr/>
          <a:lstStyle/>
          <a:p>
            <a:pPr algn="r"/>
            <a:r>
              <a:rPr lang="fa-IR" dirty="0" smtClean="0">
                <a:cs typeface="Titr" pitchFamily="2" charset="-78"/>
              </a:rPr>
              <a:t>چند نمونه ازعوامل </a:t>
            </a:r>
            <a:r>
              <a:rPr lang="fa-IR" dirty="0" smtClean="0">
                <a:cs typeface="Titr" pitchFamily="2" charset="-78"/>
              </a:rPr>
              <a:t>بیماری زا :</a:t>
            </a:r>
            <a:endParaRPr lang="fa-IR" dirty="0"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630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852936"/>
            <a:ext cx="7408333" cy="4248472"/>
          </a:xfrm>
        </p:spPr>
        <p:txBody>
          <a:bodyPr>
            <a:normAutofit/>
          </a:bodyPr>
          <a:lstStyle/>
          <a:p>
            <a:r>
              <a:rPr lang="fa-IR" b="1" dirty="0">
                <a:latin typeface="Calibri"/>
                <a:ea typeface="Calibri"/>
                <a:cs typeface="Titr"/>
              </a:rPr>
              <a:t>11_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وزن بالا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12</a:t>
            </a:r>
            <a:r>
              <a:rPr lang="fa-IR" b="1" dirty="0">
                <a:latin typeface="Calibri"/>
                <a:ea typeface="Calibri"/>
                <a:cs typeface="Cambria"/>
              </a:rPr>
              <a:t>_</a:t>
            </a:r>
            <a:r>
              <a:rPr lang="fa-IR" b="1" dirty="0">
                <a:latin typeface="Calibri"/>
                <a:ea typeface="Calibri"/>
                <a:cs typeface="B Titr"/>
              </a:rPr>
              <a:t> عدم تحرک و ورزش</a:t>
            </a:r>
            <a:r>
              <a:rPr lang="fa-IR" b="1" dirty="0">
                <a:latin typeface="Calibri"/>
                <a:ea typeface="Calibri"/>
                <a:cs typeface="2  Nazanin"/>
              </a:rPr>
              <a:t>. </a:t>
            </a:r>
            <a:endParaRPr lang="fa-IR" b="1" dirty="0" smtClean="0">
              <a:latin typeface="Calibri"/>
              <a:ea typeface="Calibri"/>
              <a:cs typeface="2  Nazanin"/>
            </a:endParaRP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13</a:t>
            </a:r>
            <a:r>
              <a:rPr lang="fa-IR" b="1" dirty="0" smtClean="0">
                <a:latin typeface="Calibri"/>
                <a:ea typeface="Calibri"/>
                <a:cs typeface="Cambria"/>
              </a:rPr>
              <a:t>_</a:t>
            </a:r>
            <a:r>
              <a:rPr lang="fa-IR" b="1" dirty="0" smtClean="0">
                <a:latin typeface="Calibri"/>
                <a:ea typeface="Calibri"/>
                <a:cs typeface="2  Nazanin"/>
              </a:rPr>
              <a:t>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عدم محافظت پوست در برابر آفتاب</a:t>
            </a:r>
            <a:r>
              <a:rPr lang="fa-IR" b="1" dirty="0" smtClean="0">
                <a:latin typeface="Calibri"/>
                <a:ea typeface="Calibri"/>
                <a:cs typeface="2  Nazanin"/>
              </a:rPr>
              <a:t>.</a:t>
            </a: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 </a:t>
            </a:r>
            <a:r>
              <a:rPr lang="fa-IR" b="1" dirty="0" smtClean="0">
                <a:latin typeface="Calibri"/>
                <a:ea typeface="Calibri"/>
                <a:cs typeface="Titr" pitchFamily="2" charset="-78"/>
              </a:rPr>
              <a:t>14</a:t>
            </a:r>
            <a:r>
              <a:rPr lang="fa-IR" b="1" dirty="0" smtClean="0">
                <a:latin typeface="Calibri"/>
                <a:ea typeface="Calibri"/>
                <a:cs typeface="Cambria"/>
              </a:rPr>
              <a:t>_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عدم انجام آزمایشات پزشکی و غربالگری به صورت منظم</a:t>
            </a:r>
            <a:r>
              <a:rPr lang="fa-IR" b="1" dirty="0" smtClean="0">
                <a:latin typeface="Calibri"/>
                <a:ea typeface="Calibri"/>
                <a:cs typeface="2  Nazanin"/>
              </a:rPr>
              <a:t>. </a:t>
            </a: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15</a:t>
            </a:r>
            <a:r>
              <a:rPr lang="fa-IR" b="1" dirty="0">
                <a:latin typeface="Calibri"/>
                <a:ea typeface="Calibri"/>
                <a:cs typeface="Cambria"/>
              </a:rPr>
              <a:t>_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عدم نرمال بودن هورمونهای بدن. </a:t>
            </a:r>
            <a:endParaRPr lang="fa-IR" b="1" dirty="0" smtClean="0">
              <a:latin typeface="Calibri"/>
              <a:ea typeface="Calibri"/>
              <a:cs typeface="B Titr"/>
            </a:endParaRP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16</a:t>
            </a:r>
            <a:r>
              <a:rPr lang="fa-IR" b="1" dirty="0" smtClean="0">
                <a:latin typeface="Calibri"/>
                <a:ea typeface="Calibri"/>
                <a:cs typeface="Cambria"/>
              </a:rPr>
              <a:t>_</a:t>
            </a:r>
            <a:r>
              <a:rPr lang="fa-IR" b="1" dirty="0" smtClean="0">
                <a:latin typeface="Calibri"/>
                <a:ea typeface="Calibri"/>
                <a:cs typeface="2  Nazanin"/>
              </a:rPr>
              <a:t> </a:t>
            </a:r>
            <a:r>
              <a:rPr lang="fa-IR" b="1" dirty="0">
                <a:latin typeface="Calibri"/>
                <a:ea typeface="Calibri"/>
                <a:cs typeface="B Titr"/>
              </a:rPr>
              <a:t>کشیدن سیگار و مصرف الکل</a:t>
            </a:r>
            <a:r>
              <a:rPr lang="fa-IR" b="1" dirty="0">
                <a:latin typeface="Calibri"/>
                <a:ea typeface="Calibri"/>
                <a:cs typeface="2  Nazanin"/>
              </a:rPr>
              <a:t>.</a:t>
            </a:r>
            <a:r>
              <a:rPr lang="fa-IR" b="1" dirty="0">
                <a:ea typeface="Calibri"/>
                <a:cs typeface="Calibri"/>
              </a:rPr>
              <a:t> </a:t>
            </a:r>
            <a:endParaRPr lang="fa-IR" b="1" dirty="0" smtClean="0">
              <a:ea typeface="Calibri"/>
              <a:cs typeface="Calibri"/>
            </a:endParaRPr>
          </a:p>
          <a:p>
            <a:r>
              <a:rPr lang="fa-IR" b="1" dirty="0" smtClean="0">
                <a:latin typeface="Calibri"/>
                <a:ea typeface="Calibri"/>
                <a:cs typeface="Titr"/>
              </a:rPr>
              <a:t>17</a:t>
            </a:r>
            <a:r>
              <a:rPr lang="fa-IR" b="1" dirty="0" smtClean="0">
                <a:latin typeface="Calibri"/>
                <a:ea typeface="Calibri"/>
                <a:cs typeface="Cambria"/>
              </a:rPr>
              <a:t>_</a:t>
            </a:r>
            <a:r>
              <a:rPr lang="fa-IR" b="1" dirty="0" smtClean="0">
                <a:latin typeface="Calibri"/>
                <a:ea typeface="Calibri"/>
                <a:cs typeface="2  Nazanin"/>
              </a:rPr>
              <a:t>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مصرف </a:t>
            </a:r>
            <a:r>
              <a:rPr lang="fa-IR" b="1" dirty="0">
                <a:latin typeface="Calibri"/>
                <a:ea typeface="Calibri"/>
                <a:cs typeface="B Titr"/>
              </a:rPr>
              <a:t>میوه و سبزیجات به میزان خیلی </a:t>
            </a:r>
            <a:r>
              <a:rPr lang="fa-IR" b="1" dirty="0" smtClean="0">
                <a:latin typeface="Calibri"/>
                <a:ea typeface="Calibri"/>
                <a:cs typeface="B Titr"/>
              </a:rPr>
              <a:t>کم</a:t>
            </a:r>
            <a:r>
              <a:rPr lang="fa-IR" b="1" dirty="0">
                <a:latin typeface="Calibri"/>
                <a:ea typeface="Calibri"/>
                <a:cs typeface="2  Nazanin"/>
              </a:rPr>
              <a:t> </a:t>
            </a:r>
            <a:r>
              <a:rPr lang="fa-IR" b="1" dirty="0" smtClean="0">
                <a:latin typeface="Calibri"/>
                <a:ea typeface="Calibri"/>
                <a:cs typeface="Titr" pitchFamily="2" charset="-78"/>
              </a:rPr>
              <a:t>و</a:t>
            </a:r>
            <a:r>
              <a:rPr lang="fa-IR" b="1" dirty="0" smtClean="0">
                <a:latin typeface="Calibri"/>
                <a:ea typeface="Calibri"/>
                <a:cs typeface="2  Nazanin"/>
              </a:rPr>
              <a:t> </a:t>
            </a:r>
            <a:r>
              <a:rPr lang="fa-IR" b="1" dirty="0" smtClean="0">
                <a:latin typeface="Times New Roman"/>
                <a:ea typeface="Times New Roman"/>
                <a:cs typeface="B Titr"/>
              </a:rPr>
              <a:t>مصرف </a:t>
            </a:r>
            <a:r>
              <a:rPr lang="fa-IR" b="1" dirty="0">
                <a:latin typeface="Times New Roman"/>
                <a:ea typeface="Times New Roman"/>
                <a:cs typeface="B Titr"/>
              </a:rPr>
              <a:t>بیش از اندازه گوشت قرمز، شکر، غذاهای سرخ کردنی و فست </a:t>
            </a:r>
            <a:r>
              <a:rPr lang="fa-IR" b="1" dirty="0" smtClean="0">
                <a:latin typeface="Times New Roman"/>
                <a:ea typeface="Times New Roman"/>
                <a:cs typeface="B Titr"/>
              </a:rPr>
              <a:t>فودها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630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2353" t="12500" r="21765"/>
          <a:stretch>
            <a:fillRect/>
          </a:stretch>
        </p:blipFill>
        <p:spPr bwMode="auto">
          <a:xfrm>
            <a:off x="0" y="188640"/>
            <a:ext cx="9144000" cy="659735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1000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636912"/>
            <a:ext cx="7840381" cy="4104456"/>
          </a:xfrm>
        </p:spPr>
        <p:txBody>
          <a:bodyPr>
            <a:normAutofit fontScale="85000" lnSpcReduction="20000"/>
          </a:bodyPr>
          <a:lstStyle/>
          <a:p>
            <a:pPr marL="452628" lvl="0" indent="-342900" algn="justLow">
              <a:lnSpc>
                <a:spcPct val="150000"/>
              </a:lnSpc>
              <a:spcBef>
                <a:spcPct val="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مدیریت استرس(رويارويي با چالش‌های روزمره زندگی)</a:t>
            </a:r>
            <a:endParaRPr lang="en-US" sz="2600" b="1" dirty="0">
              <a:solidFill>
                <a:schemeClr val="bg2">
                  <a:lumMod val="25000"/>
                </a:schemeClr>
              </a:solidFill>
              <a:latin typeface="Georgia"/>
              <a:cs typeface="B Nazanin" pitchFamily="2" charset="-78"/>
            </a:endParaRPr>
          </a:p>
          <a:p>
            <a:pPr marL="452628" lvl="0" indent="-342900" algn="justLow">
              <a:lnSpc>
                <a:spcPct val="150000"/>
              </a:lnSpc>
              <a:spcBef>
                <a:spcPct val="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سبک زندگی و کارهایی که در زندگی انجام می‌دهیم </a:t>
            </a:r>
          </a:p>
          <a:p>
            <a:pPr marL="452628" lvl="0" indent="-342900" algn="justLow">
              <a:lnSpc>
                <a:spcPct val="150000"/>
              </a:lnSpc>
              <a:spcBef>
                <a:spcPct val="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سلامت روانی و اجتماعی(سلامت ذهنی، عاطفی، اجتماعی و معنوی)</a:t>
            </a:r>
            <a:endParaRPr lang="en-US" sz="2600" b="1" dirty="0">
              <a:solidFill>
                <a:schemeClr val="bg2">
                  <a:lumMod val="25000"/>
                </a:schemeClr>
              </a:solidFill>
              <a:latin typeface="Georgia"/>
              <a:cs typeface="B Nazanin" pitchFamily="2" charset="-78"/>
            </a:endParaRPr>
          </a:p>
          <a:p>
            <a:pPr marL="452628" lvl="0" indent="-342900" algn="justLow">
              <a:lnSpc>
                <a:spcPct val="150000"/>
              </a:lnSpc>
              <a:spcBef>
                <a:spcPct val="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تغذیه‌ سالم</a:t>
            </a:r>
          </a:p>
          <a:p>
            <a:pPr marL="452628" lvl="0" indent="-342900" algn="justLow">
              <a:lnSpc>
                <a:spcPct val="150000"/>
              </a:lnSpc>
              <a:spcBef>
                <a:spcPct val="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عدم مصرف دخانیات</a:t>
            </a:r>
          </a:p>
          <a:p>
            <a:pPr marL="452628" lvl="0" indent="-342900" algn="justLow">
              <a:lnSpc>
                <a:spcPct val="150000"/>
              </a:lnSpc>
              <a:spcBef>
                <a:spcPct val="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پيشگيري از </a:t>
            </a:r>
            <a:r>
              <a:rPr lang="fa-IR" sz="2600" b="1" dirty="0" smtClean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خشونت (</a:t>
            </a: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ايجاد محيطي امن و سالم‌)</a:t>
            </a:r>
            <a:endParaRPr lang="en-US" sz="2600" b="1" dirty="0">
              <a:solidFill>
                <a:schemeClr val="bg2">
                  <a:lumMod val="25000"/>
                </a:schemeClr>
              </a:solidFill>
              <a:latin typeface="Georgia"/>
              <a:cs typeface="B Nazanin" pitchFamily="2" charset="-78"/>
            </a:endParaRPr>
          </a:p>
          <a:p>
            <a:pPr marL="452628" lvl="0" indent="-342900" algn="justLow">
              <a:lnSpc>
                <a:spcPct val="150000"/>
              </a:lnSpc>
              <a:spcBef>
                <a:spcPct val="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روابط </a:t>
            </a:r>
            <a:r>
              <a:rPr lang="fa-IR" sz="2600" b="1" dirty="0" smtClean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سالم (</a:t>
            </a: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ارتباط موثر با دوستان، خانواده و همسر)</a:t>
            </a:r>
            <a:endParaRPr lang="en-US" sz="2600" b="1" dirty="0">
              <a:solidFill>
                <a:schemeClr val="bg2">
                  <a:lumMod val="25000"/>
                </a:schemeClr>
              </a:solidFill>
              <a:latin typeface="Georgia"/>
              <a:cs typeface="B Nazanin" pitchFamily="2" charset="-78"/>
            </a:endParaRPr>
          </a:p>
          <a:p>
            <a:pPr marL="452628" lvl="0" indent="-342900" algn="justLow">
              <a:lnSpc>
                <a:spcPct val="150000"/>
              </a:lnSpc>
              <a:spcBef>
                <a:spcPct val="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كنترل وزن</a:t>
            </a:r>
            <a:endParaRPr lang="en-US" sz="2600" b="1" dirty="0">
              <a:solidFill>
                <a:schemeClr val="bg2">
                  <a:lumMod val="25000"/>
                </a:schemeClr>
              </a:solidFill>
              <a:latin typeface="Georgia"/>
              <a:cs typeface="B Nazanin" pitchFamily="2" charset="-78"/>
            </a:endParaRPr>
          </a:p>
          <a:p>
            <a:pPr marL="452628" lvl="0" indent="-342900" algn="justLow">
              <a:lnSpc>
                <a:spcPct val="150000"/>
              </a:lnSpc>
              <a:spcBef>
                <a:spcPct val="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600" b="1" dirty="0">
                <a:solidFill>
                  <a:schemeClr val="bg2">
                    <a:lumMod val="25000"/>
                  </a:schemeClr>
                </a:solidFill>
                <a:latin typeface="Georgia"/>
                <a:cs typeface="B Nazanin" pitchFamily="2" charset="-78"/>
              </a:rPr>
              <a:t>ورزش و فعاليت روزانه 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252728"/>
          </a:xfrm>
        </p:spPr>
        <p:txBody>
          <a:bodyPr/>
          <a:lstStyle/>
          <a:p>
            <a:pPr algn="r"/>
            <a:r>
              <a:rPr lang="fa-IR" sz="4000" b="1" dirty="0">
                <a:solidFill>
                  <a:schemeClr val="bg1"/>
                </a:solidFill>
                <a:latin typeface="Trebuchet MS" pitchFamily="34" charset="0"/>
                <a:cs typeface="Titr" pitchFamily="2" charset="-78"/>
              </a:rPr>
              <a:t>عوامل موثر در سلامتی</a:t>
            </a:r>
            <a:endParaRPr lang="fa-IR" dirty="0">
              <a:solidFill>
                <a:schemeClr val="bg1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52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2708920"/>
            <a:ext cx="7408333" cy="3921885"/>
          </a:xfrm>
        </p:spPr>
        <p:txBody>
          <a:bodyPr>
            <a:normAutofit/>
          </a:bodyPr>
          <a:lstStyle/>
          <a:p>
            <a:pPr marL="365760" indent="-256032">
              <a:lnSpc>
                <a:spcPct val="120000"/>
              </a:lnSpc>
              <a:spcBef>
                <a:spcPts val="30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آموزش </a:t>
            </a:r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و </a:t>
            </a:r>
            <a:r>
              <a:rPr lang="ar-SA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يادگيري مادام العمر</a:t>
            </a:r>
          </a:p>
          <a:p>
            <a:pPr marL="365760" indent="-256032">
              <a:lnSpc>
                <a:spcPct val="120000"/>
              </a:lnSpc>
              <a:spcBef>
                <a:spcPts val="30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ايمني فردي</a:t>
            </a:r>
            <a:endParaRPr lang="ar-SA" sz="2800" b="1" dirty="0">
              <a:solidFill>
                <a:schemeClr val="bg2">
                  <a:lumMod val="25000"/>
                </a:schemeClr>
              </a:solidFill>
              <a:latin typeface="Trebuchet MS" pitchFamily="34" charset="0"/>
              <a:cs typeface="B Nazanin" pitchFamily="2" charset="-78"/>
            </a:endParaRPr>
          </a:p>
          <a:p>
            <a:pPr marL="365760" indent="-256032">
              <a:lnSpc>
                <a:spcPct val="120000"/>
              </a:lnSpc>
              <a:spcBef>
                <a:spcPts val="30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ar-SA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فعاليت </a:t>
            </a:r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های </a:t>
            </a:r>
            <a:r>
              <a:rPr lang="ar-SA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داوطلبانه  </a:t>
            </a:r>
          </a:p>
          <a:p>
            <a:pPr marL="365760" indent="-256032">
              <a:lnSpc>
                <a:spcPct val="120000"/>
              </a:lnSpc>
              <a:spcBef>
                <a:spcPts val="30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ar-SA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حس هدفمند و معنادار بودن</a:t>
            </a:r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زندگی</a:t>
            </a:r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Titr" pitchFamily="2" charset="-78"/>
              </a:rPr>
              <a:t>(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Titr" pitchFamily="2" charset="-78"/>
              </a:rPr>
              <a:t>معنويت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Titr" pitchFamily="2" charset="-78"/>
              </a:rPr>
              <a:t>و اميد </a:t>
            </a:r>
            <a:r>
              <a:rPr lang="fa-IR" b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Titr" pitchFamily="2" charset="-78"/>
              </a:rPr>
              <a:t>)</a:t>
            </a:r>
            <a:endParaRPr lang="ar-SA" b="1" dirty="0">
              <a:solidFill>
                <a:schemeClr val="bg2">
                  <a:lumMod val="25000"/>
                </a:schemeClr>
              </a:solidFill>
              <a:latin typeface="Trebuchet MS" pitchFamily="34" charset="0"/>
              <a:cs typeface="Titr" pitchFamily="2" charset="-78"/>
            </a:endParaRPr>
          </a:p>
          <a:p>
            <a:pPr marL="365760" indent="-256032">
              <a:lnSpc>
                <a:spcPct val="120000"/>
              </a:lnSpc>
              <a:spcBef>
                <a:spcPts val="30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ar-SA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مرحله زندگي  </a:t>
            </a:r>
          </a:p>
          <a:p>
            <a:pPr marL="365760" indent="-256032">
              <a:lnSpc>
                <a:spcPct val="120000"/>
              </a:lnSpc>
              <a:spcBef>
                <a:spcPts val="300"/>
              </a:spcBef>
              <a:buClr>
                <a:srgbClr val="A04DA3"/>
              </a:buClr>
              <a:buSzTx/>
              <a:buFont typeface="Wingdings" pitchFamily="2" charset="2"/>
              <a:buChar char="v"/>
              <a:defRPr/>
            </a:pPr>
            <a:r>
              <a:rPr lang="ar-SA" sz="28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  <a:cs typeface="B Nazanin" pitchFamily="2" charset="-78"/>
              </a:rPr>
              <a:t>درك خطر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252728"/>
          </a:xfrm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schemeClr val="bg1"/>
                </a:solidFill>
                <a:latin typeface="Trebuchet MS" pitchFamily="34" charset="0"/>
                <a:cs typeface="Titr" pitchFamily="2" charset="-78"/>
              </a:rPr>
              <a:t>عناصر</a:t>
            </a:r>
            <a:r>
              <a:rPr lang="fa-IR" sz="4000" b="1" dirty="0">
                <a:solidFill>
                  <a:schemeClr val="bg1"/>
                </a:solidFill>
                <a:latin typeface="Trebuchet MS" pitchFamily="34" charset="0"/>
                <a:cs typeface="Titr" pitchFamily="2" charset="-78"/>
              </a:rPr>
              <a:t> مؤثر در اتخاذ </a:t>
            </a:r>
            <a:r>
              <a:rPr lang="ar-SA" sz="4000" b="1" dirty="0">
                <a:solidFill>
                  <a:schemeClr val="bg1"/>
                </a:solidFill>
                <a:latin typeface="Trebuchet MS" pitchFamily="34" charset="0"/>
                <a:cs typeface="Titr" pitchFamily="2" charset="-78"/>
              </a:rPr>
              <a:t>يك </a:t>
            </a:r>
            <a:r>
              <a:rPr lang="fa-IR" sz="4000" b="1" dirty="0">
                <a:solidFill>
                  <a:schemeClr val="bg1"/>
                </a:solidFill>
                <a:latin typeface="Trebuchet MS" pitchFamily="34" charset="0"/>
                <a:cs typeface="Titr" pitchFamily="2" charset="-78"/>
              </a:rPr>
              <a:t>سبك</a:t>
            </a:r>
            <a:r>
              <a:rPr lang="ar-SA" sz="4000" b="1" dirty="0">
                <a:solidFill>
                  <a:schemeClr val="bg1"/>
                </a:solidFill>
                <a:latin typeface="Trebuchet MS" pitchFamily="34" charset="0"/>
                <a:cs typeface="Titr" pitchFamily="2" charset="-78"/>
              </a:rPr>
              <a:t> زندگي </a:t>
            </a:r>
            <a:r>
              <a:rPr lang="fa-IR" sz="4000" b="1" dirty="0">
                <a:solidFill>
                  <a:schemeClr val="bg1"/>
                </a:solidFill>
                <a:latin typeface="Trebuchet MS" pitchFamily="34" charset="0"/>
                <a:cs typeface="Titr" pitchFamily="2" charset="-78"/>
              </a:rPr>
              <a:t>سالم</a:t>
            </a:r>
            <a:endParaRPr lang="fa-IR" sz="5400" dirty="0">
              <a:solidFill>
                <a:schemeClr val="bg1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30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772</TotalTime>
  <Words>1301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Waveform</vt:lpstr>
      <vt:lpstr>         آموزش سبک زندگی سالم  می کنند حالشان بهتر می شود</vt:lpstr>
      <vt:lpstr>مفهوم سلامتی</vt:lpstr>
      <vt:lpstr>اهمیت سلامت :</vt:lpstr>
      <vt:lpstr> شیوه های زندگی موثر بر سلامتی </vt:lpstr>
      <vt:lpstr>چند نمونه ازعوامل بیماری زا :</vt:lpstr>
      <vt:lpstr>PowerPoint Presentation</vt:lpstr>
      <vt:lpstr>PowerPoint Presentation</vt:lpstr>
      <vt:lpstr>عوامل موثر در سلامتی</vt:lpstr>
      <vt:lpstr>عناصر مؤثر در اتخاذ يك سبك زندگي سالم</vt:lpstr>
      <vt:lpstr>مشارکت در سلامت</vt:lpstr>
      <vt:lpstr>تعیین کننده های سلامت</vt:lpstr>
      <vt:lpstr>هرم مفهومي گفتمان ارتقاي سلامت </vt:lpstr>
      <vt:lpstr>هرم ساختاري مديريتي گفتمان  ارتقاي سلامت </vt:lpstr>
      <vt:lpstr>5 اولویت اقدام برای ارتقای سلامت</vt:lpstr>
      <vt:lpstr>دامنه عوامل تاثير گذار بر سبك زندگي </vt:lpstr>
      <vt:lpstr>سلامت اجتماعی</vt:lpstr>
      <vt:lpstr>چگونه می توانم نمره سلامت اجتماعی خود  را افزایش دهم؟</vt:lpstr>
      <vt:lpstr>تاثیر معنویت در سلامتی </vt:lpstr>
      <vt:lpstr>سلامت معنوی</vt:lpstr>
      <vt:lpstr>سلامت روحی و روانی</vt:lpstr>
      <vt:lpstr>« الدنیا مزرعه الاخره » ما هر آنچه را کاشته ایم برداشت می کنیم. </vt:lpstr>
      <vt:lpstr>راه های ارتباطی 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tajfar</cp:lastModifiedBy>
  <cp:revision>64</cp:revision>
  <dcterms:created xsi:type="dcterms:W3CDTF">2011-02-17T09:34:49Z</dcterms:created>
  <dcterms:modified xsi:type="dcterms:W3CDTF">2018-09-05T05:13:09Z</dcterms:modified>
</cp:coreProperties>
</file>