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273" r:id="rId3"/>
    <p:sldId id="274" r:id="rId4"/>
    <p:sldId id="275" r:id="rId5"/>
    <p:sldId id="278" r:id="rId6"/>
    <p:sldId id="287" r:id="rId7"/>
    <p:sldId id="305" r:id="rId8"/>
    <p:sldId id="306" r:id="rId9"/>
    <p:sldId id="488" r:id="rId10"/>
    <p:sldId id="299" r:id="rId11"/>
    <p:sldId id="480" r:id="rId12"/>
    <p:sldId id="485" r:id="rId13"/>
    <p:sldId id="486" r:id="rId14"/>
    <p:sldId id="483" r:id="rId15"/>
    <p:sldId id="484" r:id="rId16"/>
    <p:sldId id="481" r:id="rId17"/>
    <p:sldId id="482" r:id="rId18"/>
    <p:sldId id="487" r:id="rId19"/>
    <p:sldId id="479" r:id="rId20"/>
    <p:sldId id="282" r:id="rId21"/>
    <p:sldId id="260" r:id="rId22"/>
    <p:sldId id="261" r:id="rId23"/>
    <p:sldId id="496" r:id="rId24"/>
    <p:sldId id="262" r:id="rId25"/>
    <p:sldId id="316" r:id="rId26"/>
    <p:sldId id="322" r:id="rId27"/>
    <p:sldId id="335" r:id="rId28"/>
    <p:sldId id="295" r:id="rId29"/>
    <p:sldId id="296" r:id="rId30"/>
    <p:sldId id="476" r:id="rId31"/>
    <p:sldId id="491" r:id="rId32"/>
    <p:sldId id="492" r:id="rId33"/>
    <p:sldId id="497" r:id="rId34"/>
    <p:sldId id="367" r:id="rId35"/>
    <p:sldId id="490" r:id="rId36"/>
    <p:sldId id="374" r:id="rId37"/>
    <p:sldId id="302" r:id="rId38"/>
    <p:sldId id="303" r:id="rId39"/>
    <p:sldId id="304" r:id="rId40"/>
    <p:sldId id="395" r:id="rId41"/>
    <p:sldId id="499" r:id="rId42"/>
    <p:sldId id="270" r:id="rId43"/>
    <p:sldId id="4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D1D34E-71D4-4316-B066-F224F0EC7516}" type="datetimeFigureOut">
              <a:rPr lang="fa-IR" smtClean="0"/>
              <a:pPr/>
              <a:t>10/17/1422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6AF7D54-F698-48C0-A1A3-35119AE7D1F5}" type="slidenum">
              <a:rPr lang="fa-IR" smtClean="0"/>
              <a:pPr/>
              <a:t>‹#›</a:t>
            </a:fld>
            <a:endParaRPr lang="fa-IR"/>
          </a:p>
        </p:txBody>
      </p:sp>
    </p:spTree>
    <p:extLst>
      <p:ext uri="{BB962C8B-B14F-4D97-AF65-F5344CB8AC3E}">
        <p14:creationId xmlns:p14="http://schemas.microsoft.com/office/powerpoint/2010/main" val="22489737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a-IR"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D6B06-C24B-4CCA-93B6-56A63FC40E52}" type="slidenum">
              <a:rPr lang="en-US" smtClean="0"/>
              <a:pPr/>
              <a:t>25</a:t>
            </a:fld>
            <a:endParaRPr lang="en-US" smtClean="0"/>
          </a:p>
        </p:txBody>
      </p:sp>
    </p:spTree>
    <p:extLst>
      <p:ext uri="{BB962C8B-B14F-4D97-AF65-F5344CB8AC3E}">
        <p14:creationId xmlns:p14="http://schemas.microsoft.com/office/powerpoint/2010/main" val="215819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endParaRPr lang="en-US" altLang="en-US" smtClean="0">
              <a:cs typeface="Arial" pitchFamily="34" charset="0"/>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739E9024-B8F7-4EDD-9370-6A789FA75B69}" type="slidenum">
              <a:rPr lang="fa-IR" altLang="en-US"/>
              <a:pPr/>
              <a:t>39</a:t>
            </a:fld>
            <a:endParaRPr lang="fa-IR" altLang="en-US"/>
          </a:p>
        </p:txBody>
      </p:sp>
    </p:spTree>
    <p:extLst>
      <p:ext uri="{BB962C8B-B14F-4D97-AF65-F5344CB8AC3E}">
        <p14:creationId xmlns:p14="http://schemas.microsoft.com/office/powerpoint/2010/main" val="315442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41F4B79-1B25-4978-AC8E-FCDE6BA876BF}" type="datetime1">
              <a:rPr lang="en-US" smtClean="0"/>
              <a:pPr/>
              <a:t>1/1/2002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330AC6E-0557-4792-BA84-DF12992674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CA5D28-EDBE-4E8F-95FE-9E3CE271A144}" type="datetime1">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767DAF-A20D-4742-A8E8-2514FE3EE323}" type="datetime1">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DC645A-194D-4B7B-BA27-EC9FECF28A2E}" type="datetime1">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506263-8F89-4FC3-928D-50ACEFD9CAC7}" type="datetime1">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4FF953-3CDF-421F-9780-9A7178074C78}" type="datetime1">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66E6BED-FD43-4B2F-81AD-F30D9B5AA679}" type="datetime1">
              <a:rPr lang="en-US" smtClean="0"/>
              <a:pPr/>
              <a:t>1/1/2002</a:t>
            </a:fld>
            <a:endParaRPr lang="en-US"/>
          </a:p>
        </p:txBody>
      </p:sp>
      <p:sp>
        <p:nvSpPr>
          <p:cNvPr id="27" name="Slide Number Placeholder 26"/>
          <p:cNvSpPr>
            <a:spLocks noGrp="1"/>
          </p:cNvSpPr>
          <p:nvPr>
            <p:ph type="sldNum" sz="quarter" idx="11"/>
          </p:nvPr>
        </p:nvSpPr>
        <p:spPr/>
        <p:txBody>
          <a:bodyPr rtlCol="0"/>
          <a:lstStyle/>
          <a:p>
            <a:fld id="{9330AC6E-0557-4792-BA84-DF129926749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B0C4C80-9849-4A9E-8253-F73A2482F00B}" type="datetime1">
              <a:rPr lang="en-US" smtClean="0"/>
              <a:pPr/>
              <a:t>1/1/2002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330AC6E-0557-4792-BA84-DF12992674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08951-68B9-4042-BAFE-60E6B2B561BC}" type="datetime1">
              <a:rPr lang="en-US" smtClean="0"/>
              <a:pPr/>
              <a:t>1/1/2002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BCEE78-7200-44F6-A2DC-83A708E84FC2}" type="datetime1">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273B3B-6A07-4D32-886D-E470AA1751FD}" type="datetime1">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0AC6E-0557-4792-BA84-DF12992674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7E535D-ACA0-437A-B110-2FA5352E0F0D}" type="datetime1">
              <a:rPr lang="en-US" smtClean="0"/>
              <a:pPr/>
              <a:t>1/1/2002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330AC6E-0557-4792-BA84-DF12992674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emf"/><Relationship Id="rId18" Type="http://schemas.openxmlformats.org/officeDocument/2006/relationships/image" Target="../media/image22.wmf"/><Relationship Id="rId3" Type="http://schemas.openxmlformats.org/officeDocument/2006/relationships/image" Target="../media/image7.jpeg"/><Relationship Id="rId7" Type="http://schemas.openxmlformats.org/officeDocument/2006/relationships/image" Target="../media/image11.wmf"/><Relationship Id="rId12" Type="http://schemas.openxmlformats.org/officeDocument/2006/relationships/image" Target="../media/image16.wmf"/><Relationship Id="rId17" Type="http://schemas.openxmlformats.org/officeDocument/2006/relationships/image" Target="../media/image21.wmf"/><Relationship Id="rId2" Type="http://schemas.openxmlformats.org/officeDocument/2006/relationships/image" Target="../media/image6.png"/><Relationship Id="rId16" Type="http://schemas.openxmlformats.org/officeDocument/2006/relationships/image" Target="../media/image20.emf"/><Relationship Id="rId20" Type="http://schemas.openxmlformats.org/officeDocument/2006/relationships/image" Target="../media/image24.wmf"/><Relationship Id="rId1" Type="http://schemas.openxmlformats.org/officeDocument/2006/relationships/slideLayout" Target="../slideLayouts/slideLayout6.xml"/><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png"/><Relationship Id="rId15" Type="http://schemas.openxmlformats.org/officeDocument/2006/relationships/image" Target="../media/image19.wmf"/><Relationship Id="rId10" Type="http://schemas.openxmlformats.org/officeDocument/2006/relationships/image" Target="../media/image14.wmf"/><Relationship Id="rId19" Type="http://schemas.openxmlformats.org/officeDocument/2006/relationships/image" Target="../media/image23.wmf"/><Relationship Id="rId4" Type="http://schemas.openxmlformats.org/officeDocument/2006/relationships/image" Target="../media/image8.png"/><Relationship Id="rId9" Type="http://schemas.openxmlformats.org/officeDocument/2006/relationships/image" Target="../media/image13.wmf"/><Relationship Id="rId14" Type="http://schemas.openxmlformats.org/officeDocument/2006/relationships/image" Target="../media/image1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Amidhazini@gmail.com" TargetMode="External"/><Relationship Id="rId2" Type="http://schemas.openxmlformats.org/officeDocument/2006/relationships/hyperlink" Target="mailto:amidhazini@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8686800" cy="1470025"/>
          </a:xfrm>
        </p:spPr>
        <p:txBody>
          <a:bodyPr>
            <a:noAutofit/>
          </a:bodyPr>
          <a:lstStyle/>
          <a:p>
            <a:pPr algn="ctr" rtl="1"/>
            <a:r>
              <a:rPr lang="fa-IR" dirty="0" smtClean="0">
                <a:cs typeface="B Nazanin" pitchFamily="2" charset="-78"/>
              </a:rPr>
              <a:t>طب تسکینی و مراقبت از کودکان سرطانی</a:t>
            </a:r>
            <a:br>
              <a:rPr lang="fa-IR" dirty="0" smtClean="0">
                <a:cs typeface="B Nazanin" pitchFamily="2" charset="-78"/>
              </a:rPr>
            </a:br>
            <a:r>
              <a:rPr lang="fa-IR" dirty="0" smtClean="0">
                <a:cs typeface="B Nazanin" pitchFamily="2" charset="-78"/>
              </a:rPr>
              <a:t/>
            </a:r>
            <a:br>
              <a:rPr lang="fa-IR" dirty="0" smtClean="0">
                <a:cs typeface="B Nazanin" pitchFamily="2" charset="-78"/>
              </a:rPr>
            </a:br>
            <a:r>
              <a:rPr lang="en-US" sz="4000" dirty="0" smtClean="0">
                <a:cs typeface="B Nazanin" pitchFamily="2" charset="-78"/>
              </a:rPr>
              <a:t>( Pediatric Palliative Care )</a:t>
            </a:r>
            <a:endParaRPr lang="en-US" sz="4000" dirty="0">
              <a:cs typeface="B Nazanin" pitchFamily="2" charset="-78"/>
            </a:endParaRPr>
          </a:p>
        </p:txBody>
      </p:sp>
      <p:sp>
        <p:nvSpPr>
          <p:cNvPr id="4" name="TextBox 3"/>
          <p:cNvSpPr txBox="1"/>
          <p:nvPr/>
        </p:nvSpPr>
        <p:spPr>
          <a:xfrm>
            <a:off x="1676400" y="4572000"/>
            <a:ext cx="6019800" cy="1938992"/>
          </a:xfrm>
          <a:prstGeom prst="rect">
            <a:avLst/>
          </a:prstGeom>
          <a:noFill/>
        </p:spPr>
        <p:txBody>
          <a:bodyPr wrap="square" rtlCol="0">
            <a:spAutoFit/>
          </a:bodyPr>
          <a:lstStyle/>
          <a:p>
            <a:pPr algn="ctr"/>
            <a:r>
              <a:rPr lang="fa-IR" sz="3200" b="1" dirty="0" smtClean="0">
                <a:solidFill>
                  <a:schemeClr val="accent2">
                    <a:lumMod val="50000"/>
                  </a:schemeClr>
                </a:solidFill>
                <a:cs typeface="2  Nazanin"/>
              </a:rPr>
              <a:t>دکتر عبدالرحیم حزینی</a:t>
            </a:r>
          </a:p>
          <a:p>
            <a:pPr algn="ctr"/>
            <a:endParaRPr lang="fa-IR" sz="2800" b="1" dirty="0" smtClean="0">
              <a:solidFill>
                <a:schemeClr val="accent2">
                  <a:lumMod val="50000"/>
                </a:schemeClr>
              </a:solidFill>
              <a:cs typeface="2  Nazanin"/>
            </a:endParaRPr>
          </a:p>
          <a:p>
            <a:pPr algn="ctr"/>
            <a:r>
              <a:rPr lang="fa-IR" sz="3200" dirty="0" smtClean="0">
                <a:solidFill>
                  <a:schemeClr val="accent2">
                    <a:lumMod val="50000"/>
                  </a:schemeClr>
                </a:solidFill>
                <a:cs typeface="2  Nazanin"/>
              </a:rPr>
              <a:t>  فوق تخصص خون، انکولوژی و طب تسکینی</a:t>
            </a:r>
            <a:endParaRPr lang="fa-IR" sz="2400" dirty="0" smtClean="0">
              <a:solidFill>
                <a:schemeClr val="accent2">
                  <a:lumMod val="50000"/>
                </a:schemeClr>
              </a:solidFill>
              <a:cs typeface="2  Nazanin" panose="00000400000000000000" pitchFamily="2" charset="-78"/>
            </a:endParaRPr>
          </a:p>
          <a:p>
            <a:endParaRPr lang="en-US" sz="2400" dirty="0"/>
          </a:p>
        </p:txBody>
      </p:sp>
      <p:sp>
        <p:nvSpPr>
          <p:cNvPr id="5" name="Slide Number Placeholder 4"/>
          <p:cNvSpPr>
            <a:spLocks noGrp="1"/>
          </p:cNvSpPr>
          <p:nvPr>
            <p:ph type="sldNum" sz="quarter" idx="12"/>
          </p:nvPr>
        </p:nvSpPr>
        <p:spPr>
          <a:xfrm>
            <a:off x="9144000" y="1136"/>
            <a:ext cx="304800" cy="227464"/>
          </a:xfrm>
        </p:spPr>
        <p:txBody>
          <a:bodyPr/>
          <a:lstStyle/>
          <a:p>
            <a:fld id="{9330AC6E-0557-4792-BA84-DF1299267491}"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838200" y="762000"/>
            <a:ext cx="7239000" cy="4724400"/>
          </a:xfrm>
          <a:prstGeom prst="rect">
            <a:avLst/>
          </a:prstGeom>
          <a:noFill/>
          <a:ln w="9525">
            <a:noFill/>
            <a:miter lim="800000"/>
            <a:headEnd/>
            <a:tailEnd/>
          </a:ln>
        </p:spPr>
      </p:pic>
      <p:sp>
        <p:nvSpPr>
          <p:cNvPr id="9219" name="TextBox 2"/>
          <p:cNvSpPr txBox="1">
            <a:spLocks noChangeArrowheads="1"/>
          </p:cNvSpPr>
          <p:nvPr/>
        </p:nvSpPr>
        <p:spPr bwMode="auto">
          <a:xfrm>
            <a:off x="4800600" y="5867400"/>
            <a:ext cx="184150" cy="461963"/>
          </a:xfrm>
          <a:prstGeom prst="rect">
            <a:avLst/>
          </a:prstGeom>
          <a:noFill/>
          <a:ln w="9525">
            <a:noFill/>
            <a:miter lim="800000"/>
            <a:headEnd/>
            <a:tailEnd/>
          </a:ln>
        </p:spPr>
        <p:txBody>
          <a:bodyPr wrap="none">
            <a:spAutoFit/>
          </a:bodyPr>
          <a:lstStyle/>
          <a:p>
            <a:pPr algn="r" rtl="1" eaLnBrk="1" hangingPunct="1"/>
            <a:endParaRPr lang="fa-IR" altLang="en-US" sz="2400">
              <a:latin typeface="Calibri" pitchFamily="34" charset="0"/>
              <a:cs typeface="B Nazanin" pitchFamily="2" charset="-78"/>
            </a:endParaRPr>
          </a:p>
        </p:txBody>
      </p:sp>
      <p:sp>
        <p:nvSpPr>
          <p:cNvPr id="9220" name="Rectangle 3"/>
          <p:cNvSpPr>
            <a:spLocks noChangeArrowheads="1"/>
          </p:cNvSpPr>
          <p:nvPr/>
        </p:nvSpPr>
        <p:spPr bwMode="auto">
          <a:xfrm>
            <a:off x="2708275" y="5553075"/>
            <a:ext cx="3497263" cy="400050"/>
          </a:xfrm>
          <a:prstGeom prst="rect">
            <a:avLst/>
          </a:prstGeom>
          <a:noFill/>
          <a:ln w="9525">
            <a:noFill/>
            <a:miter lim="800000"/>
            <a:headEnd/>
            <a:tailEnd/>
          </a:ln>
        </p:spPr>
        <p:txBody>
          <a:bodyPr>
            <a:spAutoFit/>
          </a:bodyPr>
          <a:lstStyle/>
          <a:p>
            <a:pPr algn="r" rtl="1" eaLnBrk="1" hangingPunct="1"/>
            <a:r>
              <a:rPr lang="fa-IR" altLang="en-US" sz="2000" b="1">
                <a:solidFill>
                  <a:srgbClr val="FF0000"/>
                </a:solidFill>
                <a:cs typeface="B Titr" pitchFamily="2" charset="-78"/>
              </a:rPr>
              <a:t>ابعاد سلامت و عوامل موثر در آن</a:t>
            </a:r>
            <a:endParaRPr lang="en-US" altLang="en-US" sz="2000" b="1">
              <a:solidFill>
                <a:srgbClr val="FF0000"/>
              </a:solidFill>
              <a:cs typeface="B Titr" pitchFamily="2" charset="-78"/>
            </a:endParaRPr>
          </a:p>
        </p:txBody>
      </p:sp>
      <p:sp>
        <p:nvSpPr>
          <p:cNvPr id="9221" name="TextBox 4"/>
          <p:cNvSpPr txBox="1">
            <a:spLocks noChangeArrowheads="1"/>
          </p:cNvSpPr>
          <p:nvPr/>
        </p:nvSpPr>
        <p:spPr bwMode="auto">
          <a:xfrm>
            <a:off x="1247775" y="5267325"/>
            <a:ext cx="762000" cy="369888"/>
          </a:xfrm>
          <a:prstGeom prst="rect">
            <a:avLst/>
          </a:prstGeom>
          <a:noFill/>
          <a:ln w="9525">
            <a:noFill/>
            <a:miter lim="800000"/>
            <a:headEnd/>
            <a:tailEnd/>
          </a:ln>
        </p:spPr>
        <p:txBody>
          <a:bodyPr>
            <a:spAutoFit/>
          </a:bodyPr>
          <a:lstStyle/>
          <a:p>
            <a:pPr algn="r" rtl="1" eaLnBrk="1" hangingPunct="1"/>
            <a:r>
              <a:rPr lang="fa-IR" altLang="en-US" b="1">
                <a:solidFill>
                  <a:srgbClr val="FF0000"/>
                </a:solidFill>
                <a:latin typeface="Calibri" pitchFamily="34" charset="0"/>
                <a:cs typeface="B Compset" pitchFamily="2" charset="-78"/>
              </a:rPr>
              <a:t>جسمی</a:t>
            </a:r>
            <a:endParaRPr lang="en-US" altLang="en-US" b="1">
              <a:solidFill>
                <a:srgbClr val="FF0000"/>
              </a:solidFill>
              <a:latin typeface="Calibri" pitchFamily="34" charset="0"/>
              <a:cs typeface="B Compset" pitchFamily="2" charset="-78"/>
            </a:endParaRPr>
          </a:p>
        </p:txBody>
      </p:sp>
      <p:sp>
        <p:nvSpPr>
          <p:cNvPr id="9222" name="TextBox 5"/>
          <p:cNvSpPr txBox="1">
            <a:spLocks noChangeArrowheads="1"/>
          </p:cNvSpPr>
          <p:nvPr/>
        </p:nvSpPr>
        <p:spPr bwMode="auto">
          <a:xfrm>
            <a:off x="6834188" y="5334000"/>
            <a:ext cx="563562" cy="369888"/>
          </a:xfrm>
          <a:prstGeom prst="rect">
            <a:avLst/>
          </a:prstGeom>
          <a:noFill/>
          <a:ln w="9525">
            <a:noFill/>
            <a:miter lim="800000"/>
            <a:headEnd/>
            <a:tailEnd/>
          </a:ln>
        </p:spPr>
        <p:txBody>
          <a:bodyPr wrap="none">
            <a:spAutoFit/>
          </a:bodyPr>
          <a:lstStyle/>
          <a:p>
            <a:pPr algn="r" rtl="1" eaLnBrk="1" hangingPunct="1"/>
            <a:r>
              <a:rPr lang="fa-IR" altLang="en-US" b="1">
                <a:solidFill>
                  <a:srgbClr val="FF0000"/>
                </a:solidFill>
                <a:latin typeface="Calibri" pitchFamily="34" charset="0"/>
                <a:cs typeface="B Compset" pitchFamily="2" charset="-78"/>
              </a:rPr>
              <a:t>ذهنی</a:t>
            </a:r>
            <a:endParaRPr lang="en-US" altLang="en-US" b="1">
              <a:solidFill>
                <a:srgbClr val="FF0000"/>
              </a:solidFill>
              <a:latin typeface="Calibri" pitchFamily="34" charset="0"/>
              <a:cs typeface="B Compset" pitchFamily="2" charset="-78"/>
            </a:endParaRPr>
          </a:p>
        </p:txBody>
      </p:sp>
      <p:sp>
        <p:nvSpPr>
          <p:cNvPr id="9223" name="TextBox 6"/>
          <p:cNvSpPr txBox="1">
            <a:spLocks noChangeArrowheads="1"/>
          </p:cNvSpPr>
          <p:nvPr/>
        </p:nvSpPr>
        <p:spPr bwMode="auto">
          <a:xfrm>
            <a:off x="3581400" y="468313"/>
            <a:ext cx="1752600" cy="369887"/>
          </a:xfrm>
          <a:prstGeom prst="rect">
            <a:avLst/>
          </a:prstGeom>
          <a:noFill/>
          <a:ln w="9525">
            <a:noFill/>
            <a:miter lim="800000"/>
            <a:headEnd/>
            <a:tailEnd/>
          </a:ln>
        </p:spPr>
        <p:txBody>
          <a:bodyPr>
            <a:spAutoFit/>
          </a:bodyPr>
          <a:lstStyle/>
          <a:p>
            <a:pPr algn="r" rtl="1" eaLnBrk="1" hangingPunct="1"/>
            <a:r>
              <a:rPr lang="fa-IR" altLang="en-US" b="1">
                <a:solidFill>
                  <a:srgbClr val="FF0000"/>
                </a:solidFill>
                <a:latin typeface="Calibri" pitchFamily="34" charset="0"/>
                <a:cs typeface="B Compset" pitchFamily="2" charset="-78"/>
              </a:rPr>
              <a:t>روحی روانی(معنوی)</a:t>
            </a:r>
            <a:endParaRPr lang="en-US" altLang="en-US" b="1">
              <a:solidFill>
                <a:srgbClr val="FF0000"/>
              </a:solidFill>
              <a:latin typeface="Calibri" pitchFamily="34" charset="0"/>
              <a:cs typeface="B Compset" pitchFamily="2" charset="-78"/>
            </a:endParaRPr>
          </a:p>
        </p:txBody>
      </p:sp>
      <p:sp>
        <p:nvSpPr>
          <p:cNvPr id="9224" name="Slide Number Placeholder 1"/>
          <p:cNvSpPr>
            <a:spLocks noGrp="1"/>
          </p:cNvSpPr>
          <p:nvPr>
            <p:ph type="sldNum" sz="quarter" idx="12"/>
          </p:nvPr>
        </p:nvSpPr>
        <p:spPr bwMode="auto">
          <a:noFill/>
          <a:ln>
            <a:miter lim="800000"/>
            <a:headEnd/>
            <a:tailEnd/>
          </a:ln>
        </p:spPr>
        <p:txBody>
          <a:bodyPr/>
          <a:lstStyle/>
          <a:p>
            <a:fld id="{07F9B391-3B33-4589-BEBC-41FDB2F2EA09}" type="slidenum">
              <a:rPr lang="fa-IR" altLang="en-US"/>
              <a:pPr/>
              <a:t>10</a:t>
            </a:fld>
            <a:endParaRPr lang="fa-IR"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1066800"/>
          </a:xfrm>
        </p:spPr>
        <p:txBody>
          <a:bodyPr>
            <a:normAutofit/>
          </a:bodyPr>
          <a:lstStyle/>
          <a:p>
            <a:pPr algn="r"/>
            <a:r>
              <a:rPr lang="fa-IR" sz="3600" b="1" dirty="0" smtClean="0">
                <a:cs typeface="B Nazanin" pitchFamily="2" charset="-78"/>
              </a:rPr>
              <a:t>سلامت جسمانی   </a:t>
            </a:r>
            <a:endParaRPr lang="en-US" sz="3600" b="1" dirty="0">
              <a:cs typeface="B Nazanin" pitchFamily="2" charset="-78"/>
            </a:endParaRPr>
          </a:p>
        </p:txBody>
      </p:sp>
      <p:sp>
        <p:nvSpPr>
          <p:cNvPr id="6" name="Content Placeholder 2"/>
          <p:cNvSpPr txBox="1">
            <a:spLocks/>
          </p:cNvSpPr>
          <p:nvPr/>
        </p:nvSpPr>
        <p:spPr>
          <a:xfrm>
            <a:off x="609600" y="1905000"/>
            <a:ext cx="8229600" cy="4821936"/>
          </a:xfrm>
          <a:prstGeom prst="rect">
            <a:avLst/>
          </a:prstGeom>
        </p:spPr>
        <p:txBody>
          <a:bodyPr vert="horz">
            <a:normAutofit/>
          </a:bodyPr>
          <a:lstStyle/>
          <a:p>
            <a:pPr marL="365760" marR="0" lvl="0" indent="-256032" algn="just" defTabSz="914400" rtl="1" eaLnBrk="1" fontAlgn="auto" latinLnBrk="0" hangingPunct="1">
              <a:lnSpc>
                <a:spcPct val="100000"/>
              </a:lnSpc>
              <a:spcBef>
                <a:spcPts val="300"/>
              </a:spcBef>
              <a:spcAft>
                <a:spcPts val="0"/>
              </a:spcAft>
              <a:buClr>
                <a:schemeClr val="accent3"/>
              </a:buClr>
              <a:buSzTx/>
              <a:tabLst/>
              <a:defRPr/>
            </a:pPr>
            <a:r>
              <a:rPr kumimoji="0" lang="fa-IR" sz="2800" b="0" i="0" u="none" strike="noStrike" kern="1200" cap="none" spc="0" normalizeH="0" baseline="0" noProof="0" dirty="0" smtClean="0">
                <a:ln>
                  <a:noFill/>
                </a:ln>
                <a:solidFill>
                  <a:schemeClr val="tx1"/>
                </a:solidFill>
                <a:effectLst/>
                <a:uLnTx/>
                <a:uFillTx/>
                <a:cs typeface="B Nazanin" pitchFamily="2" charset="-78"/>
              </a:rPr>
              <a:t>برخی سلامت جسمی را به دو بخش مجزا تقسیم می‌کنند:</a:t>
            </a:r>
          </a:p>
          <a:p>
            <a:pPr marL="365760" marR="0" lvl="0" indent="-256032" algn="just" defTabSz="914400" rtl="1" eaLnBrk="1" fontAlgn="auto" latinLnBrk="0" hangingPunct="1">
              <a:lnSpc>
                <a:spcPct val="100000"/>
              </a:lnSpc>
              <a:spcBef>
                <a:spcPts val="300"/>
              </a:spcBef>
              <a:spcAft>
                <a:spcPts val="0"/>
              </a:spcAft>
              <a:buClr>
                <a:schemeClr val="accent3"/>
              </a:buClr>
              <a:buSzTx/>
              <a:buFont typeface="Georgia"/>
              <a:buChar char="•"/>
              <a:tabLst/>
              <a:defRPr/>
            </a:pPr>
            <a:r>
              <a:rPr kumimoji="0" lang="fa-IR" sz="2800" b="1" i="0" u="none" strike="noStrike" kern="1200" cap="none" spc="0" normalizeH="0" baseline="0" noProof="0" dirty="0" smtClean="0">
                <a:ln>
                  <a:noFill/>
                </a:ln>
                <a:solidFill>
                  <a:schemeClr val="accent6">
                    <a:lumMod val="75000"/>
                  </a:schemeClr>
                </a:solidFill>
                <a:effectLst/>
                <a:uLnTx/>
                <a:uFillTx/>
                <a:cs typeface="B Nazanin" pitchFamily="2" charset="-78"/>
              </a:rPr>
              <a:t>سلامت ساختاری بدن </a:t>
            </a:r>
            <a:r>
              <a:rPr kumimoji="0" lang="fa-IR" sz="2800" b="0" i="0" u="none" strike="noStrike" kern="1200" cap="none" spc="0" normalizeH="0" baseline="0" noProof="0" dirty="0" smtClean="0">
                <a:ln>
                  <a:noFill/>
                </a:ln>
                <a:solidFill>
                  <a:schemeClr val="tx1"/>
                </a:solidFill>
                <a:effectLst/>
                <a:uLnTx/>
                <a:uFillTx/>
                <a:cs typeface="B Nazanin" pitchFamily="2" charset="-78"/>
              </a:rPr>
              <a:t>به داشتن استخوان‌ها، ماهیچه‌ها، و اندام‌های سالم در بدن اشاره دارد؛ و به این معنی است که ساختارهای بدن، وظایف‌شان را به خوبی انجام می‌دهند. سلامت ساختاری بدن با میزان قد و </a:t>
            </a:r>
            <a:r>
              <a:rPr kumimoji="0" lang="fa-IR" sz="2800" b="0" i="0" u="none" strike="noStrike" kern="1200" cap="none" spc="0" normalizeH="0" baseline="0" noProof="0" dirty="0" smtClean="0">
                <a:ln>
                  <a:noFill/>
                </a:ln>
                <a:solidFill>
                  <a:srgbClr val="002060"/>
                </a:solidFill>
                <a:effectLst/>
                <a:uLnTx/>
                <a:uFillTx/>
                <a:cs typeface="B Nazanin" pitchFamily="2" charset="-78"/>
              </a:rPr>
              <a:t>وزن، شاخص توده‌ی بدنی، </a:t>
            </a:r>
            <a:r>
              <a:rPr kumimoji="0" lang="fa-IR" sz="2800" b="0" i="0" u="none" strike="noStrike" kern="1200" cap="none" spc="0" normalizeH="0" baseline="0" noProof="0" dirty="0" smtClean="0">
                <a:ln>
                  <a:noFill/>
                </a:ln>
                <a:solidFill>
                  <a:schemeClr val="tx1"/>
                </a:solidFill>
                <a:effectLst/>
                <a:uLnTx/>
                <a:uFillTx/>
                <a:cs typeface="B Nazanin" pitchFamily="2" charset="-78"/>
              </a:rPr>
              <a:t>سرعت ضربان قلب در حال استراحت، و زمان بازیابی بدن پس از انجام فعالیت‌های ورزشی در ارتباط است.</a:t>
            </a:r>
          </a:p>
          <a:p>
            <a:pPr marL="365760" marR="0" lvl="0" indent="-256032" algn="just" defTabSz="914400" rtl="1" eaLnBrk="1" fontAlgn="auto" latinLnBrk="0" hangingPunct="1">
              <a:lnSpc>
                <a:spcPct val="100000"/>
              </a:lnSpc>
              <a:spcBef>
                <a:spcPts val="300"/>
              </a:spcBef>
              <a:spcAft>
                <a:spcPts val="0"/>
              </a:spcAft>
              <a:buClr>
                <a:schemeClr val="accent3"/>
              </a:buClr>
              <a:buSzTx/>
              <a:buFont typeface="Georgia"/>
              <a:buChar char="•"/>
              <a:tabLst/>
              <a:defRPr/>
            </a:pPr>
            <a:r>
              <a:rPr kumimoji="0" lang="fa-IR" sz="2800" b="1" i="0" u="none" strike="noStrike" kern="1200" cap="none" spc="0" normalizeH="0" baseline="0" noProof="0" dirty="0" smtClean="0">
                <a:ln>
                  <a:noFill/>
                </a:ln>
                <a:solidFill>
                  <a:schemeClr val="accent6">
                    <a:lumMod val="75000"/>
                  </a:schemeClr>
                </a:solidFill>
                <a:effectLst/>
                <a:uLnTx/>
                <a:uFillTx/>
                <a:cs typeface="B Nazanin" pitchFamily="2" charset="-78"/>
              </a:rPr>
              <a:t>سلامت شیمیایی بدن </a:t>
            </a:r>
            <a:r>
              <a:rPr kumimoji="0" lang="fa-IR" sz="2800" b="0" i="0" u="none" strike="noStrike" kern="1200" cap="none" spc="0" normalizeH="0" baseline="0" noProof="0" dirty="0" smtClean="0">
                <a:ln>
                  <a:noFill/>
                </a:ln>
                <a:solidFill>
                  <a:schemeClr val="tx1"/>
                </a:solidFill>
                <a:effectLst/>
                <a:uLnTx/>
                <a:uFillTx/>
                <a:cs typeface="B Nazanin" pitchFamily="2" charset="-78"/>
              </a:rPr>
              <a:t>به این معنی است که بدن همه‌ی مواد شیمیایی مورد نیازش را به اندازه‌ی کافی در اختیار داشته، تعادل مواد غذایی در بافت‌های بدن برقرار، و هیچ ماده‌ی شیمیایی سمی نیز در بدن وجود نداشته باشد.</a:t>
            </a:r>
          </a:p>
          <a:p>
            <a:pPr marL="365760" marR="0" lvl="0" indent="-256032" algn="r" defTabSz="914400" rtl="1" eaLnBrk="1" fontAlgn="auto" latinLnBrk="0" hangingPunct="1">
              <a:lnSpc>
                <a:spcPct val="100000"/>
              </a:lnSpc>
              <a:spcBef>
                <a:spcPts val="300"/>
              </a:spcBef>
              <a:spcAft>
                <a:spcPts val="0"/>
              </a:spcAft>
              <a:buClr>
                <a:schemeClr val="accent3"/>
              </a:buClr>
              <a:buSzTx/>
              <a:buFont typeface="Georgia"/>
              <a:buChar char="•"/>
              <a:tabLst/>
              <a:defRPr/>
            </a:pPr>
            <a:endParaRPr kumimoji="0" lang="fa-I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33600"/>
            <a:ext cx="7772400" cy="4325112"/>
          </a:xfrm>
        </p:spPr>
        <p:txBody>
          <a:bodyPr>
            <a:normAutofit/>
          </a:bodyPr>
          <a:lstStyle/>
          <a:p>
            <a:r>
              <a:rPr lang="fa-IR" sz="3200" dirty="0" smtClean="0">
                <a:cs typeface="B Nazanin" pitchFamily="2" charset="-78"/>
              </a:rPr>
              <a:t>سازواری منطقی</a:t>
            </a:r>
          </a:p>
          <a:p>
            <a:r>
              <a:rPr lang="fa-IR" sz="3200" dirty="0" smtClean="0">
                <a:cs typeface="B Nazanin" pitchFamily="2" charset="-78"/>
              </a:rPr>
              <a:t>گشودگی ذهنی برای فهم مباحث جدید</a:t>
            </a:r>
          </a:p>
          <a:p>
            <a:r>
              <a:rPr lang="fa-IR" sz="3200" dirty="0" smtClean="0">
                <a:cs typeface="B Nazanin" pitchFamily="2" charset="-78"/>
              </a:rPr>
              <a:t>تفکر درونی</a:t>
            </a:r>
          </a:p>
          <a:p>
            <a:r>
              <a:rPr lang="fa-IR" sz="3200" dirty="0" smtClean="0">
                <a:cs typeface="B Nazanin" pitchFamily="2" charset="-78"/>
              </a:rPr>
              <a:t>تفکر انتقادی</a:t>
            </a:r>
          </a:p>
          <a:p>
            <a:r>
              <a:rPr lang="fa-IR" sz="3200" dirty="0" smtClean="0">
                <a:cs typeface="B Nazanin" pitchFamily="2" charset="-78"/>
              </a:rPr>
              <a:t>قدرت تداعی</a:t>
            </a:r>
          </a:p>
          <a:p>
            <a:r>
              <a:rPr lang="fa-IR" sz="3200" dirty="0" smtClean="0">
                <a:cs typeface="B Nazanin" pitchFamily="2" charset="-78"/>
              </a:rPr>
              <a:t>هوش شهودی </a:t>
            </a:r>
          </a:p>
          <a:p>
            <a:r>
              <a:rPr lang="fa-IR" sz="3200" dirty="0" smtClean="0">
                <a:cs typeface="B Nazanin" pitchFamily="2" charset="-78"/>
              </a:rPr>
              <a:t>قضاوت</a:t>
            </a:r>
          </a:p>
          <a:p>
            <a:r>
              <a:rPr lang="fa-IR" sz="3200" dirty="0" smtClean="0">
                <a:cs typeface="B Nazanin" pitchFamily="2" charset="-78"/>
              </a:rPr>
              <a:t>دانای کل</a:t>
            </a:r>
            <a:endParaRPr lang="en-US" sz="3200" dirty="0">
              <a:cs typeface="B Nazanin" pitchFamily="2" charset="-78"/>
            </a:endParaRPr>
          </a:p>
        </p:txBody>
      </p:sp>
      <p:sp>
        <p:nvSpPr>
          <p:cNvPr id="3" name="Title 2"/>
          <p:cNvSpPr>
            <a:spLocks noGrp="1"/>
          </p:cNvSpPr>
          <p:nvPr>
            <p:ph type="title"/>
          </p:nvPr>
        </p:nvSpPr>
        <p:spPr>
          <a:xfrm>
            <a:off x="609600" y="914400"/>
            <a:ext cx="8229600" cy="1066800"/>
          </a:xfrm>
        </p:spPr>
        <p:txBody>
          <a:bodyPr>
            <a:normAutofit/>
          </a:bodyPr>
          <a:lstStyle/>
          <a:p>
            <a:pPr algn="r"/>
            <a:r>
              <a:rPr lang="fa-IR" sz="3600" b="1" dirty="0" smtClean="0">
                <a:cs typeface="B Nazanin" pitchFamily="2" charset="-78"/>
              </a:rPr>
              <a:t>سلامت ذهنی(عقلی)</a:t>
            </a:r>
            <a:endParaRPr lang="en-US" sz="3600" b="1"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3200" dirty="0" smtClean="0">
                <a:cs typeface="B Nazanin" pitchFamily="2" charset="-78"/>
              </a:rPr>
              <a:t>آرامش و شادی و امید</a:t>
            </a:r>
          </a:p>
          <a:p>
            <a:r>
              <a:rPr lang="fa-IR" sz="3200" dirty="0" smtClean="0">
                <a:cs typeface="B Nazanin" pitchFamily="2" charset="-78"/>
              </a:rPr>
              <a:t>عزت نفس و رضایت باطن</a:t>
            </a:r>
          </a:p>
          <a:p>
            <a:r>
              <a:rPr lang="fa-IR" sz="3200" dirty="0" smtClean="0">
                <a:cs typeface="B Nazanin" pitchFamily="2" charset="-78"/>
              </a:rPr>
              <a:t>عشق، ایمان، بخشش و امید (فضیلت)</a:t>
            </a:r>
          </a:p>
          <a:p>
            <a:r>
              <a:rPr lang="fa-IR" sz="3200" dirty="0" smtClean="0">
                <a:cs typeface="B Nazanin" pitchFamily="2" charset="-78"/>
              </a:rPr>
              <a:t>تعالی </a:t>
            </a:r>
          </a:p>
          <a:p>
            <a:r>
              <a:rPr lang="fa-IR" sz="3200" dirty="0" smtClean="0">
                <a:cs typeface="B Nazanin" pitchFamily="2" charset="-78"/>
              </a:rPr>
              <a:t>حکمت</a:t>
            </a:r>
            <a:endParaRPr lang="en-US" sz="3200" dirty="0">
              <a:cs typeface="B Nazanin" pitchFamily="2" charset="-78"/>
            </a:endParaRPr>
          </a:p>
        </p:txBody>
      </p:sp>
      <p:sp>
        <p:nvSpPr>
          <p:cNvPr id="3" name="Title 2"/>
          <p:cNvSpPr>
            <a:spLocks noGrp="1"/>
          </p:cNvSpPr>
          <p:nvPr>
            <p:ph type="title"/>
          </p:nvPr>
        </p:nvSpPr>
        <p:spPr>
          <a:xfrm>
            <a:off x="457200" y="838200"/>
            <a:ext cx="8229600" cy="1066800"/>
          </a:xfrm>
        </p:spPr>
        <p:txBody>
          <a:bodyPr>
            <a:normAutofit/>
          </a:bodyPr>
          <a:lstStyle/>
          <a:p>
            <a:pPr algn="r"/>
            <a:r>
              <a:rPr lang="fa-IR" sz="3600" b="1" dirty="0" smtClean="0">
                <a:cs typeface="B Nazanin" pitchFamily="2" charset="-78"/>
              </a:rPr>
              <a:t>سلامت معنوی</a:t>
            </a:r>
            <a:endParaRPr lang="en-US" sz="3600" b="1"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a-IR" dirty="0" smtClean="0">
                <a:cs typeface="B Nazanin" pitchFamily="2" charset="-78"/>
              </a:rPr>
              <a:t>آدمیان زمانی از نظر عاطفی سالمند که افسار" افکار، احساسات و رفتارشان را در اختیار داشته و از رضایت باطن و ارتباط مناسب با دیگران برخوردار باشند دورنمای فرداها در نظرشان امیدوارانه باشد." </a:t>
            </a:r>
          </a:p>
          <a:p>
            <a:pPr algn="just"/>
            <a:endParaRPr lang="fa-IR" dirty="0" smtClean="0">
              <a:cs typeface="B Nazanin" pitchFamily="2" charset="-78"/>
            </a:endParaRPr>
          </a:p>
          <a:p>
            <a:pPr algn="just"/>
            <a:r>
              <a:rPr lang="fa-IR" dirty="0" smtClean="0">
                <a:cs typeface="B Nazanin" pitchFamily="2" charset="-78"/>
              </a:rPr>
              <a:t>ارزیابی ، بیان، نظارت و به کارگیری احساسات   </a:t>
            </a:r>
            <a:endParaRPr lang="en-US" dirty="0" smtClean="0">
              <a:cs typeface="B Nazanin" pitchFamily="2" charset="-78"/>
            </a:endParaRPr>
          </a:p>
          <a:p>
            <a:pPr algn="just"/>
            <a:endParaRPr lang="fa-IR" dirty="0" smtClean="0">
              <a:cs typeface="B Nazanin" pitchFamily="2" charset="-78"/>
            </a:endParaRPr>
          </a:p>
          <a:p>
            <a:pPr algn="just"/>
            <a:r>
              <a:rPr lang="fa-IR" dirty="0" smtClean="0">
                <a:cs typeface="B Nazanin" pitchFamily="2" charset="-78"/>
              </a:rPr>
              <a:t>همه می توانند عصبانی شوند  عصبانی شدن آسان است. اما عصبانی شدن از فرد مناسب، در جای مناسب، برای هدفی مناسب و به شیوه ای مناسب آسان نیست.  ارسطو</a:t>
            </a:r>
          </a:p>
          <a:p>
            <a:endParaRPr lang="en-US" dirty="0">
              <a:cs typeface="B Badr" pitchFamily="2" charset="-78"/>
            </a:endParaRPr>
          </a:p>
        </p:txBody>
      </p:sp>
      <p:sp>
        <p:nvSpPr>
          <p:cNvPr id="3" name="Title 2"/>
          <p:cNvSpPr>
            <a:spLocks noGrp="1"/>
          </p:cNvSpPr>
          <p:nvPr>
            <p:ph type="title"/>
          </p:nvPr>
        </p:nvSpPr>
        <p:spPr/>
        <p:txBody>
          <a:bodyPr>
            <a:normAutofit/>
          </a:bodyPr>
          <a:lstStyle/>
          <a:p>
            <a:pPr algn="r"/>
            <a:r>
              <a:rPr lang="fa-IR" sz="3600" b="1" dirty="0" smtClean="0">
                <a:cs typeface="B Nazanin" pitchFamily="2" charset="-78"/>
              </a:rPr>
              <a:t>سلامت روحی و روانی (عاطفی و هیجانی)</a:t>
            </a:r>
            <a:endParaRPr lang="en-US" sz="3600" b="1"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Font typeface="+mj-lt"/>
              <a:buAutoNum type="arabicPeriod"/>
            </a:pPr>
            <a:r>
              <a:rPr lang="fa-IR" dirty="0" smtClean="0">
                <a:cs typeface="B Badr" pitchFamily="2" charset="-78"/>
              </a:rPr>
              <a:t> عزت نفس بالا</a:t>
            </a:r>
            <a:endParaRPr lang="en-US" dirty="0" smtClean="0">
              <a:cs typeface="B Badr" pitchFamily="2" charset="-78"/>
            </a:endParaRPr>
          </a:p>
          <a:p>
            <a:pPr marL="624078" indent="-514350">
              <a:buFont typeface="+mj-lt"/>
              <a:buAutoNum type="arabicPeriod"/>
            </a:pPr>
            <a:r>
              <a:rPr lang="fa-IR" dirty="0" smtClean="0">
                <a:cs typeface="B Badr" pitchFamily="2" charset="-78"/>
              </a:rPr>
              <a:t> داشتن اطمینان از اینکه رفتاری به هنجار دارند.</a:t>
            </a:r>
            <a:endParaRPr lang="en-US" dirty="0" smtClean="0">
              <a:cs typeface="B Badr" pitchFamily="2" charset="-78"/>
            </a:endParaRPr>
          </a:p>
          <a:p>
            <a:pPr marL="624078" indent="-514350">
              <a:buFont typeface="+mj-lt"/>
              <a:buAutoNum type="arabicPeriod"/>
            </a:pPr>
            <a:r>
              <a:rPr lang="fa-IR" dirty="0" smtClean="0">
                <a:cs typeface="B Badr" pitchFamily="2" charset="-78"/>
              </a:rPr>
              <a:t> صداقت</a:t>
            </a:r>
            <a:endParaRPr lang="en-US" dirty="0" smtClean="0">
              <a:cs typeface="B Badr" pitchFamily="2" charset="-78"/>
            </a:endParaRPr>
          </a:p>
          <a:p>
            <a:pPr marL="624078" indent="-514350">
              <a:buFont typeface="+mj-lt"/>
              <a:buAutoNum type="arabicPeriod"/>
            </a:pPr>
            <a:r>
              <a:rPr lang="fa-IR" dirty="0" smtClean="0">
                <a:cs typeface="B Badr" pitchFamily="2" charset="-78"/>
              </a:rPr>
              <a:t> خودباوری</a:t>
            </a:r>
            <a:endParaRPr lang="en-US" dirty="0" smtClean="0">
              <a:cs typeface="B Badr" pitchFamily="2" charset="-78"/>
            </a:endParaRPr>
          </a:p>
          <a:p>
            <a:pPr marL="624078" indent="-514350">
              <a:buFont typeface="+mj-lt"/>
              <a:buAutoNum type="arabicPeriod"/>
            </a:pPr>
            <a:r>
              <a:rPr lang="fa-IR" dirty="0" smtClean="0">
                <a:cs typeface="B Badr" pitchFamily="2" charset="-78"/>
              </a:rPr>
              <a:t> توانایی شادی کردن</a:t>
            </a:r>
            <a:endParaRPr lang="en-US" dirty="0" smtClean="0">
              <a:cs typeface="B Badr" pitchFamily="2" charset="-78"/>
            </a:endParaRPr>
          </a:p>
          <a:p>
            <a:pPr marL="624078" indent="-514350">
              <a:buFont typeface="+mj-lt"/>
              <a:buAutoNum type="arabicPeriod"/>
            </a:pPr>
            <a:r>
              <a:rPr lang="fa-IR" dirty="0" smtClean="0">
                <a:cs typeface="B Badr" pitchFamily="2" charset="-78"/>
              </a:rPr>
              <a:t> بیش از حد جدی نگرفتن خود</a:t>
            </a:r>
            <a:endParaRPr lang="en-US" dirty="0" smtClean="0">
              <a:cs typeface="B Badr" pitchFamily="2" charset="-78"/>
            </a:endParaRPr>
          </a:p>
          <a:p>
            <a:pPr marL="624078" indent="-514350">
              <a:buFont typeface="+mj-lt"/>
              <a:buAutoNum type="arabicPeriod"/>
            </a:pPr>
            <a:r>
              <a:rPr lang="fa-IR" dirty="0" smtClean="0">
                <a:cs typeface="B Badr" pitchFamily="2" charset="-78"/>
              </a:rPr>
              <a:t> داشتن توانایی برقراری روابط صمیمانه </a:t>
            </a:r>
            <a:endParaRPr lang="en-US" dirty="0" smtClean="0">
              <a:cs typeface="B Badr" pitchFamily="2" charset="-78"/>
            </a:endParaRPr>
          </a:p>
          <a:p>
            <a:pPr marL="624078" indent="-514350">
              <a:buFont typeface="+mj-lt"/>
              <a:buAutoNum type="arabicPeriod"/>
            </a:pPr>
            <a:r>
              <a:rPr lang="fa-IR" dirty="0" smtClean="0">
                <a:cs typeface="B Badr" pitchFamily="2" charset="-78"/>
              </a:rPr>
              <a:t> فریب ندادن دیگران</a:t>
            </a:r>
            <a:endParaRPr lang="en-US" dirty="0" smtClean="0">
              <a:cs typeface="B Badr" pitchFamily="2" charset="-78"/>
            </a:endParaRPr>
          </a:p>
          <a:p>
            <a:pPr marL="624078" indent="-514350">
              <a:buFont typeface="+mj-lt"/>
              <a:buAutoNum type="arabicPeriod"/>
            </a:pPr>
            <a:r>
              <a:rPr lang="fa-IR" dirty="0" smtClean="0">
                <a:cs typeface="B Badr" pitchFamily="2" charset="-78"/>
              </a:rPr>
              <a:t> مسئولیت­ پذیری</a:t>
            </a:r>
            <a:endParaRPr lang="en-US" dirty="0" smtClean="0">
              <a:cs typeface="B Badr" pitchFamily="2" charset="-78"/>
            </a:endParaRPr>
          </a:p>
          <a:p>
            <a:pPr marL="624078" indent="-514350">
              <a:buFont typeface="+mj-lt"/>
              <a:buAutoNum type="arabicPeriod"/>
            </a:pPr>
            <a:r>
              <a:rPr lang="fa-IR" dirty="0" smtClean="0">
                <a:cs typeface="B Badr" pitchFamily="2" charset="-78"/>
              </a:rPr>
              <a:t> توانایی غمگین شدن </a:t>
            </a:r>
            <a:endParaRPr lang="en-US" dirty="0" smtClean="0">
              <a:cs typeface="B Badr" pitchFamily="2" charset="-78"/>
            </a:endParaRPr>
          </a:p>
          <a:p>
            <a:pPr marL="624078" indent="-514350">
              <a:buFont typeface="+mj-lt"/>
              <a:buAutoNum type="arabicPeriod"/>
            </a:pPr>
            <a:r>
              <a:rPr lang="fa-IR" dirty="0" smtClean="0">
                <a:cs typeface="B Badr" pitchFamily="2" charset="-78"/>
              </a:rPr>
              <a:t> زندگی کردن با تعادل و توازن </a:t>
            </a:r>
            <a:endParaRPr lang="en-US" dirty="0">
              <a:cs typeface="B Badr" pitchFamily="2" charset="-78"/>
            </a:endParaRPr>
          </a:p>
        </p:txBody>
      </p:sp>
      <p:sp>
        <p:nvSpPr>
          <p:cNvPr id="3" name="Title 2"/>
          <p:cNvSpPr>
            <a:spLocks noGrp="1"/>
          </p:cNvSpPr>
          <p:nvPr>
            <p:ph type="title"/>
          </p:nvPr>
        </p:nvSpPr>
        <p:spPr/>
        <p:txBody>
          <a:bodyPr>
            <a:normAutofit/>
          </a:bodyPr>
          <a:lstStyle/>
          <a:p>
            <a:pPr algn="r"/>
            <a:r>
              <a:rPr lang="fa-IR" b="1" dirty="0" smtClean="0">
                <a:cs typeface="B Nazanin" pitchFamily="2" charset="-78"/>
              </a:rPr>
              <a:t>سلامت روحی و روانی</a:t>
            </a:r>
            <a:endParaRPr lang="en-US"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71450" indent="-61913" algn="just">
              <a:lnSpc>
                <a:spcPct val="90000"/>
              </a:lnSpc>
              <a:buNone/>
            </a:pPr>
            <a:r>
              <a:rPr lang="fa-IR" dirty="0" smtClean="0">
                <a:cs typeface="B Nazanin" pitchFamily="2" charset="-78"/>
              </a:rPr>
              <a:t>رضایت و نشاطی نیست مگر در بودنِ با دیگران. اگزوپری</a:t>
            </a:r>
          </a:p>
          <a:p>
            <a:pPr marL="171450" indent="-61913" algn="just">
              <a:lnSpc>
                <a:spcPct val="90000"/>
              </a:lnSpc>
              <a:buNone/>
            </a:pPr>
            <a:r>
              <a:rPr lang="fa-IR" dirty="0" smtClean="0">
                <a:cs typeface="B Nazanin" pitchFamily="2" charset="-78"/>
              </a:rPr>
              <a:t>سلامت اجتماعی تعامل با دیگران به صورت فردی و گروهی است، توانایی آدمی برای بهره بردن از ظرفیت اجتماع و حمایتگری آن در مواقع نیاز، و همچنین توانایی اش برای انطباق با شرایط مختلف اجتماعی    دوناتل</a:t>
            </a:r>
          </a:p>
          <a:p>
            <a:pPr marL="171450" indent="-61913" algn="just">
              <a:lnSpc>
                <a:spcPct val="90000"/>
              </a:lnSpc>
              <a:buNone/>
            </a:pPr>
            <a:r>
              <a:rPr lang="fa-IR" dirty="0" smtClean="0">
                <a:cs typeface="B Nazanin" pitchFamily="2" charset="-78"/>
              </a:rPr>
              <a:t>معاشرت خلاق</a:t>
            </a:r>
            <a:endParaRPr lang="en-US" dirty="0" smtClean="0">
              <a:cs typeface="B Nazanin" pitchFamily="2" charset="-78"/>
            </a:endParaRPr>
          </a:p>
          <a:p>
            <a:pPr marL="171450" indent="-61913" algn="just">
              <a:lnSpc>
                <a:spcPct val="90000"/>
              </a:lnSpc>
              <a:buNone/>
            </a:pPr>
            <a:r>
              <a:rPr lang="fa-IR" dirty="0" smtClean="0">
                <a:cs typeface="B Nazanin" pitchFamily="2" charset="-78"/>
              </a:rPr>
              <a:t>گاردنر چهار جزء هوش میان فردی (اجتماعی) را شناسایی کرده است: (1) سازماندهی گروهی، (2) گفتگوی معطوف به راه حل، (3)ارتباطات بین فردی، و (4)تحلیل های اجتماعی</a:t>
            </a:r>
          </a:p>
          <a:p>
            <a:pPr marL="171450" indent="-61913" algn="just">
              <a:lnSpc>
                <a:spcPct val="90000"/>
              </a:lnSpc>
              <a:buNone/>
            </a:pPr>
            <a:r>
              <a:rPr lang="fa-IR" dirty="0" smtClean="0">
                <a:cs typeface="B Nazanin" pitchFamily="2" charset="-78"/>
              </a:rPr>
              <a:t>مواد مخدر و روابط جنسی </a:t>
            </a:r>
          </a:p>
          <a:p>
            <a:endParaRPr lang="fa-IR" i="1" dirty="0" smtClean="0">
              <a:cs typeface="B Badr" pitchFamily="2" charset="-78"/>
            </a:endParaRPr>
          </a:p>
          <a:p>
            <a:pPr>
              <a:buNone/>
            </a:pPr>
            <a:r>
              <a:rPr lang="fa-IR" i="1" dirty="0" smtClean="0">
                <a:cs typeface="B Badr" pitchFamily="2" charset="-78"/>
              </a:rPr>
              <a:t>							</a:t>
            </a:r>
            <a:endParaRPr lang="en-US" dirty="0" smtClean="0">
              <a:cs typeface="B Badr" pitchFamily="2" charset="-78"/>
            </a:endParaRPr>
          </a:p>
          <a:p>
            <a:endParaRPr lang="en-US" dirty="0">
              <a:cs typeface="B Badr" pitchFamily="2" charset="-78"/>
            </a:endParaRPr>
          </a:p>
        </p:txBody>
      </p:sp>
      <p:sp>
        <p:nvSpPr>
          <p:cNvPr id="3" name="Title 2"/>
          <p:cNvSpPr>
            <a:spLocks noGrp="1"/>
          </p:cNvSpPr>
          <p:nvPr>
            <p:ph type="title"/>
          </p:nvPr>
        </p:nvSpPr>
        <p:spPr>
          <a:xfrm>
            <a:off x="457200" y="914400"/>
            <a:ext cx="8229600" cy="1066800"/>
          </a:xfrm>
        </p:spPr>
        <p:txBody>
          <a:bodyPr>
            <a:normAutofit/>
          </a:bodyPr>
          <a:lstStyle/>
          <a:p>
            <a:pPr algn="r"/>
            <a:r>
              <a:rPr lang="fa-IR" b="1" dirty="0" smtClean="0">
                <a:cs typeface="B Nazanin" pitchFamily="2" charset="-78"/>
              </a:rPr>
              <a:t>سلامت اجتماعی</a:t>
            </a:r>
            <a:endParaRPr lang="en-US" b="1"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a-IR" dirty="0" smtClean="0">
                <a:cs typeface="B Nazanin" pitchFamily="2" charset="-78"/>
              </a:rPr>
              <a:t>افراد سالم اجتماعی می توانند(1) بشنوند، (2) خودشان را طرح کنند، (3) با دیگران پیوستگی های سالم ایجاد کنند، (4) راه های مقبول کنش اجتماعی را بیابند(5) و جایگاه مناسب در اجتماع بیابند.   دوناتل</a:t>
            </a:r>
          </a:p>
          <a:p>
            <a:pPr algn="just"/>
            <a:endParaRPr lang="fa-IR" dirty="0" smtClean="0">
              <a:cs typeface="B Nazanin" pitchFamily="2" charset="-78"/>
            </a:endParaRPr>
          </a:p>
          <a:p>
            <a:pPr algn="just"/>
            <a:r>
              <a:rPr lang="fa-IR" dirty="0" smtClean="0">
                <a:cs typeface="B Nazanin" pitchFamily="2" charset="-78"/>
              </a:rPr>
              <a:t>افرادی با سلامت اجتماعی: (1) در روابطشان حمایت می شوند (2) توانایی برقراری ارتباط و معاشرت بدون اعتیاد و ابتلا به مواد مخدر را دارند، (3) توانایی حفظ طولانی مدت روابط صمیمی خود را دارند و (4) روابط جنسی خود را مدیریت می کنند و در نهایت کیفیت زندگی خود را ارتقا می دهند.   ویکز و ترنر</a:t>
            </a:r>
            <a:endParaRPr lang="en-US" dirty="0">
              <a:cs typeface="B Nazanin" pitchFamily="2" charset="-78"/>
            </a:endParaRPr>
          </a:p>
        </p:txBody>
      </p:sp>
      <p:sp>
        <p:nvSpPr>
          <p:cNvPr id="3" name="Title 2"/>
          <p:cNvSpPr>
            <a:spLocks noGrp="1"/>
          </p:cNvSpPr>
          <p:nvPr>
            <p:ph type="title"/>
          </p:nvPr>
        </p:nvSpPr>
        <p:spPr/>
        <p:txBody>
          <a:bodyPr>
            <a:normAutofit/>
          </a:bodyPr>
          <a:lstStyle/>
          <a:p>
            <a:pPr algn="r"/>
            <a:r>
              <a:rPr lang="fa-IR" b="1" dirty="0" smtClean="0">
                <a:cs typeface="B Nazanin" pitchFamily="2" charset="-78"/>
              </a:rPr>
              <a:t>سلامت اجتماعی</a:t>
            </a:r>
            <a:endParaRPr lang="en-US" b="1"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4136136"/>
          </a:xfrm>
        </p:spPr>
        <p:txBody>
          <a:bodyPr/>
          <a:lstStyle/>
          <a:p>
            <a:pPr algn="just"/>
            <a:r>
              <a:rPr lang="fa-IR" dirty="0" smtClean="0">
                <a:cs typeface="B Nazanin" pitchFamily="2" charset="-78"/>
              </a:rPr>
              <a:t>فردی که یک برنامه ورزشی را برای کاهش وزن آغاز می کند( جسمی) عزت نفسش هم بهبود پیدا می کند ( معنوی - عاطفی). </a:t>
            </a:r>
          </a:p>
          <a:p>
            <a:pPr algn="just"/>
            <a:r>
              <a:rPr lang="fa-IR" dirty="0" smtClean="0">
                <a:cs typeface="B Nazanin" pitchFamily="2" charset="-78"/>
              </a:rPr>
              <a:t>دانشجویی که فلسفه می خواند (عقلی)  ممکن است درک ممتاز و متمایزی از معنای زندگی پیدا کند یا معنای را در زندگی درک کند یا هدف زندگی کردن را دریابد( معنوی). </a:t>
            </a:r>
          </a:p>
          <a:p>
            <a:pPr algn="just"/>
            <a:r>
              <a:rPr lang="fa-IR" dirty="0" smtClean="0">
                <a:cs typeface="B Nazanin" pitchFamily="2" charset="-78"/>
              </a:rPr>
              <a:t>وقتی دچار آنفولانزا می شوید( جسمی)، احتمالا تمایلی به معاشرت و دیدار با دوستانتان نخواهید داشت ( اجتماعی).</a:t>
            </a:r>
            <a:endParaRPr lang="en-US" dirty="0">
              <a:cs typeface="B Nazanin" pitchFamily="2" charset="-78"/>
            </a:endParaRPr>
          </a:p>
        </p:txBody>
      </p:sp>
      <p:sp>
        <p:nvSpPr>
          <p:cNvPr id="3" name="Title 2"/>
          <p:cNvSpPr>
            <a:spLocks noGrp="1"/>
          </p:cNvSpPr>
          <p:nvPr>
            <p:ph type="title"/>
          </p:nvPr>
        </p:nvSpPr>
        <p:spPr>
          <a:xfrm>
            <a:off x="457200" y="990600"/>
            <a:ext cx="8229600" cy="1066800"/>
          </a:xfrm>
        </p:spPr>
        <p:txBody>
          <a:bodyPr>
            <a:normAutofit/>
          </a:bodyPr>
          <a:lstStyle/>
          <a:p>
            <a:pPr algn="r"/>
            <a:r>
              <a:rPr lang="fa-IR" b="1" dirty="0" smtClean="0">
                <a:cs typeface="B Nazanin" pitchFamily="2" charset="-78"/>
              </a:rPr>
              <a:t>نمونه هایی از هم بستگی ابعاد سلامت</a:t>
            </a:r>
            <a:endParaRPr lang="en-US" b="1"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9848"/>
          </a:xfrm>
        </p:spPr>
        <p:txBody>
          <a:bodyPr>
            <a:normAutofit/>
          </a:bodyPr>
          <a:lstStyle/>
          <a:p>
            <a:pPr algn="r"/>
            <a:r>
              <a:rPr lang="fa-IR" sz="3200" b="1" dirty="0" smtClean="0">
                <a:solidFill>
                  <a:schemeClr val="accent6">
                    <a:lumMod val="50000"/>
                  </a:schemeClr>
                </a:solidFill>
                <a:latin typeface="+mn-lt"/>
                <a:ea typeface="+mn-ea"/>
                <a:cs typeface="B Nazanin" pitchFamily="2" charset="-78"/>
              </a:rPr>
              <a:t>تعیین کننده های سلامت</a:t>
            </a:r>
            <a:endParaRPr lang="en-US" sz="3200" b="1" dirty="0" smtClean="0">
              <a:solidFill>
                <a:schemeClr val="accent6">
                  <a:lumMod val="50000"/>
                </a:schemeClr>
              </a:solidFill>
              <a:latin typeface="+mn-lt"/>
              <a:ea typeface="+mn-ea"/>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176029872"/>
              </p:ext>
            </p:extLst>
          </p:nvPr>
        </p:nvGraphicFramePr>
        <p:xfrm>
          <a:off x="1600200" y="1828800"/>
          <a:ext cx="5867400" cy="4343400"/>
        </p:xfrm>
        <a:graphic>
          <a:graphicData uri="http://schemas.openxmlformats.org/drawingml/2006/table">
            <a:tbl>
              <a:tblPr firstRow="1" bandRow="1">
                <a:tableStyleId>{5C22544A-7EE6-4342-B048-85BDC9FD1C3A}</a:tableStyleId>
              </a:tblPr>
              <a:tblGrid>
                <a:gridCol w="2053590"/>
                <a:gridCol w="3813810"/>
              </a:tblGrid>
              <a:tr h="868680">
                <a:tc>
                  <a:txBody>
                    <a:bodyPr/>
                    <a:lstStyle/>
                    <a:p>
                      <a:pPr algn="ctr"/>
                      <a:r>
                        <a:rPr lang="fa-IR" sz="3200" b="0" dirty="0" smtClean="0">
                          <a:cs typeface="B Nazanin" pitchFamily="2" charset="-78"/>
                        </a:rPr>
                        <a:t>درصد</a:t>
                      </a:r>
                      <a:endParaRPr lang="en-US" sz="3200" b="0" dirty="0">
                        <a:cs typeface="B Nazanin" pitchFamily="2" charset="-78"/>
                      </a:endParaRPr>
                    </a:p>
                  </a:txBody>
                  <a:tcPr/>
                </a:tc>
                <a:tc>
                  <a:txBody>
                    <a:bodyPr/>
                    <a:lstStyle/>
                    <a:p>
                      <a:pPr algn="r" rtl="1"/>
                      <a:r>
                        <a:rPr lang="fa-IR" sz="3200" b="0" dirty="0" smtClean="0">
                          <a:cs typeface="B Nazanin" pitchFamily="2" charset="-78"/>
                        </a:rPr>
                        <a:t>تعیین کننده</a:t>
                      </a:r>
                      <a:endParaRPr lang="en-US" sz="3200" b="0" dirty="0">
                        <a:cs typeface="B Nazanin" pitchFamily="2" charset="-78"/>
                      </a:endParaRPr>
                    </a:p>
                  </a:txBody>
                  <a:tcPr/>
                </a:tc>
              </a:tr>
              <a:tr h="868680">
                <a:tc>
                  <a:txBody>
                    <a:bodyPr/>
                    <a:lstStyle/>
                    <a:p>
                      <a:pPr algn="ctr"/>
                      <a:r>
                        <a:rPr lang="fa-IR" sz="3200" b="0" dirty="0" smtClean="0">
                          <a:cs typeface="B Nazanin" pitchFamily="2" charset="-78"/>
                        </a:rPr>
                        <a:t>20</a:t>
                      </a:r>
                      <a:endParaRPr lang="en-US" sz="3200" b="0" dirty="0">
                        <a:cs typeface="B Nazanin" pitchFamily="2" charset="-78"/>
                      </a:endParaRPr>
                    </a:p>
                  </a:txBody>
                  <a:tcPr/>
                </a:tc>
                <a:tc>
                  <a:txBody>
                    <a:bodyPr/>
                    <a:lstStyle/>
                    <a:p>
                      <a:pPr algn="r" rtl="1"/>
                      <a:r>
                        <a:rPr lang="fa-IR" sz="3200" b="0" dirty="0" smtClean="0">
                          <a:cs typeface="B Nazanin" pitchFamily="2" charset="-78"/>
                        </a:rPr>
                        <a:t>ژنتیک</a:t>
                      </a:r>
                      <a:endParaRPr lang="en-US" sz="3200" b="0" dirty="0">
                        <a:cs typeface="B Nazanin" pitchFamily="2" charset="-78"/>
                      </a:endParaRPr>
                    </a:p>
                  </a:txBody>
                  <a:tcPr/>
                </a:tc>
              </a:tr>
              <a:tr h="868680">
                <a:tc>
                  <a:txBody>
                    <a:bodyPr/>
                    <a:lstStyle/>
                    <a:p>
                      <a:pPr algn="ctr"/>
                      <a:r>
                        <a:rPr lang="fa-IR" sz="3200" b="0" dirty="0" smtClean="0">
                          <a:cs typeface="B Nazanin" pitchFamily="2" charset="-78"/>
                        </a:rPr>
                        <a:t>20</a:t>
                      </a:r>
                      <a:endParaRPr lang="en-US" sz="3200" b="0" dirty="0">
                        <a:cs typeface="B Nazanin" pitchFamily="2" charset="-78"/>
                      </a:endParaRPr>
                    </a:p>
                  </a:txBody>
                  <a:tcPr/>
                </a:tc>
                <a:tc>
                  <a:txBody>
                    <a:bodyPr/>
                    <a:lstStyle/>
                    <a:p>
                      <a:pPr algn="r" rtl="1"/>
                      <a:r>
                        <a:rPr lang="fa-IR" sz="3200" b="0" dirty="0" smtClean="0">
                          <a:cs typeface="B Nazanin" pitchFamily="2" charset="-78"/>
                        </a:rPr>
                        <a:t>محیط </a:t>
                      </a:r>
                      <a:endParaRPr lang="en-US" sz="3200" b="0" dirty="0">
                        <a:cs typeface="B Nazanin" pitchFamily="2" charset="-78"/>
                      </a:endParaRPr>
                    </a:p>
                  </a:txBody>
                  <a:tcPr/>
                </a:tc>
              </a:tr>
              <a:tr h="868680">
                <a:tc>
                  <a:txBody>
                    <a:bodyPr/>
                    <a:lstStyle/>
                    <a:p>
                      <a:pPr algn="ctr"/>
                      <a:r>
                        <a:rPr lang="fa-IR" sz="3200" b="0" dirty="0" smtClean="0">
                          <a:cs typeface="B Nazanin" pitchFamily="2" charset="-78"/>
                        </a:rPr>
                        <a:t>50</a:t>
                      </a:r>
                      <a:endParaRPr lang="en-US" sz="3200" b="0" dirty="0">
                        <a:cs typeface="B Nazanin" pitchFamily="2" charset="-78"/>
                      </a:endParaRPr>
                    </a:p>
                  </a:txBody>
                  <a:tcPr/>
                </a:tc>
                <a:tc>
                  <a:txBody>
                    <a:bodyPr/>
                    <a:lstStyle/>
                    <a:p>
                      <a:pPr algn="r" rtl="1"/>
                      <a:r>
                        <a:rPr lang="fa-IR" sz="3200" b="0" dirty="0" smtClean="0">
                          <a:cs typeface="B Nazanin" pitchFamily="2" charset="-78"/>
                        </a:rPr>
                        <a:t>رفتار</a:t>
                      </a:r>
                      <a:endParaRPr lang="en-US" sz="3200" b="0" dirty="0">
                        <a:cs typeface="B Nazanin" pitchFamily="2" charset="-78"/>
                      </a:endParaRPr>
                    </a:p>
                  </a:txBody>
                  <a:tcPr/>
                </a:tc>
              </a:tr>
              <a:tr h="868680">
                <a:tc>
                  <a:txBody>
                    <a:bodyPr/>
                    <a:lstStyle/>
                    <a:p>
                      <a:pPr algn="ctr"/>
                      <a:r>
                        <a:rPr lang="fa-IR" sz="3200" b="0" dirty="0" smtClean="0">
                          <a:cs typeface="B Nazanin" pitchFamily="2" charset="-78"/>
                        </a:rPr>
                        <a:t>10</a:t>
                      </a:r>
                      <a:endParaRPr lang="en-US" sz="3200" b="0" dirty="0">
                        <a:cs typeface="B Nazanin" pitchFamily="2" charset="-78"/>
                      </a:endParaRPr>
                    </a:p>
                  </a:txBody>
                  <a:tcPr/>
                </a:tc>
                <a:tc>
                  <a:txBody>
                    <a:bodyPr/>
                    <a:lstStyle/>
                    <a:p>
                      <a:pPr algn="r" rtl="1"/>
                      <a:r>
                        <a:rPr lang="fa-IR" sz="3200" b="0" dirty="0" smtClean="0">
                          <a:cs typeface="B Nazanin" pitchFamily="2" charset="-78"/>
                        </a:rPr>
                        <a:t>دسترسی به خدمات</a:t>
                      </a:r>
                      <a:endParaRPr lang="en-US" sz="3200" b="0" dirty="0">
                        <a:cs typeface="B Nazanin" pitchFamily="2" charset="-78"/>
                      </a:endParaRPr>
                    </a:p>
                  </a:txBody>
                  <a:tcPr/>
                </a:tc>
              </a:tr>
            </a:tbl>
          </a:graphicData>
        </a:graphic>
      </p:graphicFrame>
      <p:sp>
        <p:nvSpPr>
          <p:cNvPr id="4" name="Slide Number Placeholder 3"/>
          <p:cNvSpPr>
            <a:spLocks noGrp="1"/>
          </p:cNvSpPr>
          <p:nvPr>
            <p:ph type="sldNum" sz="quarter" idx="12"/>
          </p:nvPr>
        </p:nvSpPr>
        <p:spPr/>
        <p:txBody>
          <a:bodyPr/>
          <a:lstStyle/>
          <a:p>
            <a:fld id="{9330AC6E-0557-4792-BA84-DF129926749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267200" y="685800"/>
            <a:ext cx="4424362" cy="1066800"/>
          </a:xfrm>
          <a:prstGeom prst="rect">
            <a:avLst/>
          </a:prstGeom>
        </p:spPr>
        <p:txBody>
          <a:bodyPr anchor="ctr">
            <a:normAutofit/>
          </a:bodyPr>
          <a:lstStyle/>
          <a:p>
            <a:pPr algn="r" rtl="1" fontAlgn="auto">
              <a:spcAft>
                <a:spcPts val="0"/>
              </a:spcAft>
              <a:defRPr/>
            </a:pPr>
            <a:r>
              <a:rPr lang="fa-IR" sz="3600" b="1" dirty="0" smtClean="0">
                <a:latin typeface="Arabic Typesetting" pitchFamily="66" charset="-78"/>
                <a:cs typeface="B Nazanin" pitchFamily="2" charset="-78"/>
              </a:rPr>
              <a:t>تعریف طب تسکینی :</a:t>
            </a:r>
            <a:endParaRPr lang="fr-CA" sz="3600" b="1" dirty="0">
              <a:latin typeface="Arabic Typesetting" pitchFamily="66" charset="-78"/>
              <a:cs typeface="B Nazanin" pitchFamily="2" charset="-78"/>
            </a:endParaRPr>
          </a:p>
        </p:txBody>
      </p:sp>
      <p:sp>
        <p:nvSpPr>
          <p:cNvPr id="11267" name="Espace réservé du contenu 2"/>
          <p:cNvSpPr txBox="1">
            <a:spLocks/>
          </p:cNvSpPr>
          <p:nvPr/>
        </p:nvSpPr>
        <p:spPr bwMode="auto">
          <a:xfrm>
            <a:off x="381000" y="1828800"/>
            <a:ext cx="8610600" cy="4648200"/>
          </a:xfrm>
          <a:prstGeom prst="rect">
            <a:avLst/>
          </a:prstGeom>
          <a:ln/>
          <a:extLst/>
        </p:spPr>
        <p:style>
          <a:lnRef idx="1">
            <a:schemeClr val="accent2"/>
          </a:lnRef>
          <a:fillRef idx="2">
            <a:schemeClr val="accent2"/>
          </a:fillRef>
          <a:effectRef idx="1">
            <a:schemeClr val="accent2"/>
          </a:effectRef>
          <a:fontRef idx="minor">
            <a:schemeClr val="dk1"/>
          </a:fontRef>
        </p:style>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rtl="1" eaLnBrk="1" hangingPunct="1">
              <a:spcBef>
                <a:spcPct val="20000"/>
              </a:spcBef>
              <a:defRPr/>
            </a:pPr>
            <a:endParaRPr lang="fa-IR" sz="100" dirty="0" smtClean="0">
              <a:latin typeface="Calibri" panose="020F0502020204030204" pitchFamily="34" charset="0"/>
              <a:ea typeface="Calibri" panose="020F0502020204030204" pitchFamily="34" charset="0"/>
              <a:cs typeface="B Zar" panose="00000400000000000000" pitchFamily="2" charset="-78"/>
            </a:endParaRPr>
          </a:p>
          <a:p>
            <a:pPr marL="0" indent="0" algn="ctr" rtl="1" eaLnBrk="1" hangingPunct="1">
              <a:spcBef>
                <a:spcPct val="20000"/>
              </a:spcBef>
              <a:defRPr/>
            </a:pPr>
            <a:r>
              <a:rPr lang="fa-IR" sz="3200" dirty="0" smtClean="0">
                <a:latin typeface="Calibri" panose="020F0502020204030204" pitchFamily="34" charset="0"/>
                <a:ea typeface="Calibri" panose="020F0502020204030204" pitchFamily="34" charset="0"/>
                <a:cs typeface="B Zar" panose="00000400000000000000" pitchFamily="2" charset="-78"/>
              </a:rPr>
              <a:t>از نظر سازمان بهداشت جهانی </a:t>
            </a:r>
            <a:r>
              <a:rPr lang="de-DE" sz="3200" dirty="0" smtClean="0">
                <a:latin typeface="Calibri" panose="020F0502020204030204" pitchFamily="34" charset="0"/>
                <a:ea typeface="Calibri" panose="020F0502020204030204" pitchFamily="34" charset="0"/>
                <a:cs typeface="B Zar" panose="00000400000000000000" pitchFamily="2" charset="-78"/>
              </a:rPr>
              <a:t>WHO</a:t>
            </a:r>
            <a:r>
              <a:rPr lang="fa-IR" sz="3200" dirty="0" smtClean="0">
                <a:latin typeface="Calibri" panose="020F0502020204030204" pitchFamily="34" charset="0"/>
                <a:ea typeface="Calibri" panose="020F0502020204030204" pitchFamily="34" charset="0"/>
                <a:cs typeface="B Zar" panose="00000400000000000000" pitchFamily="2" charset="-78"/>
              </a:rPr>
              <a:t>یکی از ارکان اصلی برنامه              جامع کنترل سرطان در جهت ارتقاء کیفیت زندگی بیماران سرطانی و       صعب العلاج، طب تسکینی (</a:t>
            </a:r>
            <a:r>
              <a:rPr lang="de-DE" sz="3200" dirty="0" smtClean="0">
                <a:latin typeface="Calibri" panose="020F0502020204030204" pitchFamily="34" charset="0"/>
                <a:ea typeface="Calibri" panose="020F0502020204030204" pitchFamily="34" charset="0"/>
                <a:cs typeface="B Zar" panose="00000400000000000000" pitchFamily="2" charset="-78"/>
              </a:rPr>
              <a:t>Palliative Care</a:t>
            </a:r>
            <a:r>
              <a:rPr lang="fa-IR" sz="3200" dirty="0" smtClean="0">
                <a:latin typeface="Calibri" panose="020F0502020204030204" pitchFamily="34" charset="0"/>
                <a:ea typeface="Calibri" panose="020F0502020204030204" pitchFamily="34" charset="0"/>
                <a:cs typeface="B Zar" panose="00000400000000000000" pitchFamily="2" charset="-78"/>
              </a:rPr>
              <a:t>) می باشد. </a:t>
            </a:r>
          </a:p>
          <a:p>
            <a:pPr marL="0" indent="0" algn="justLow" rtl="1" eaLnBrk="1" hangingPunct="1">
              <a:spcBef>
                <a:spcPct val="20000"/>
              </a:spcBef>
              <a:defRPr/>
            </a:pPr>
            <a:endParaRPr lang="fa-IR" sz="2800" dirty="0" smtClean="0">
              <a:latin typeface="Calibri" panose="020F0502020204030204" pitchFamily="34" charset="0"/>
              <a:ea typeface="Calibri" panose="020F0502020204030204" pitchFamily="34" charset="0"/>
              <a:cs typeface="B Zar" panose="00000400000000000000" pitchFamily="2" charset="-78"/>
            </a:endParaRPr>
          </a:p>
          <a:p>
            <a:pPr algn="ctr" rtl="1">
              <a:spcAft>
                <a:spcPts val="1000"/>
              </a:spcAft>
            </a:pPr>
            <a:r>
              <a:rPr lang="fa-IR" sz="3200" dirty="0" smtClean="0">
                <a:latin typeface="Calibri" panose="020F0502020204030204" pitchFamily="34" charset="0"/>
                <a:ea typeface="Calibri" panose="020F0502020204030204" pitchFamily="34" charset="0"/>
                <a:cs typeface="B Zar" panose="00000400000000000000" pitchFamily="2" charset="-78"/>
              </a:rPr>
              <a:t>     هدف </a:t>
            </a:r>
            <a:r>
              <a:rPr lang="fa-IR" sz="3200" dirty="0">
                <a:latin typeface="Calibri" panose="020F0502020204030204" pitchFamily="34" charset="0"/>
                <a:ea typeface="Calibri" panose="020F0502020204030204" pitchFamily="34" charset="0"/>
                <a:cs typeface="B Zar" panose="00000400000000000000" pitchFamily="2" charset="-78"/>
              </a:rPr>
              <a:t>از طب تسکینی بهبود کیفیت زندگی بیمار و خانواده وی </a:t>
            </a:r>
            <a:r>
              <a:rPr lang="fa-IR" sz="3200" dirty="0" smtClean="0">
                <a:latin typeface="Calibri" panose="020F0502020204030204" pitchFamily="34" charset="0"/>
                <a:ea typeface="Calibri" panose="020F0502020204030204" pitchFamily="34" charset="0"/>
                <a:cs typeface="B Zar" panose="00000400000000000000" pitchFamily="2" charset="-78"/>
              </a:rPr>
              <a:t>در مقابل مشکلات تهدیدکننده بیماری از طریق تسکین و پیشگیری از علائم بیماری بطور زودهنگام و موثر از جمله درد و دیگر علائم آزار دهنده بیماری و همچنین در راستای رفع نیازهای روحی، روانی و اجتماعی بیمار. </a:t>
            </a:r>
            <a:endParaRPr lang="en-US" sz="2400" dirty="0" smtClean="0">
              <a:latin typeface="Calibri" panose="020F0502020204030204" pitchFamily="34" charset="0"/>
              <a:ea typeface="Calibri" panose="020F0502020204030204" pitchFamily="34" charset="0"/>
            </a:endParaRPr>
          </a:p>
          <a:p>
            <a:pPr marL="0" indent="0" algn="just" rtl="1" eaLnBrk="1" hangingPunct="1">
              <a:spcBef>
                <a:spcPct val="20000"/>
              </a:spcBef>
              <a:defRPr/>
            </a:pPr>
            <a:endParaRPr lang="fr-CA" sz="3200" dirty="0">
              <a:latin typeface="Arabic Typesetting" pitchFamily="66" charset="-78"/>
              <a:cs typeface="B Nazanin" pitchFamily="2" charset="-78"/>
            </a:endParaRPr>
          </a:p>
        </p:txBody>
      </p:sp>
      <p:sp>
        <p:nvSpPr>
          <p:cNvPr id="5" name="Slide Number Placeholder 4"/>
          <p:cNvSpPr>
            <a:spLocks noGrp="1"/>
          </p:cNvSpPr>
          <p:nvPr>
            <p:ph type="sldNum" sz="quarter" idx="12"/>
          </p:nvPr>
        </p:nvSpPr>
        <p:spPr/>
        <p:txBody>
          <a:bodyPr/>
          <a:lstStyle/>
          <a:p>
            <a:fld id="{9330AC6E-0557-4792-BA84-DF1299267491}" type="slidenum">
              <a:rPr lang="en-US" smtClean="0"/>
              <a:pPr/>
              <a:t>2</a:t>
            </a:fld>
            <a:endParaRPr lang="en-US"/>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09600" y="427038"/>
            <a:ext cx="8229600" cy="1143000"/>
          </a:xfrm>
          <a:prstGeom prst="rect">
            <a:avLst/>
          </a:prstGeom>
        </p:spPr>
        <p:txBody>
          <a:bodyPr anchor="ctr">
            <a:normAutofit/>
          </a:bodyPr>
          <a:lstStyle/>
          <a:p>
            <a:pPr algn="ctr">
              <a:defRPr/>
            </a:pPr>
            <a:r>
              <a:rPr lang="ar-SA" sz="5400" dirty="0" smtClean="0">
                <a:latin typeface="+mj-lt"/>
                <a:ea typeface="+mj-ea"/>
                <a:cs typeface="B Mitra" pitchFamily="2" charset="-78"/>
              </a:rPr>
              <a:t>شيوه هاي زندگي </a:t>
            </a:r>
            <a:r>
              <a:rPr lang="fa-IR" sz="5400" dirty="0" smtClean="0">
                <a:latin typeface="+mj-lt"/>
                <a:ea typeface="+mj-ea"/>
                <a:cs typeface="B Mitra" pitchFamily="2" charset="-78"/>
              </a:rPr>
              <a:t>موثر </a:t>
            </a:r>
            <a:r>
              <a:rPr lang="fa-IR" sz="5400" dirty="0">
                <a:latin typeface="+mj-lt"/>
                <a:ea typeface="+mj-ea"/>
                <a:cs typeface="B Mitra" pitchFamily="2" charset="-78"/>
              </a:rPr>
              <a:t>بر سلامتی</a:t>
            </a:r>
            <a:endParaRPr lang="fr-CA" sz="5400" dirty="0">
              <a:latin typeface="+mj-lt"/>
              <a:ea typeface="+mj-ea"/>
              <a:cs typeface="B Mitra" pitchFamily="2" charset="-78"/>
            </a:endParaRPr>
          </a:p>
        </p:txBody>
      </p:sp>
      <p:sp>
        <p:nvSpPr>
          <p:cNvPr id="5" name="Content Placeholder 3"/>
          <p:cNvSpPr txBox="1">
            <a:spLocks/>
          </p:cNvSpPr>
          <p:nvPr/>
        </p:nvSpPr>
        <p:spPr>
          <a:xfrm>
            <a:off x="4876800" y="1752601"/>
            <a:ext cx="3962400" cy="4495800"/>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algn="r" rtl="1" fontAlgn="auto">
              <a:spcBef>
                <a:spcPct val="20000"/>
              </a:spcBef>
              <a:spcAft>
                <a:spcPts val="0"/>
              </a:spcAft>
              <a:defRPr/>
            </a:pPr>
            <a:r>
              <a:rPr lang="fa-IR" sz="3200" dirty="0">
                <a:cs typeface="B Mitra" pitchFamily="2" charset="-78"/>
              </a:rPr>
              <a:t>1- </a:t>
            </a:r>
            <a:r>
              <a:rPr lang="fa-IR" sz="3200" b="1" dirty="0" smtClean="0">
                <a:solidFill>
                  <a:schemeClr val="tx1"/>
                </a:solidFill>
                <a:cs typeface="B Mitra" pitchFamily="2" charset="-78"/>
              </a:rPr>
              <a:t>درونی</a:t>
            </a:r>
          </a:p>
          <a:p>
            <a:pPr algn="r" rtl="1" fontAlgn="auto">
              <a:spcBef>
                <a:spcPct val="20000"/>
              </a:spcBef>
              <a:spcAft>
                <a:spcPts val="0"/>
              </a:spcAft>
              <a:defRPr/>
            </a:pPr>
            <a:endParaRPr lang="fa-IR" sz="3200" b="1" dirty="0">
              <a:solidFill>
                <a:schemeClr val="tx1"/>
              </a:solidFill>
              <a:cs typeface="B Mitra" pitchFamily="2" charset="-78"/>
            </a:endParaRP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تكامل فرد</a:t>
            </a: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زمينه هوشي</a:t>
            </a: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درك عملكرد</a:t>
            </a: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عوامل روحي  و عاطفي</a:t>
            </a:r>
          </a:p>
          <a:p>
            <a:pPr marL="1257300" lvl="2" indent="-342900" algn="r" rtl="1" fontAlgn="auto">
              <a:spcBef>
                <a:spcPct val="20000"/>
              </a:spcBef>
              <a:spcAft>
                <a:spcPts val="0"/>
              </a:spcAft>
              <a:buFont typeface="Arial" pitchFamily="34" charset="0"/>
              <a:buChar char="•"/>
              <a:defRPr/>
            </a:pPr>
            <a:r>
              <a:rPr lang="fa-IR" sz="2800" dirty="0">
                <a:cs typeface="B Mitra" pitchFamily="2" charset="-78"/>
              </a:rPr>
              <a:t>عوامل معنوي</a:t>
            </a:r>
            <a:endParaRPr lang="en-US" sz="2800" dirty="0">
              <a:cs typeface="B Mitra" pitchFamily="2" charset="-78"/>
            </a:endParaRPr>
          </a:p>
        </p:txBody>
      </p:sp>
      <p:sp>
        <p:nvSpPr>
          <p:cNvPr id="6" name="Content Placeholder 2"/>
          <p:cNvSpPr>
            <a:spLocks noGrp="1"/>
          </p:cNvSpPr>
          <p:nvPr>
            <p:ph idx="1"/>
          </p:nvPr>
        </p:nvSpPr>
        <p:spPr>
          <a:xfrm>
            <a:off x="381000" y="1752600"/>
            <a:ext cx="4038600" cy="4495800"/>
          </a:xfrm>
          <a:extLst/>
        </p:spPr>
        <p:style>
          <a:lnRef idx="2">
            <a:schemeClr val="accent1"/>
          </a:lnRef>
          <a:fillRef idx="1">
            <a:schemeClr val="lt1"/>
          </a:fillRef>
          <a:effectRef idx="0">
            <a:schemeClr val="accent1"/>
          </a:effectRef>
          <a:fontRef idx="minor">
            <a:schemeClr val="dk1"/>
          </a:fontRef>
        </p:style>
        <p:txBody>
          <a:bodyPr/>
          <a:lstStyle>
            <a:lvl1pPr marL="82550"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885825"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r" rtl="1" eaLnBrk="1" hangingPunct="1">
              <a:spcBef>
                <a:spcPct val="20000"/>
              </a:spcBef>
              <a:buFont typeface="Wingdings 2" pitchFamily="18" charset="2"/>
              <a:buNone/>
              <a:defRPr/>
            </a:pPr>
            <a:r>
              <a:rPr lang="fa-IR" sz="3200" b="1" dirty="0" smtClean="0">
                <a:solidFill>
                  <a:schemeClr val="dk1"/>
                </a:solidFill>
                <a:latin typeface="+mn-lt"/>
                <a:cs typeface="B Mitra" pitchFamily="2" charset="-78"/>
              </a:rPr>
              <a:t>2- بیرونی</a:t>
            </a:r>
          </a:p>
          <a:p>
            <a:pPr marL="0" indent="0" algn="r" rtl="1" eaLnBrk="1" hangingPunct="1">
              <a:spcBef>
                <a:spcPct val="20000"/>
              </a:spcBef>
              <a:buFont typeface="Wingdings 2" pitchFamily="18" charset="2"/>
              <a:buNone/>
              <a:defRPr/>
            </a:pPr>
            <a:endParaRPr lang="fa-IR" dirty="0" smtClean="0">
              <a:solidFill>
                <a:srgbClr val="000000"/>
              </a:solidFill>
              <a:ea typeface="Majalla UI"/>
              <a:cs typeface="Majalla UI"/>
            </a:endParaRPr>
          </a:p>
          <a:p>
            <a:pPr marL="990600" lvl="2" indent="-182563" algn="r" rtl="1" eaLnBrk="1" hangingPunct="1">
              <a:spcBef>
                <a:spcPct val="20000"/>
              </a:spcBef>
              <a:defRPr/>
            </a:pPr>
            <a:r>
              <a:rPr lang="fa-IR" sz="2800" dirty="0" smtClean="0">
                <a:solidFill>
                  <a:schemeClr val="dk1"/>
                </a:solidFill>
                <a:latin typeface="+mn-lt"/>
                <a:cs typeface="B Mitra" pitchFamily="2" charset="-78"/>
              </a:rPr>
              <a:t>اقدامات خانواده</a:t>
            </a:r>
          </a:p>
          <a:p>
            <a:pPr marL="990600" lvl="2" indent="-182563" algn="r" rtl="1" eaLnBrk="1" hangingPunct="1">
              <a:spcBef>
                <a:spcPct val="20000"/>
              </a:spcBef>
              <a:defRPr/>
            </a:pPr>
            <a:r>
              <a:rPr lang="fa-IR" sz="2800" dirty="0" smtClean="0">
                <a:solidFill>
                  <a:schemeClr val="dk1"/>
                </a:solidFill>
                <a:latin typeface="+mn-lt"/>
                <a:cs typeface="B Mitra" pitchFamily="2" charset="-78"/>
              </a:rPr>
              <a:t>عوامل اقتصادي- اجتماعي</a:t>
            </a:r>
          </a:p>
          <a:p>
            <a:pPr marL="990600" lvl="2" indent="-182563" algn="r" rtl="1" eaLnBrk="1" hangingPunct="1">
              <a:spcBef>
                <a:spcPct val="20000"/>
              </a:spcBef>
              <a:defRPr/>
            </a:pPr>
            <a:r>
              <a:rPr lang="fa-IR" sz="2800" dirty="0" smtClean="0">
                <a:solidFill>
                  <a:schemeClr val="dk1"/>
                </a:solidFill>
                <a:latin typeface="+mn-lt"/>
                <a:cs typeface="B Mitra" pitchFamily="2" charset="-78"/>
              </a:rPr>
              <a:t>زمينه فرهنگي</a:t>
            </a:r>
          </a:p>
        </p:txBody>
      </p:sp>
      <p:sp>
        <p:nvSpPr>
          <p:cNvPr id="7" name="Slide Number Placeholder 6"/>
          <p:cNvSpPr>
            <a:spLocks noGrp="1"/>
          </p:cNvSpPr>
          <p:nvPr>
            <p:ph type="sldNum" sz="quarter" idx="12"/>
          </p:nvPr>
        </p:nvSpPr>
        <p:spPr/>
        <p:txBody>
          <a:bodyPr/>
          <a:lstStyle/>
          <a:p>
            <a:fld id="{9330AC6E-0557-4792-BA84-DF1299267491}"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pPr algn="r" rtl="1"/>
            <a:r>
              <a:rPr lang="fa-IR" b="1" dirty="0" smtClean="0">
                <a:cs typeface="B Nazanin" pitchFamily="2" charset="-78"/>
              </a:rPr>
              <a:t>عوامل موثر در سلامتی</a:t>
            </a:r>
            <a:endParaRPr lang="en-US" b="1" dirty="0">
              <a:cs typeface="B Nazanin" pitchFamily="2" charset="-78"/>
            </a:endParaRPr>
          </a:p>
        </p:txBody>
      </p:sp>
      <p:sp>
        <p:nvSpPr>
          <p:cNvPr id="3" name="Content Placeholder 2"/>
          <p:cNvSpPr>
            <a:spLocks noGrp="1"/>
          </p:cNvSpPr>
          <p:nvPr>
            <p:ph idx="1"/>
          </p:nvPr>
        </p:nvSpPr>
        <p:spPr>
          <a:xfrm>
            <a:off x="609600" y="1752600"/>
            <a:ext cx="8229600" cy="4419600"/>
          </a:xfrm>
        </p:spPr>
        <p:txBody>
          <a:bodyPr>
            <a:noAutofit/>
          </a:bodyPr>
          <a:lstStyle/>
          <a:p>
            <a:pPr algn="justLow">
              <a:lnSpc>
                <a:spcPct val="150000"/>
              </a:lnSpc>
              <a:spcBef>
                <a:spcPct val="0"/>
              </a:spcBef>
            </a:pPr>
            <a:r>
              <a:rPr lang="fa-IR" sz="2300" b="1" dirty="0" smtClean="0">
                <a:solidFill>
                  <a:srgbClr val="FF0000"/>
                </a:solidFill>
                <a:cs typeface="B Nazanin" pitchFamily="2" charset="-78"/>
              </a:rPr>
              <a:t>مدیریت استرس(رويارويي با چالش‌های روزمره زندگی)</a:t>
            </a:r>
            <a:endParaRPr lang="en-US" sz="2300" b="1" dirty="0" smtClean="0">
              <a:solidFill>
                <a:srgbClr val="FF0000"/>
              </a:solidFill>
              <a:cs typeface="B Nazanin" pitchFamily="2" charset="-78"/>
            </a:endParaRPr>
          </a:p>
          <a:p>
            <a:pPr algn="justLow">
              <a:lnSpc>
                <a:spcPct val="150000"/>
              </a:lnSpc>
              <a:spcBef>
                <a:spcPct val="0"/>
              </a:spcBef>
            </a:pPr>
            <a:r>
              <a:rPr lang="fa-IR" sz="2300" b="1" dirty="0" smtClean="0">
                <a:solidFill>
                  <a:srgbClr val="002060"/>
                </a:solidFill>
                <a:cs typeface="B Nazanin" pitchFamily="2" charset="-78"/>
              </a:rPr>
              <a:t>سبک زندگی و کارهایی که در زندگی انجام می‌دهیم </a:t>
            </a:r>
          </a:p>
          <a:p>
            <a:pPr algn="justLow">
              <a:lnSpc>
                <a:spcPct val="150000"/>
              </a:lnSpc>
              <a:spcBef>
                <a:spcPct val="0"/>
              </a:spcBef>
            </a:pPr>
            <a:r>
              <a:rPr lang="fa-IR" sz="2300" b="1" dirty="0" smtClean="0">
                <a:solidFill>
                  <a:schemeClr val="accent1"/>
                </a:solidFill>
                <a:cs typeface="B Nazanin" pitchFamily="2" charset="-78"/>
              </a:rPr>
              <a:t>سلامت روانی و اجتماعی(سلامت ذهنی، عاطفی، اجتماعی و معنوی)</a:t>
            </a:r>
            <a:endParaRPr lang="en-US" sz="2300" b="1" dirty="0" smtClean="0">
              <a:solidFill>
                <a:schemeClr val="accent1"/>
              </a:solidFill>
              <a:cs typeface="B Nazanin" pitchFamily="2" charset="-78"/>
            </a:endParaRPr>
          </a:p>
          <a:p>
            <a:pPr algn="justLow">
              <a:lnSpc>
                <a:spcPct val="150000"/>
              </a:lnSpc>
              <a:spcBef>
                <a:spcPct val="0"/>
              </a:spcBef>
            </a:pPr>
            <a:r>
              <a:rPr lang="fa-IR" sz="2300" b="1" dirty="0" smtClean="0">
                <a:solidFill>
                  <a:srgbClr val="0070C0"/>
                </a:solidFill>
                <a:cs typeface="B Nazanin" pitchFamily="2" charset="-78"/>
              </a:rPr>
              <a:t>تغذیه‌ سالم</a:t>
            </a:r>
          </a:p>
          <a:p>
            <a:pPr algn="justLow">
              <a:lnSpc>
                <a:spcPct val="150000"/>
              </a:lnSpc>
              <a:spcBef>
                <a:spcPct val="0"/>
              </a:spcBef>
            </a:pPr>
            <a:r>
              <a:rPr lang="fa-IR" sz="2300" b="1" dirty="0" smtClean="0">
                <a:solidFill>
                  <a:schemeClr val="accent4">
                    <a:lumMod val="75000"/>
                  </a:schemeClr>
                </a:solidFill>
                <a:cs typeface="B Nazanin" pitchFamily="2" charset="-78"/>
              </a:rPr>
              <a:t>عدم مصرف دخانیات</a:t>
            </a:r>
          </a:p>
          <a:p>
            <a:pPr algn="justLow">
              <a:lnSpc>
                <a:spcPct val="150000"/>
              </a:lnSpc>
              <a:spcBef>
                <a:spcPct val="0"/>
              </a:spcBef>
            </a:pPr>
            <a:r>
              <a:rPr lang="fa-IR" sz="2300" b="1" dirty="0" smtClean="0">
                <a:solidFill>
                  <a:schemeClr val="accent3">
                    <a:lumMod val="50000"/>
                  </a:schemeClr>
                </a:solidFill>
                <a:cs typeface="B Nazanin" pitchFamily="2" charset="-78"/>
              </a:rPr>
              <a:t>پيشگيري از خشونت(ايجاد محيطي امن و سالم‌)</a:t>
            </a:r>
            <a:endParaRPr lang="en-US" sz="2300" b="1" dirty="0" smtClean="0">
              <a:solidFill>
                <a:schemeClr val="accent3">
                  <a:lumMod val="50000"/>
                </a:schemeClr>
              </a:solidFill>
              <a:cs typeface="B Nazanin" pitchFamily="2" charset="-78"/>
            </a:endParaRPr>
          </a:p>
          <a:p>
            <a:pPr algn="justLow">
              <a:lnSpc>
                <a:spcPct val="150000"/>
              </a:lnSpc>
              <a:spcBef>
                <a:spcPct val="0"/>
              </a:spcBef>
            </a:pPr>
            <a:r>
              <a:rPr lang="fa-IR" sz="2300" b="1" dirty="0" smtClean="0">
                <a:solidFill>
                  <a:schemeClr val="accent3">
                    <a:lumMod val="50000"/>
                  </a:schemeClr>
                </a:solidFill>
                <a:cs typeface="B Nazanin" pitchFamily="2" charset="-78"/>
              </a:rPr>
              <a:t>روابط سالم(ارتباط موثر با دوستان، خانواده و همسر)</a:t>
            </a:r>
            <a:endParaRPr lang="en-US" sz="2300" b="1" dirty="0" smtClean="0">
              <a:solidFill>
                <a:schemeClr val="accent3">
                  <a:lumMod val="50000"/>
                </a:schemeClr>
              </a:solidFill>
              <a:cs typeface="B Nazanin" pitchFamily="2" charset="-78"/>
            </a:endParaRPr>
          </a:p>
          <a:p>
            <a:pPr algn="justLow">
              <a:lnSpc>
                <a:spcPct val="150000"/>
              </a:lnSpc>
              <a:spcBef>
                <a:spcPct val="0"/>
              </a:spcBef>
            </a:pPr>
            <a:r>
              <a:rPr lang="fa-IR" sz="2300" b="1" dirty="0" smtClean="0">
                <a:solidFill>
                  <a:schemeClr val="accent3">
                    <a:lumMod val="50000"/>
                  </a:schemeClr>
                </a:solidFill>
                <a:cs typeface="B Nazanin" pitchFamily="2" charset="-78"/>
              </a:rPr>
              <a:t>كنترل وزن</a:t>
            </a:r>
            <a:endParaRPr lang="en-US" sz="2300" b="1" dirty="0" smtClean="0">
              <a:solidFill>
                <a:schemeClr val="accent3">
                  <a:lumMod val="50000"/>
                </a:schemeClr>
              </a:solidFill>
              <a:cs typeface="B Nazanin" pitchFamily="2" charset="-78"/>
            </a:endParaRPr>
          </a:p>
          <a:p>
            <a:pPr algn="justLow">
              <a:lnSpc>
                <a:spcPct val="150000"/>
              </a:lnSpc>
              <a:spcBef>
                <a:spcPct val="0"/>
              </a:spcBef>
            </a:pPr>
            <a:r>
              <a:rPr lang="fa-IR" sz="2300" b="1" dirty="0" smtClean="0">
                <a:solidFill>
                  <a:schemeClr val="accent3">
                    <a:lumMod val="50000"/>
                  </a:schemeClr>
                </a:solidFill>
                <a:cs typeface="B Nazanin" pitchFamily="2" charset="-78"/>
              </a:rPr>
              <a:t>ورزش و فعاليت روزانه </a:t>
            </a:r>
          </a:p>
        </p:txBody>
      </p:sp>
      <p:sp>
        <p:nvSpPr>
          <p:cNvPr id="4" name="Slide Number Placeholder 3"/>
          <p:cNvSpPr>
            <a:spLocks noGrp="1"/>
          </p:cNvSpPr>
          <p:nvPr>
            <p:ph type="sldNum" sz="quarter" idx="12"/>
          </p:nvPr>
        </p:nvSpPr>
        <p:spPr/>
        <p:txBody>
          <a:bodyPr/>
          <a:lstStyle/>
          <a:p>
            <a:fld id="{9330AC6E-0557-4792-BA84-DF129926749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0"/>
          </a:xfrm>
        </p:spPr>
        <p:txBody>
          <a:bodyPr>
            <a:normAutofit/>
          </a:bodyPr>
          <a:lstStyle/>
          <a:p>
            <a:pPr algn="r"/>
            <a:r>
              <a:rPr lang="fa-IR" dirty="0" smtClean="0">
                <a:solidFill>
                  <a:schemeClr val="accent3">
                    <a:lumMod val="50000"/>
                  </a:schemeClr>
                </a:solidFill>
                <a:cs typeface="B Nazanin" pitchFamily="2" charset="-78"/>
              </a:rPr>
              <a:t>وقتی استرس دارید چه اتفاقی می افتد؟</a:t>
            </a:r>
          </a:p>
        </p:txBody>
      </p:sp>
      <p:sp>
        <p:nvSpPr>
          <p:cNvPr id="3" name="Content Placeholder 2"/>
          <p:cNvSpPr>
            <a:spLocks noGrp="1"/>
          </p:cNvSpPr>
          <p:nvPr>
            <p:ph idx="1"/>
          </p:nvPr>
        </p:nvSpPr>
        <p:spPr/>
        <p:txBody>
          <a:bodyPr/>
          <a:lstStyle/>
          <a:p>
            <a:pPr algn="just" rtl="1"/>
            <a:r>
              <a:rPr lang="fa-IR" dirty="0" smtClean="0">
                <a:cs typeface="B Nazanin" pitchFamily="2" charset="-78"/>
              </a:rPr>
              <a:t>از عوامل موثر در ابتلا به انواع بیماری های غیر واگیر ازجمله بیماری های قلبی و عروقی است.</a:t>
            </a:r>
          </a:p>
          <a:p>
            <a:pPr algn="just" rtl="1"/>
            <a:endParaRPr lang="fa-IR" dirty="0" smtClean="0">
              <a:cs typeface="B Nazanin" pitchFamily="2" charset="-78"/>
            </a:endParaRPr>
          </a:p>
          <a:p>
            <a:pPr algn="just" rtl="1"/>
            <a:r>
              <a:rPr lang="fa-IR" dirty="0" smtClean="0">
                <a:cs typeface="B Nazanin" pitchFamily="2" charset="-78"/>
              </a:rPr>
              <a:t>استرس و موقعیت های استرس زا رفتارهای پر خطر مانند پرخوری و مصرف سیگار را تحریک می کند.</a:t>
            </a:r>
          </a:p>
          <a:p>
            <a:pPr algn="just" rtl="1"/>
            <a:endParaRPr lang="fa-IR" dirty="0" smtClean="0">
              <a:cs typeface="B Nazanin" pitchFamily="2" charset="-78"/>
            </a:endParaRPr>
          </a:p>
          <a:p>
            <a:pPr algn="r" rtl="1">
              <a:buNone/>
            </a:pPr>
            <a:r>
              <a:rPr lang="fa-IR" b="1" dirty="0" smtClean="0">
                <a:solidFill>
                  <a:srgbClr val="FF0000"/>
                </a:solidFill>
                <a:cs typeface="B Nazanin" pitchFamily="2" charset="-78"/>
              </a:rPr>
              <a:t>                                   اما چه باید کرد؟</a:t>
            </a:r>
          </a:p>
          <a:p>
            <a:pPr algn="r" rtl="1"/>
            <a:endParaRPr lang="en-US" b="1"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l="17059" t="3125" r="16471" b="3125"/>
          <a:stretch>
            <a:fillRect/>
          </a:stretch>
        </p:blipFill>
        <p:spPr bwMode="auto">
          <a:xfrm>
            <a:off x="228600" y="228600"/>
            <a:ext cx="8610600" cy="6858000"/>
          </a:xfrm>
          <a:prstGeom prst="rect">
            <a:avLst/>
          </a:prstGeom>
          <a:ln>
            <a:noFill/>
          </a:ln>
          <a:effectLst>
            <a:softEdge rad="112500"/>
          </a:effectLst>
        </p:spPr>
      </p:pic>
      <p:sp>
        <p:nvSpPr>
          <p:cNvPr id="5" name="Oval 4"/>
          <p:cNvSpPr/>
          <p:nvPr/>
        </p:nvSpPr>
        <p:spPr>
          <a:xfrm>
            <a:off x="6934200" y="5943600"/>
            <a:ext cx="1524000" cy="762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30AC6E-0557-4792-BA84-DF1299267491}"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pPr algn="r" rtl="1"/>
            <a:r>
              <a:rPr lang="fa-IR" b="1" dirty="0" smtClean="0">
                <a:cs typeface="B Nazanin" pitchFamily="2" charset="-78"/>
              </a:rPr>
              <a:t>راه های رهایی از استرس</a:t>
            </a:r>
            <a:endParaRPr lang="en-US" b="1" dirty="0">
              <a:cs typeface="B Nazanin" pitchFamily="2" charset="-78"/>
            </a:endParaRPr>
          </a:p>
        </p:txBody>
      </p:sp>
      <p:sp>
        <p:nvSpPr>
          <p:cNvPr id="3" name="Content Placeholder 2"/>
          <p:cNvSpPr>
            <a:spLocks noGrp="1"/>
          </p:cNvSpPr>
          <p:nvPr>
            <p:ph idx="1"/>
          </p:nvPr>
        </p:nvSpPr>
        <p:spPr/>
        <p:txBody>
          <a:bodyPr>
            <a:normAutofit/>
          </a:bodyPr>
          <a:lstStyle/>
          <a:p>
            <a:pPr algn="ctr" rtl="1">
              <a:buNone/>
            </a:pPr>
            <a:r>
              <a:rPr lang="fa-IR" sz="3200" dirty="0" smtClean="0">
                <a:cs typeface="B Nazanin" pitchFamily="2" charset="-78"/>
              </a:rPr>
              <a:t>راه های مدیریت استرس در زندگی آموختنی است.</a:t>
            </a:r>
          </a:p>
          <a:p>
            <a:pPr algn="r" rtl="1"/>
            <a:endParaRPr lang="fa-IR" sz="3200" dirty="0" smtClean="0">
              <a:cs typeface="B Nazanin" pitchFamily="2" charset="-78"/>
            </a:endParaRPr>
          </a:p>
          <a:p>
            <a:pPr algn="r" rtl="1"/>
            <a:r>
              <a:rPr lang="fa-IR" sz="3200" dirty="0" smtClean="0">
                <a:cs typeface="B Nazanin" pitchFamily="2" charset="-78"/>
              </a:rPr>
              <a:t>برنامه ریزی و اولویت بندی</a:t>
            </a:r>
          </a:p>
          <a:p>
            <a:pPr algn="r" rtl="1"/>
            <a:r>
              <a:rPr lang="fa-IR" sz="3200" dirty="0" smtClean="0">
                <a:cs typeface="B Nazanin" pitchFamily="2" charset="-78"/>
              </a:rPr>
              <a:t>ورزش</a:t>
            </a:r>
          </a:p>
          <a:p>
            <a:pPr algn="r" rtl="1"/>
            <a:r>
              <a:rPr lang="fa-IR" sz="3200" dirty="0" smtClean="0">
                <a:cs typeface="B Nazanin" pitchFamily="2" charset="-78"/>
              </a:rPr>
              <a:t>برونگرا بودن</a:t>
            </a:r>
          </a:p>
          <a:p>
            <a:pPr algn="r" rtl="1"/>
            <a:r>
              <a:rPr lang="fa-IR" sz="3200" dirty="0" smtClean="0">
                <a:cs typeface="B Nazanin" pitchFamily="2" charset="-78"/>
              </a:rPr>
              <a:t>داشتن سرگرمی</a:t>
            </a:r>
          </a:p>
          <a:p>
            <a:pPr algn="r" rtl="1"/>
            <a:r>
              <a:rPr lang="fa-IR" sz="3200" dirty="0" smtClean="0">
                <a:cs typeface="B Nazanin" pitchFamily="2" charset="-78"/>
              </a:rPr>
              <a:t>نه گفتن</a:t>
            </a:r>
            <a:endParaRPr lang="en-US" sz="3200"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457200" y="1676400"/>
            <a:ext cx="8382000" cy="4800600"/>
          </a:xfrm>
          <a:solidFill>
            <a:schemeClr val="accent6">
              <a:lumMod val="20000"/>
              <a:lumOff val="80000"/>
            </a:schemeClr>
          </a:solidFill>
        </p:spPr>
        <p:txBody>
          <a:bodyPr>
            <a:normAutofit fontScale="92500" lnSpcReduction="10000"/>
          </a:bodyPr>
          <a:lstStyle/>
          <a:p>
            <a:pPr marL="365760" indent="-256032" algn="just" rtl="1" eaLnBrk="1" fontAlgn="auto" hangingPunct="1">
              <a:spcAft>
                <a:spcPts val="0"/>
              </a:spcAft>
              <a:buClr>
                <a:schemeClr val="accent3"/>
              </a:buClr>
              <a:buFont typeface="Wingdings" pitchFamily="2" charset="2"/>
              <a:buChar char="v"/>
              <a:defRPr/>
            </a:pPr>
            <a:endParaRPr lang="fa-IR" b="1" dirty="0" smtClean="0">
              <a:solidFill>
                <a:srgbClr val="FF0000"/>
              </a:solidFill>
              <a:latin typeface="Trebuchet MS" pitchFamily="34" charset="0"/>
              <a:cs typeface="B Lotus" pitchFamily="2" charset="-78"/>
            </a:endParaRPr>
          </a:p>
          <a:p>
            <a:pPr marL="365760" indent="-256032" algn="just" rtl="1" eaLnBrk="1" fontAlgn="auto" hangingPunct="1">
              <a:lnSpc>
                <a:spcPct val="110000"/>
              </a:lnSpc>
              <a:spcAft>
                <a:spcPts val="0"/>
              </a:spcAft>
              <a:buClr>
                <a:schemeClr val="accent3"/>
              </a:buClr>
              <a:buFont typeface="Wingdings" pitchFamily="2" charset="2"/>
              <a:buChar char="v"/>
              <a:defRPr/>
            </a:pPr>
            <a:r>
              <a:rPr lang="fa-IR" b="1" dirty="0" smtClean="0">
                <a:solidFill>
                  <a:srgbClr val="FF0000"/>
                </a:solidFill>
                <a:latin typeface="Trebuchet MS" pitchFamily="34" charset="0"/>
                <a:cs typeface="B Lotus" pitchFamily="2" charset="-78"/>
              </a:rPr>
              <a:t>زندگي سالم</a:t>
            </a:r>
            <a:r>
              <a:rPr lang="fa-IR" b="1" dirty="0" smtClean="0">
                <a:latin typeface="Trebuchet MS" pitchFamily="34" charset="0"/>
                <a:cs typeface="B Lotus" pitchFamily="2" charset="-78"/>
              </a:rPr>
              <a:t>، </a:t>
            </a:r>
            <a:r>
              <a:rPr lang="ar-SA" b="1" dirty="0" smtClean="0">
                <a:latin typeface="Trebuchet MS" pitchFamily="34" charset="0"/>
                <a:cs typeface="B Lotus" pitchFamily="2" charset="-78"/>
              </a:rPr>
              <a:t>زندگي متعادل</a:t>
            </a:r>
            <a:r>
              <a:rPr lang="fa-IR" b="1" dirty="0" smtClean="0">
                <a:latin typeface="Trebuchet MS" pitchFamily="34" charset="0"/>
                <a:cs typeface="B Lotus" pitchFamily="2" charset="-78"/>
              </a:rPr>
              <a:t>ی</a:t>
            </a:r>
            <a:r>
              <a:rPr lang="ar-SA" b="1" dirty="0" smtClean="0">
                <a:latin typeface="Trebuchet MS" pitchFamily="34" charset="0"/>
                <a:cs typeface="B Lotus" pitchFamily="2" charset="-78"/>
              </a:rPr>
              <a:t> </a:t>
            </a:r>
            <a:r>
              <a:rPr lang="fa-IR" b="1" dirty="0" smtClean="0">
                <a:latin typeface="Trebuchet MS" pitchFamily="34" charset="0"/>
                <a:cs typeface="B Lotus" pitchFamily="2" charset="-78"/>
              </a:rPr>
              <a:t>است </a:t>
            </a:r>
            <a:r>
              <a:rPr lang="ar-SA" b="1" dirty="0" smtClean="0">
                <a:latin typeface="Trebuchet MS" pitchFamily="34" charset="0"/>
                <a:cs typeface="B Lotus" pitchFamily="2" charset="-78"/>
              </a:rPr>
              <a:t>كه در آن هر </a:t>
            </a:r>
            <a:r>
              <a:rPr lang="fa-IR" b="1" dirty="0" smtClean="0">
                <a:latin typeface="Trebuchet MS" pitchFamily="34" charset="0"/>
                <a:cs typeface="B Lotus" pitchFamily="2" charset="-78"/>
              </a:rPr>
              <a:t>فرد</a:t>
            </a:r>
            <a:r>
              <a:rPr lang="ar-SA" b="1" dirty="0" smtClean="0">
                <a:latin typeface="Trebuchet MS" pitchFamily="34" charset="0"/>
                <a:cs typeface="B Lotus" pitchFamily="2" charset="-78"/>
              </a:rPr>
              <a:t> ب</a:t>
            </a:r>
            <a:r>
              <a:rPr lang="fa-IR" b="1" dirty="0" smtClean="0">
                <a:latin typeface="Trebuchet MS" pitchFamily="34" charset="0"/>
                <a:cs typeface="B Lotus" pitchFamily="2" charset="-78"/>
              </a:rPr>
              <a:t>ه </a:t>
            </a:r>
            <a:r>
              <a:rPr lang="ar-SA" b="1" dirty="0" smtClean="0">
                <a:latin typeface="Trebuchet MS" pitchFamily="34" charset="0"/>
                <a:cs typeface="B Lotus" pitchFamily="2" charset="-78"/>
              </a:rPr>
              <a:t>طور آگاهانه </a:t>
            </a:r>
            <a:r>
              <a:rPr lang="fa-IR" b="1" dirty="0" smtClean="0">
                <a:latin typeface="Trebuchet MS" pitchFamily="34" charset="0"/>
                <a:cs typeface="B Lotus" pitchFamily="2" charset="-78"/>
              </a:rPr>
              <a:t>رفتارهای سالم را </a:t>
            </a:r>
            <a:r>
              <a:rPr lang="ar-SA" b="1" dirty="0" smtClean="0">
                <a:latin typeface="Trebuchet MS" pitchFamily="34" charset="0"/>
                <a:cs typeface="B Lotus" pitchFamily="2" charset="-78"/>
              </a:rPr>
              <a:t>انتخاب مي</a:t>
            </a:r>
            <a:r>
              <a:rPr lang="fa-IR" b="1" dirty="0" smtClean="0">
                <a:latin typeface="Trebuchet MS" pitchFamily="34" charset="0"/>
                <a:cs typeface="B Lotus" pitchFamily="2" charset="-78"/>
              </a:rPr>
              <a:t> </a:t>
            </a:r>
            <a:r>
              <a:rPr lang="ar-SA" b="1" dirty="0" smtClean="0">
                <a:latin typeface="Trebuchet MS" pitchFamily="34" charset="0"/>
                <a:cs typeface="B Lotus" pitchFamily="2" charset="-78"/>
              </a:rPr>
              <a:t>كند</a:t>
            </a:r>
            <a:r>
              <a:rPr lang="fa-IR" b="1" dirty="0" smtClean="0">
                <a:latin typeface="Trebuchet MS" pitchFamily="34" charset="0"/>
                <a:cs typeface="B Lotus" pitchFamily="2" charset="-78"/>
              </a:rPr>
              <a:t>.</a:t>
            </a:r>
          </a:p>
          <a:p>
            <a:pPr marL="365760" indent="-256032" algn="just" rtl="1" eaLnBrk="1" fontAlgn="auto" hangingPunct="1">
              <a:lnSpc>
                <a:spcPct val="110000"/>
              </a:lnSpc>
              <a:spcAft>
                <a:spcPts val="0"/>
              </a:spcAft>
              <a:buClr>
                <a:schemeClr val="accent3"/>
              </a:buClr>
              <a:buFont typeface="Wingdings" pitchFamily="2" charset="2"/>
              <a:buChar char="v"/>
              <a:defRPr/>
            </a:pPr>
            <a:endParaRPr lang="fa-IR" b="1" dirty="0" smtClean="0">
              <a:latin typeface="Trebuchet MS" pitchFamily="34" charset="0"/>
              <a:cs typeface="B Lotus" pitchFamily="2" charset="-78"/>
            </a:endParaRPr>
          </a:p>
          <a:p>
            <a:pPr algn="just">
              <a:lnSpc>
                <a:spcPct val="110000"/>
              </a:lnSpc>
              <a:buFont typeface="Wingdings" pitchFamily="2" charset="2"/>
              <a:buChar char="v"/>
              <a:defRPr/>
            </a:pPr>
            <a:r>
              <a:rPr lang="fa-IR" b="1" dirty="0" smtClean="0">
                <a:latin typeface="Trebuchet MS" pitchFamily="34" charset="0"/>
                <a:cs typeface="B Lotus" pitchFamily="2" charset="-78"/>
              </a:rPr>
              <a:t>با استفاده از تعریف </a:t>
            </a:r>
            <a:r>
              <a:rPr lang="en-US" b="1" dirty="0" smtClean="0">
                <a:latin typeface="Trebuchet MS" pitchFamily="34" charset="0"/>
                <a:cs typeface="B Lotus" pitchFamily="2" charset="-78"/>
              </a:rPr>
              <a:t>WHO</a:t>
            </a:r>
            <a:r>
              <a:rPr lang="fa-IR" b="1" dirty="0" smtClean="0">
                <a:latin typeface="Trebuchet MS" pitchFamily="34" charset="0"/>
                <a:cs typeface="B Lotus" pitchFamily="2" charset="-78"/>
              </a:rPr>
              <a:t> می توان گفت سبك</a:t>
            </a:r>
            <a:r>
              <a:rPr lang="ar-SA" b="1" dirty="0" smtClean="0">
                <a:latin typeface="Trebuchet MS" pitchFamily="34" charset="0"/>
                <a:cs typeface="B Lotus" pitchFamily="2" charset="-78"/>
              </a:rPr>
              <a:t> زندگي </a:t>
            </a:r>
            <a:r>
              <a:rPr lang="fa-IR" b="1" dirty="0" smtClean="0">
                <a:latin typeface="Trebuchet MS" pitchFamily="34" charset="0"/>
                <a:cs typeface="B Lotus" pitchFamily="2" charset="-78"/>
              </a:rPr>
              <a:t>سالم </a:t>
            </a:r>
            <a:r>
              <a:rPr lang="ar-SA" b="1" dirty="0" smtClean="0">
                <a:solidFill>
                  <a:srgbClr val="FF0000"/>
                </a:solidFill>
                <a:latin typeface="Trebuchet MS" pitchFamily="34" charset="0"/>
                <a:cs typeface="B Lotus" pitchFamily="2" charset="-78"/>
              </a:rPr>
              <a:t>راهي </a:t>
            </a:r>
            <a:r>
              <a:rPr lang="fa-IR" b="1" dirty="0" smtClean="0">
                <a:solidFill>
                  <a:srgbClr val="FF0000"/>
                </a:solidFill>
                <a:latin typeface="Trebuchet MS" pitchFamily="34" charset="0"/>
                <a:cs typeface="B Lotus" pitchFamily="2" charset="-78"/>
              </a:rPr>
              <a:t>است </a:t>
            </a:r>
            <a:r>
              <a:rPr lang="ar-SA" b="1" dirty="0" smtClean="0">
                <a:solidFill>
                  <a:srgbClr val="FF0000"/>
                </a:solidFill>
                <a:latin typeface="Trebuchet MS" pitchFamily="34" charset="0"/>
                <a:cs typeface="B Lotus" pitchFamily="2" charset="-78"/>
              </a:rPr>
              <a:t>براي زندگي </a:t>
            </a:r>
            <a:r>
              <a:rPr lang="fa-IR" b="1" dirty="0" smtClean="0">
                <a:solidFill>
                  <a:srgbClr val="FF0000"/>
                </a:solidFill>
                <a:latin typeface="Trebuchet MS" pitchFamily="34" charset="0"/>
                <a:cs typeface="B Lotus" pitchFamily="2" charset="-78"/>
              </a:rPr>
              <a:t>سالم </a:t>
            </a:r>
            <a:r>
              <a:rPr lang="ar-SA" b="1" dirty="0" smtClean="0">
                <a:solidFill>
                  <a:srgbClr val="FF0000"/>
                </a:solidFill>
                <a:latin typeface="Trebuchet MS" pitchFamily="34" charset="0"/>
                <a:cs typeface="B Lotus" pitchFamily="2" charset="-78"/>
              </a:rPr>
              <a:t>بر اساس الگوهاي قابل تعريف رفتار</a:t>
            </a:r>
            <a:r>
              <a:rPr lang="ar-SA" b="1" dirty="0" smtClean="0">
                <a:latin typeface="Trebuchet MS" pitchFamily="34" charset="0"/>
                <a:cs typeface="B Lotus" pitchFamily="2" charset="-78"/>
              </a:rPr>
              <a:t> كه </a:t>
            </a:r>
            <a:r>
              <a:rPr lang="fa-IR" b="1" dirty="0" smtClean="0">
                <a:latin typeface="Trebuchet MS" pitchFamily="34" charset="0"/>
                <a:cs typeface="B Lotus" pitchFamily="2" charset="-78"/>
              </a:rPr>
              <a:t>در </a:t>
            </a:r>
            <a:r>
              <a:rPr lang="ar-SA" b="1" dirty="0" smtClean="0">
                <a:latin typeface="Trebuchet MS" pitchFamily="34" charset="0"/>
                <a:cs typeface="B Lotus" pitchFamily="2" charset="-78"/>
              </a:rPr>
              <a:t>تعامل بين ويژگي هاي فردي،</a:t>
            </a:r>
            <a:r>
              <a:rPr lang="fa-IR" b="1" dirty="0" smtClean="0">
                <a:latin typeface="Trebuchet MS" pitchFamily="34" charset="0"/>
                <a:cs typeface="B Lotus" pitchFamily="2" charset="-78"/>
              </a:rPr>
              <a:t> </a:t>
            </a:r>
            <a:r>
              <a:rPr lang="ar-SA" b="1" dirty="0" smtClean="0">
                <a:latin typeface="Trebuchet MS" pitchFamily="34" charset="0"/>
                <a:cs typeface="B Lotus" pitchFamily="2" charset="-78"/>
              </a:rPr>
              <a:t>روابط</a:t>
            </a:r>
            <a:r>
              <a:rPr lang="fa-IR" b="1" dirty="0" smtClean="0">
                <a:latin typeface="Trebuchet MS" pitchFamily="34" charset="0"/>
                <a:cs typeface="B Lotus" pitchFamily="2" charset="-78"/>
              </a:rPr>
              <a:t> </a:t>
            </a:r>
            <a:r>
              <a:rPr lang="ar-SA" b="1" dirty="0" smtClean="0">
                <a:latin typeface="Trebuchet MS" pitchFamily="34" charset="0"/>
                <a:cs typeface="B Lotus" pitchFamily="2" charset="-78"/>
              </a:rPr>
              <a:t>اجتماعي و</a:t>
            </a:r>
            <a:r>
              <a:rPr lang="fa-IR" b="1" dirty="0" smtClean="0">
                <a:latin typeface="Trebuchet MS" pitchFamily="34" charset="0"/>
                <a:cs typeface="B Lotus" pitchFamily="2" charset="-78"/>
              </a:rPr>
              <a:t> </a:t>
            </a:r>
            <a:r>
              <a:rPr lang="ar-SA" b="1" dirty="0" smtClean="0">
                <a:latin typeface="Trebuchet MS" pitchFamily="34" charset="0"/>
                <a:cs typeface="B Lotus" pitchFamily="2" charset="-78"/>
              </a:rPr>
              <a:t>شرايط </a:t>
            </a:r>
            <a:r>
              <a:rPr lang="fa-IR" b="1" dirty="0" smtClean="0">
                <a:latin typeface="Trebuchet MS" pitchFamily="34" charset="0"/>
                <a:cs typeface="B Lotus" pitchFamily="2" charset="-78"/>
              </a:rPr>
              <a:t>محیطی </a:t>
            </a:r>
            <a:r>
              <a:rPr lang="ar-SA" b="1" dirty="0" smtClean="0">
                <a:latin typeface="Trebuchet MS" pitchFamily="34" charset="0"/>
                <a:cs typeface="B Lotus" pitchFamily="2" charset="-78"/>
              </a:rPr>
              <a:t>زندگي</a:t>
            </a:r>
            <a:r>
              <a:rPr lang="fa-IR" b="1" dirty="0" smtClean="0">
                <a:latin typeface="Trebuchet MS" pitchFamily="34" charset="0"/>
                <a:cs typeface="B Lotus" pitchFamily="2" charset="-78"/>
              </a:rPr>
              <a:t> افراد </a:t>
            </a:r>
            <a:r>
              <a:rPr lang="ar-SA" b="1" dirty="0" smtClean="0">
                <a:latin typeface="Trebuchet MS" pitchFamily="34" charset="0"/>
                <a:cs typeface="B Lotus" pitchFamily="2" charset="-78"/>
              </a:rPr>
              <a:t>تعيين</a:t>
            </a:r>
            <a:r>
              <a:rPr lang="fa-IR" b="1" dirty="0" smtClean="0">
                <a:latin typeface="Trebuchet MS" pitchFamily="34" charset="0"/>
                <a:cs typeface="B Lotus" pitchFamily="2" charset="-78"/>
              </a:rPr>
              <a:t> </a:t>
            </a:r>
            <a:r>
              <a:rPr lang="ar-SA" b="1" dirty="0" smtClean="0">
                <a:latin typeface="Trebuchet MS" pitchFamily="34" charset="0"/>
                <a:cs typeface="B Lotus" pitchFamily="2" charset="-78"/>
              </a:rPr>
              <a:t>مي شود</a:t>
            </a:r>
            <a:r>
              <a:rPr lang="fa-IR" b="1" dirty="0" smtClean="0">
                <a:latin typeface="Trebuchet MS" pitchFamily="34" charset="0"/>
                <a:cs typeface="B Lotus" pitchFamily="2" charset="-78"/>
              </a:rPr>
              <a:t>.</a:t>
            </a:r>
          </a:p>
          <a:p>
            <a:pPr algn="just">
              <a:lnSpc>
                <a:spcPct val="110000"/>
              </a:lnSpc>
              <a:buFont typeface="Wingdings" pitchFamily="2" charset="2"/>
              <a:buChar char="v"/>
              <a:defRPr/>
            </a:pPr>
            <a:endParaRPr lang="fa-IR" b="1" dirty="0" smtClean="0">
              <a:latin typeface="Trebuchet MS" pitchFamily="34" charset="0"/>
              <a:cs typeface="B Lotus" pitchFamily="2" charset="-78"/>
            </a:endParaRPr>
          </a:p>
          <a:p>
            <a:pPr algn="just">
              <a:lnSpc>
                <a:spcPct val="110000"/>
              </a:lnSpc>
              <a:buFont typeface="Wingdings" pitchFamily="2" charset="2"/>
              <a:buChar char="v"/>
              <a:defRPr/>
            </a:pPr>
            <a:r>
              <a:rPr lang="fa-IR" b="1" dirty="0" smtClean="0">
                <a:solidFill>
                  <a:srgbClr val="24241C"/>
                </a:solidFill>
                <a:latin typeface="Trebuchet MS" pitchFamily="34" charset="0"/>
                <a:cs typeface="B Lotus" pitchFamily="2" charset="-78"/>
              </a:rPr>
              <a:t>سبك</a:t>
            </a:r>
            <a:r>
              <a:rPr lang="ar-SA" b="1" dirty="0" smtClean="0">
                <a:solidFill>
                  <a:srgbClr val="24241C"/>
                </a:solidFill>
                <a:latin typeface="Trebuchet MS" pitchFamily="34" charset="0"/>
                <a:cs typeface="B Lotus" pitchFamily="2" charset="-78"/>
              </a:rPr>
              <a:t> زندگي</a:t>
            </a:r>
            <a:r>
              <a:rPr lang="fa-IR" b="1" dirty="0" smtClean="0">
                <a:solidFill>
                  <a:srgbClr val="24241C"/>
                </a:solidFill>
                <a:latin typeface="Trebuchet MS" pitchFamily="34" charset="0"/>
                <a:cs typeface="B Lotus" pitchFamily="2" charset="-78"/>
              </a:rPr>
              <a:t> مردم</a:t>
            </a:r>
            <a:r>
              <a:rPr lang="ar-SA" b="1" dirty="0" smtClean="0">
                <a:solidFill>
                  <a:srgbClr val="24241C"/>
                </a:solidFill>
                <a:latin typeface="Trebuchet MS" pitchFamily="34" charset="0"/>
                <a:cs typeface="B Lotus" pitchFamily="2" charset="-78"/>
              </a:rPr>
              <a:t> </a:t>
            </a:r>
            <a:r>
              <a:rPr lang="ar-SA" b="1" dirty="0" smtClean="0">
                <a:solidFill>
                  <a:srgbClr val="FF0000"/>
                </a:solidFill>
                <a:latin typeface="Trebuchet MS" pitchFamily="34" charset="0"/>
                <a:cs typeface="B Lotus" pitchFamily="2" charset="-78"/>
              </a:rPr>
              <a:t>مجموعه اي از عناص</a:t>
            </a:r>
            <a:r>
              <a:rPr lang="fa-IR" b="1" dirty="0" smtClean="0">
                <a:solidFill>
                  <a:srgbClr val="FF0000"/>
                </a:solidFill>
                <a:latin typeface="Trebuchet MS" pitchFamily="34" charset="0"/>
                <a:cs typeface="B Lotus" pitchFamily="2" charset="-78"/>
              </a:rPr>
              <a:t>ر</a:t>
            </a:r>
            <a:r>
              <a:rPr lang="ar-SA" b="1" dirty="0" smtClean="0">
                <a:solidFill>
                  <a:srgbClr val="FF0000"/>
                </a:solidFill>
                <a:latin typeface="Trebuchet MS" pitchFamily="34" charset="0"/>
                <a:cs typeface="B Lotus" pitchFamily="2" charset="-78"/>
              </a:rPr>
              <a:t> نهادين مؤثر در شكل گيري مدل رفتار،</a:t>
            </a:r>
            <a:r>
              <a:rPr lang="fa-IR" b="1" dirty="0" smtClean="0">
                <a:solidFill>
                  <a:srgbClr val="FF0000"/>
                </a:solidFill>
                <a:latin typeface="Trebuchet MS" pitchFamily="34" charset="0"/>
                <a:cs typeface="B Lotus" pitchFamily="2" charset="-78"/>
              </a:rPr>
              <a:t> </a:t>
            </a:r>
            <a:r>
              <a:rPr lang="ar-SA" b="1" dirty="0" smtClean="0">
                <a:solidFill>
                  <a:srgbClr val="FF0000"/>
                </a:solidFill>
                <a:latin typeface="Trebuchet MS" pitchFamily="34" charset="0"/>
                <a:cs typeface="B Lotus" pitchFamily="2" charset="-78"/>
              </a:rPr>
              <a:t>آرايش و سل</a:t>
            </a:r>
            <a:r>
              <a:rPr lang="fa-IR" b="1" dirty="0" smtClean="0">
                <a:solidFill>
                  <a:srgbClr val="FF0000"/>
                </a:solidFill>
                <a:latin typeface="Trebuchet MS" pitchFamily="34" charset="0"/>
                <a:cs typeface="B Lotus" pitchFamily="2" charset="-78"/>
              </a:rPr>
              <a:t>ا</a:t>
            </a:r>
            <a:r>
              <a:rPr lang="ar-SA" b="1" dirty="0" smtClean="0">
                <a:solidFill>
                  <a:srgbClr val="FF0000"/>
                </a:solidFill>
                <a:latin typeface="Trebuchet MS" pitchFamily="34" charset="0"/>
                <a:cs typeface="B Lotus" pitchFamily="2" charset="-78"/>
              </a:rPr>
              <a:t>يق </a:t>
            </a:r>
            <a:r>
              <a:rPr lang="fa-IR" b="1" dirty="0" smtClean="0">
                <a:latin typeface="Trebuchet MS" pitchFamily="34" charset="0"/>
                <a:cs typeface="B Lotus" pitchFamily="2" charset="-78"/>
              </a:rPr>
              <a:t>آنها</a:t>
            </a:r>
            <a:r>
              <a:rPr lang="ar-SA" b="1" dirty="0" smtClean="0">
                <a:latin typeface="Trebuchet MS" pitchFamily="34" charset="0"/>
                <a:cs typeface="B Lotus" pitchFamily="2" charset="-78"/>
              </a:rPr>
              <a:t> </a:t>
            </a:r>
            <a:r>
              <a:rPr lang="ar-SA" b="1" dirty="0" smtClean="0">
                <a:solidFill>
                  <a:srgbClr val="24241C"/>
                </a:solidFill>
                <a:latin typeface="Trebuchet MS" pitchFamily="34" charset="0"/>
                <a:cs typeface="B Lotus" pitchFamily="2" charset="-78"/>
              </a:rPr>
              <a:t>را</a:t>
            </a:r>
            <a:r>
              <a:rPr lang="fa-IR" b="1" dirty="0" smtClean="0">
                <a:solidFill>
                  <a:srgbClr val="24241C"/>
                </a:solidFill>
                <a:latin typeface="Trebuchet MS" pitchFamily="34" charset="0"/>
                <a:cs typeface="B Lotus" pitchFamily="2" charset="-78"/>
              </a:rPr>
              <a:t> </a:t>
            </a:r>
            <a:r>
              <a:rPr lang="ar-SA" b="1" dirty="0" smtClean="0">
                <a:solidFill>
                  <a:srgbClr val="24241C"/>
                </a:solidFill>
                <a:latin typeface="Trebuchet MS" pitchFamily="34" charset="0"/>
                <a:cs typeface="B Lotus" pitchFamily="2" charset="-78"/>
              </a:rPr>
              <a:t>در بر مي گيرد. </a:t>
            </a:r>
            <a:endParaRPr lang="fa-IR" b="1" dirty="0" smtClean="0">
              <a:solidFill>
                <a:srgbClr val="24241C"/>
              </a:solidFill>
              <a:latin typeface="Trebuchet MS" pitchFamily="34" charset="0"/>
              <a:cs typeface="B Lotus" pitchFamily="2" charset="-78"/>
            </a:endParaRPr>
          </a:p>
          <a:p>
            <a:pPr algn="just">
              <a:lnSpc>
                <a:spcPct val="110000"/>
              </a:lnSpc>
              <a:buFont typeface="Wingdings" pitchFamily="2" charset="2"/>
              <a:buChar char="v"/>
              <a:defRPr/>
            </a:pPr>
            <a:endParaRPr lang="fa-IR" b="1" dirty="0" smtClean="0">
              <a:latin typeface="Trebuchet MS" pitchFamily="34" charset="0"/>
              <a:cs typeface="B Lotus" pitchFamily="2" charset="-78"/>
            </a:endParaRPr>
          </a:p>
        </p:txBody>
      </p:sp>
      <p:sp>
        <p:nvSpPr>
          <p:cNvPr id="3" name="Rectangle 2"/>
          <p:cNvSpPr/>
          <p:nvPr/>
        </p:nvSpPr>
        <p:spPr>
          <a:xfrm>
            <a:off x="5562600" y="838200"/>
            <a:ext cx="3145733" cy="646331"/>
          </a:xfrm>
          <a:prstGeom prst="rect">
            <a:avLst/>
          </a:prstGeom>
        </p:spPr>
        <p:txBody>
          <a:bodyPr wrap="none">
            <a:spAutoFit/>
          </a:bodyPr>
          <a:lstStyle/>
          <a:p>
            <a:pPr marL="365760" indent="-256032" algn="r" rtl="1">
              <a:buClr>
                <a:schemeClr val="accent3"/>
              </a:buClr>
              <a:defRPr/>
            </a:pPr>
            <a:r>
              <a:rPr lang="fa-IR" sz="3600" b="1" dirty="0" smtClean="0">
                <a:solidFill>
                  <a:schemeClr val="accent6">
                    <a:lumMod val="50000"/>
                  </a:schemeClr>
                </a:solidFill>
                <a:latin typeface="Trebuchet MS" pitchFamily="34" charset="0"/>
                <a:cs typeface="B Nazanin" pitchFamily="2" charset="-78"/>
              </a:rPr>
              <a:t>سبك زندگی سالم</a:t>
            </a:r>
          </a:p>
        </p:txBody>
      </p:sp>
      <p:sp>
        <p:nvSpPr>
          <p:cNvPr id="4" name="Slide Number Placeholder 3"/>
          <p:cNvSpPr>
            <a:spLocks noGrp="1"/>
          </p:cNvSpPr>
          <p:nvPr>
            <p:ph type="sldNum" sz="quarter" idx="12"/>
          </p:nvPr>
        </p:nvSpPr>
        <p:spPr/>
        <p:txBody>
          <a:bodyPr/>
          <a:lstStyle/>
          <a:p>
            <a:fld id="{9330AC6E-0557-4792-BA84-DF1299267491}"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609600" y="2209800"/>
            <a:ext cx="8001000" cy="3886200"/>
          </a:xfrm>
          <a:solidFill>
            <a:schemeClr val="accent6">
              <a:lumMod val="20000"/>
              <a:lumOff val="80000"/>
            </a:schemeClr>
          </a:solidFill>
        </p:spPr>
        <p:txBody>
          <a:bodyPr>
            <a:normAutofit/>
          </a:bodyPr>
          <a:lstStyle/>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تطابق مؤثر</a:t>
            </a:r>
          </a:p>
          <a:p>
            <a:pPr marL="365760" indent="-256032" algn="r" rtl="1" eaLnBrk="1" fontAlgn="auto" hangingPunct="1">
              <a:lnSpc>
                <a:spcPct val="120000"/>
              </a:lnSpc>
              <a:spcAft>
                <a:spcPts val="0"/>
              </a:spcAft>
              <a:buClr>
                <a:schemeClr val="accent3"/>
              </a:buClr>
              <a:buFont typeface="Wingdings" pitchFamily="2" charset="2"/>
              <a:buChar char="v"/>
              <a:defRPr/>
            </a:pPr>
            <a:r>
              <a:rPr lang="fa-IR" sz="2600" b="1" dirty="0" smtClean="0">
                <a:solidFill>
                  <a:srgbClr val="24241C"/>
                </a:solidFill>
                <a:latin typeface="Trebuchet MS" pitchFamily="34" charset="0"/>
                <a:cs typeface="B Nazanin" pitchFamily="2" charset="-78"/>
              </a:rPr>
              <a:t>آموزش و </a:t>
            </a:r>
            <a:r>
              <a:rPr lang="ar-SA" sz="2600" b="1" dirty="0" smtClean="0">
                <a:solidFill>
                  <a:srgbClr val="24241C"/>
                </a:solidFill>
                <a:latin typeface="Trebuchet MS" pitchFamily="34" charset="0"/>
                <a:cs typeface="B Nazanin" pitchFamily="2" charset="-78"/>
              </a:rPr>
              <a:t>يادگيري مادام العمر</a:t>
            </a:r>
          </a:p>
          <a:p>
            <a:pPr marL="365760" indent="-256032" algn="r" rtl="1" eaLnBrk="1" fontAlgn="auto" hangingPunct="1">
              <a:lnSpc>
                <a:spcPct val="120000"/>
              </a:lnSpc>
              <a:spcAft>
                <a:spcPts val="0"/>
              </a:spcAft>
              <a:buClr>
                <a:schemeClr val="accent3"/>
              </a:buClr>
              <a:buFont typeface="Wingdings" pitchFamily="2" charset="2"/>
              <a:buChar char="v"/>
              <a:defRPr/>
            </a:pPr>
            <a:r>
              <a:rPr lang="fa-IR" sz="2600" b="1" dirty="0" smtClean="0">
                <a:solidFill>
                  <a:srgbClr val="24241C"/>
                </a:solidFill>
                <a:latin typeface="Trebuchet MS" pitchFamily="34" charset="0"/>
                <a:cs typeface="B Nazanin" pitchFamily="2" charset="-78"/>
              </a:rPr>
              <a:t>ايمني فردي</a:t>
            </a:r>
            <a:endParaRPr lang="ar-SA" sz="2600" b="1" dirty="0" smtClean="0">
              <a:solidFill>
                <a:srgbClr val="24241C"/>
              </a:solidFill>
              <a:latin typeface="Trebuchet MS" pitchFamily="34" charset="0"/>
              <a:cs typeface="B Nazanin" pitchFamily="2" charset="-78"/>
            </a:endParaRPr>
          </a:p>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فعاليت </a:t>
            </a:r>
            <a:r>
              <a:rPr lang="fa-IR" sz="2600" b="1" dirty="0" smtClean="0">
                <a:solidFill>
                  <a:srgbClr val="24241C"/>
                </a:solidFill>
                <a:latin typeface="Trebuchet MS" pitchFamily="34" charset="0"/>
                <a:cs typeface="B Nazanin" pitchFamily="2" charset="-78"/>
              </a:rPr>
              <a:t>های </a:t>
            </a:r>
            <a:r>
              <a:rPr lang="ar-SA" sz="2600" b="1" dirty="0" smtClean="0">
                <a:solidFill>
                  <a:srgbClr val="24241C"/>
                </a:solidFill>
                <a:latin typeface="Trebuchet MS" pitchFamily="34" charset="0"/>
                <a:cs typeface="B Nazanin" pitchFamily="2" charset="-78"/>
              </a:rPr>
              <a:t>داوطلبانه  </a:t>
            </a:r>
          </a:p>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حس هدفمند و معنادار بودن</a:t>
            </a:r>
            <a:r>
              <a:rPr lang="fa-IR" sz="2600" b="1" dirty="0" smtClean="0">
                <a:solidFill>
                  <a:srgbClr val="24241C"/>
                </a:solidFill>
                <a:latin typeface="Trebuchet MS" pitchFamily="34" charset="0"/>
                <a:cs typeface="B Nazanin" pitchFamily="2" charset="-78"/>
              </a:rPr>
              <a:t> زندگی</a:t>
            </a:r>
            <a:r>
              <a:rPr lang="ar-SA" sz="2600" b="1" dirty="0" smtClean="0">
                <a:solidFill>
                  <a:srgbClr val="24241C"/>
                </a:solidFill>
                <a:latin typeface="Trebuchet MS" pitchFamily="34" charset="0"/>
                <a:cs typeface="B Nazanin" pitchFamily="2" charset="-78"/>
              </a:rPr>
              <a:t>،</a:t>
            </a:r>
            <a:r>
              <a:rPr lang="fa-IR" sz="2600" b="1" dirty="0" smtClean="0">
                <a:solidFill>
                  <a:srgbClr val="24241C"/>
                </a:solidFill>
                <a:latin typeface="Trebuchet MS" pitchFamily="34" charset="0"/>
                <a:cs typeface="B Nazanin" pitchFamily="2" charset="-78"/>
              </a:rPr>
              <a:t> </a:t>
            </a:r>
            <a:r>
              <a:rPr lang="ar-SA" sz="2600" b="1" dirty="0" smtClean="0">
                <a:solidFill>
                  <a:srgbClr val="24241C"/>
                </a:solidFill>
                <a:latin typeface="Trebuchet MS" pitchFamily="34" charset="0"/>
                <a:cs typeface="B Nazanin" pitchFamily="2" charset="-78"/>
              </a:rPr>
              <a:t>معنويت و اميد </a:t>
            </a:r>
          </a:p>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مرحله زندگي  </a:t>
            </a:r>
          </a:p>
          <a:p>
            <a:pPr marL="365760" indent="-256032" algn="r" rtl="1" eaLnBrk="1" fontAlgn="auto" hangingPunct="1">
              <a:lnSpc>
                <a:spcPct val="120000"/>
              </a:lnSpc>
              <a:spcAft>
                <a:spcPts val="0"/>
              </a:spcAft>
              <a:buClr>
                <a:schemeClr val="accent3"/>
              </a:buClr>
              <a:buFont typeface="Wingdings" pitchFamily="2" charset="2"/>
              <a:buChar char="v"/>
              <a:defRPr/>
            </a:pPr>
            <a:r>
              <a:rPr lang="ar-SA" sz="2600" b="1" dirty="0" smtClean="0">
                <a:solidFill>
                  <a:srgbClr val="24241C"/>
                </a:solidFill>
                <a:latin typeface="Trebuchet MS" pitchFamily="34" charset="0"/>
                <a:cs typeface="B Nazanin" pitchFamily="2" charset="-78"/>
              </a:rPr>
              <a:t>درك خطر</a:t>
            </a:r>
          </a:p>
          <a:p>
            <a:pPr marL="365760" indent="-256032" algn="just" rtl="1" eaLnBrk="1" fontAlgn="auto" hangingPunct="1">
              <a:lnSpc>
                <a:spcPct val="90000"/>
              </a:lnSpc>
              <a:spcAft>
                <a:spcPts val="0"/>
              </a:spcAft>
              <a:buClr>
                <a:schemeClr val="accent3"/>
              </a:buClr>
              <a:buFont typeface="Georgia"/>
              <a:buChar char="•"/>
              <a:defRPr/>
            </a:pPr>
            <a:endParaRPr lang="ar-SA" sz="3000" b="1" dirty="0" smtClean="0">
              <a:solidFill>
                <a:srgbClr val="24241C"/>
              </a:solidFill>
              <a:latin typeface="Trebuchet MS" pitchFamily="34" charset="0"/>
              <a:cs typeface="B Nazanin" pitchFamily="2" charset="-78"/>
            </a:endParaRPr>
          </a:p>
        </p:txBody>
      </p:sp>
      <p:sp>
        <p:nvSpPr>
          <p:cNvPr id="3" name="Rectangle 2"/>
          <p:cNvSpPr/>
          <p:nvPr/>
        </p:nvSpPr>
        <p:spPr>
          <a:xfrm>
            <a:off x="1676400" y="1295400"/>
            <a:ext cx="6237605" cy="584775"/>
          </a:xfrm>
          <a:prstGeom prst="rect">
            <a:avLst/>
          </a:prstGeom>
        </p:spPr>
        <p:txBody>
          <a:bodyPr wrap="none">
            <a:spAutoFit/>
          </a:bodyPr>
          <a:lstStyle/>
          <a:p>
            <a:pPr algn="ctr"/>
            <a:r>
              <a:rPr lang="ar-SA" sz="3200" b="1" dirty="0" smtClean="0">
                <a:solidFill>
                  <a:schemeClr val="accent6">
                    <a:lumMod val="50000"/>
                  </a:schemeClr>
                </a:solidFill>
                <a:latin typeface="Trebuchet MS" pitchFamily="34" charset="0"/>
                <a:cs typeface="B Nazanin" pitchFamily="2" charset="-78"/>
              </a:rPr>
              <a:t>عناصر</a:t>
            </a:r>
            <a:r>
              <a:rPr lang="fa-IR" sz="3200" b="1" dirty="0" smtClean="0">
                <a:solidFill>
                  <a:schemeClr val="accent6">
                    <a:lumMod val="50000"/>
                  </a:schemeClr>
                </a:solidFill>
                <a:latin typeface="Trebuchet MS" pitchFamily="34" charset="0"/>
                <a:cs typeface="B Nazanin" pitchFamily="2" charset="-78"/>
              </a:rPr>
              <a:t> مؤثر در اتخاذ </a:t>
            </a:r>
            <a:r>
              <a:rPr lang="ar-SA" sz="3200" b="1" dirty="0" smtClean="0">
                <a:solidFill>
                  <a:schemeClr val="accent6">
                    <a:lumMod val="50000"/>
                  </a:schemeClr>
                </a:solidFill>
                <a:latin typeface="Trebuchet MS" pitchFamily="34" charset="0"/>
                <a:cs typeface="B Nazanin" pitchFamily="2" charset="-78"/>
              </a:rPr>
              <a:t>يك </a:t>
            </a:r>
            <a:r>
              <a:rPr lang="fa-IR" sz="3200" b="1" dirty="0" smtClean="0">
                <a:solidFill>
                  <a:schemeClr val="accent6">
                    <a:lumMod val="50000"/>
                  </a:schemeClr>
                </a:solidFill>
                <a:latin typeface="Trebuchet MS" pitchFamily="34" charset="0"/>
                <a:cs typeface="B Nazanin" pitchFamily="2" charset="-78"/>
              </a:rPr>
              <a:t>سبك</a:t>
            </a:r>
            <a:r>
              <a:rPr lang="ar-SA" sz="3200" b="1" dirty="0" smtClean="0">
                <a:solidFill>
                  <a:schemeClr val="accent6">
                    <a:lumMod val="50000"/>
                  </a:schemeClr>
                </a:solidFill>
                <a:latin typeface="Trebuchet MS" pitchFamily="34" charset="0"/>
                <a:cs typeface="B Nazanin" pitchFamily="2" charset="-78"/>
              </a:rPr>
              <a:t> زندگي </a:t>
            </a:r>
            <a:r>
              <a:rPr lang="fa-IR" sz="3200" b="1" dirty="0" smtClean="0">
                <a:solidFill>
                  <a:schemeClr val="accent6">
                    <a:lumMod val="50000"/>
                  </a:schemeClr>
                </a:solidFill>
                <a:latin typeface="Trebuchet MS" pitchFamily="34" charset="0"/>
                <a:cs typeface="B Nazanin" pitchFamily="2" charset="-78"/>
              </a:rPr>
              <a:t>سالم</a:t>
            </a:r>
            <a:endParaRPr lang="en-US" sz="3200" b="1"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457200" y="2133600"/>
            <a:ext cx="8229600" cy="3657600"/>
          </a:xfrm>
          <a:solidFill>
            <a:schemeClr val="accent6">
              <a:lumMod val="20000"/>
              <a:lumOff val="80000"/>
            </a:schemeClr>
          </a:solidFill>
        </p:spPr>
        <p:txBody>
          <a:bodyPr>
            <a:normAutofit lnSpcReduction="10000"/>
          </a:bodyPr>
          <a:lstStyle/>
          <a:p>
            <a:pPr algn="justLow" rtl="1" eaLnBrk="1" hangingPunct="1">
              <a:buFont typeface="Wingdings" pitchFamily="2" charset="2"/>
              <a:buChar char="v"/>
              <a:defRPr/>
            </a:pPr>
            <a:endParaRPr lang="fa-IR" sz="2400" b="1" dirty="0" smtClean="0">
              <a:solidFill>
                <a:srgbClr val="FF0000"/>
              </a:solidFill>
              <a:latin typeface="Trebuchet MS" pitchFamily="34" charset="0"/>
              <a:ea typeface="Nazanin"/>
              <a:cs typeface="B Lotus" pitchFamily="2" charset="-78"/>
            </a:endParaRPr>
          </a:p>
          <a:p>
            <a:pPr algn="justLow" rtl="1" eaLnBrk="1" hangingPunct="1">
              <a:buFont typeface="Wingdings" pitchFamily="2" charset="2"/>
              <a:buChar char="v"/>
              <a:defRPr/>
            </a:pPr>
            <a:r>
              <a:rPr lang="ar-SA" sz="2400" b="1" dirty="0" smtClean="0">
                <a:solidFill>
                  <a:srgbClr val="FF0000"/>
                </a:solidFill>
                <a:latin typeface="Trebuchet MS" pitchFamily="34" charset="0"/>
                <a:ea typeface="Nazanin"/>
                <a:cs typeface="B Lotus" pitchFamily="2" charset="-78"/>
              </a:rPr>
              <a:t>احساس كنترل زندگي و موفقيت </a:t>
            </a:r>
            <a:r>
              <a:rPr lang="ar-SA" sz="2400" b="1" dirty="0" smtClean="0">
                <a:solidFill>
                  <a:srgbClr val="24241C"/>
                </a:solidFill>
                <a:latin typeface="Trebuchet MS" pitchFamily="34" charset="0"/>
                <a:ea typeface="Nazanin"/>
                <a:cs typeface="B Lotus" pitchFamily="2" charset="-78"/>
              </a:rPr>
              <a:t>يكي ديگر از مؤلفه هاي مهم انتخاب </a:t>
            </a:r>
            <a:r>
              <a:rPr lang="fa-IR" sz="2400" b="1" dirty="0" smtClean="0">
                <a:solidFill>
                  <a:srgbClr val="24241C"/>
                </a:solidFill>
                <a:latin typeface="Trebuchet MS" pitchFamily="34" charset="0"/>
                <a:ea typeface="Nazanin"/>
                <a:cs typeface="B Lotus" pitchFamily="2" charset="-78"/>
              </a:rPr>
              <a:t>سبك</a:t>
            </a:r>
            <a:r>
              <a:rPr lang="ar-SA" sz="2400" b="1" dirty="0" smtClean="0">
                <a:solidFill>
                  <a:srgbClr val="24241C"/>
                </a:solidFill>
                <a:latin typeface="Trebuchet MS" pitchFamily="34" charset="0"/>
                <a:ea typeface="Nazanin"/>
                <a:cs typeface="B Lotus" pitchFamily="2" charset="-78"/>
              </a:rPr>
              <a:t> زندگي</a:t>
            </a:r>
            <a:r>
              <a:rPr lang="fa-IR" sz="2400" b="1" dirty="0" smtClean="0">
                <a:solidFill>
                  <a:srgbClr val="24241C"/>
                </a:solidFill>
                <a:latin typeface="Trebuchet MS" pitchFamily="34" charset="0"/>
                <a:ea typeface="Nazanin"/>
                <a:cs typeface="B Lotus" pitchFamily="2" charset="-78"/>
              </a:rPr>
              <a:t> سالم</a:t>
            </a:r>
            <a:r>
              <a:rPr lang="ar-SA" sz="2400" b="1" dirty="0" smtClean="0">
                <a:solidFill>
                  <a:srgbClr val="24241C"/>
                </a:solidFill>
                <a:latin typeface="Trebuchet MS" pitchFamily="34" charset="0"/>
                <a:ea typeface="Nazanin"/>
                <a:cs typeface="B Lotus" pitchFamily="2" charset="-78"/>
              </a:rPr>
              <a:t> </a:t>
            </a:r>
            <a:r>
              <a:rPr lang="fa-IR" sz="2400" b="1" dirty="0" smtClean="0">
                <a:solidFill>
                  <a:srgbClr val="24241C"/>
                </a:solidFill>
                <a:latin typeface="Trebuchet MS" pitchFamily="34" charset="0"/>
                <a:ea typeface="Nazanin"/>
                <a:cs typeface="B Lotus" pitchFamily="2" charset="-78"/>
              </a:rPr>
              <a:t>است. </a:t>
            </a:r>
            <a:r>
              <a:rPr lang="ar-SA" sz="2400" b="1" dirty="0" smtClean="0">
                <a:solidFill>
                  <a:srgbClr val="24241C"/>
                </a:solidFill>
                <a:latin typeface="Trebuchet MS" pitchFamily="34" charset="0"/>
                <a:ea typeface="Nazanin"/>
                <a:cs typeface="B Lotus" pitchFamily="2" charset="-78"/>
              </a:rPr>
              <a:t>مطالعه </a:t>
            </a:r>
            <a:r>
              <a:rPr lang="fa-IR" sz="2400" b="1" dirty="0" smtClean="0">
                <a:solidFill>
                  <a:srgbClr val="24241C"/>
                </a:solidFill>
                <a:latin typeface="Trebuchet MS" pitchFamily="34" charset="0"/>
                <a:ea typeface="Nazanin"/>
                <a:cs typeface="B Lotus" pitchFamily="2" charset="-78"/>
              </a:rPr>
              <a:t>ویتنهال</a:t>
            </a:r>
            <a:r>
              <a:rPr lang="ar-SA" sz="2400" b="1" dirty="0" smtClean="0">
                <a:solidFill>
                  <a:srgbClr val="24241C"/>
                </a:solidFill>
                <a:latin typeface="Trebuchet MS" pitchFamily="34" charset="0"/>
                <a:ea typeface="Nazanin"/>
                <a:cs typeface="B Lotus" pitchFamily="2" charset="-78"/>
              </a:rPr>
              <a:t> در مورد مرگ و مير و بيماري كارمندان انگليسي نشان </a:t>
            </a:r>
            <a:r>
              <a:rPr lang="fa-IR" sz="2400" b="1" dirty="0" smtClean="0">
                <a:solidFill>
                  <a:srgbClr val="24241C"/>
                </a:solidFill>
                <a:latin typeface="Trebuchet MS" pitchFamily="34" charset="0"/>
                <a:ea typeface="Nazanin"/>
                <a:cs typeface="B Lotus" pitchFamily="2" charset="-78"/>
              </a:rPr>
              <a:t>داد</a:t>
            </a:r>
            <a:r>
              <a:rPr lang="ar-SA" sz="2400" b="1" dirty="0" smtClean="0">
                <a:solidFill>
                  <a:srgbClr val="24241C"/>
                </a:solidFill>
                <a:latin typeface="Trebuchet MS" pitchFamily="34" charset="0"/>
                <a:ea typeface="Nazanin"/>
                <a:cs typeface="B Lotus" pitchFamily="2" charset="-78"/>
              </a:rPr>
              <a:t> كه نداشتن كنترل بر شرايط كار عامل مهمي در ابتلاي جمعيت مذكور به ضعف سلامت و بيماري قلبي </a:t>
            </a:r>
            <a:r>
              <a:rPr lang="fa-IR" sz="2400" b="1" dirty="0" smtClean="0">
                <a:solidFill>
                  <a:srgbClr val="24241C"/>
                </a:solidFill>
                <a:latin typeface="Trebuchet MS" pitchFamily="34" charset="0"/>
                <a:ea typeface="Nazanin"/>
                <a:cs typeface="B Lotus" pitchFamily="2" charset="-78"/>
              </a:rPr>
              <a:t>بود</a:t>
            </a:r>
            <a:r>
              <a:rPr lang="ar-SA" sz="2400" b="1" dirty="0" smtClean="0">
                <a:solidFill>
                  <a:srgbClr val="24241C"/>
                </a:solidFill>
                <a:latin typeface="Trebuchet MS" pitchFamily="34" charset="0"/>
                <a:ea typeface="Nazanin"/>
                <a:cs typeface="B Lotus" pitchFamily="2" charset="-78"/>
              </a:rPr>
              <a:t>.</a:t>
            </a:r>
            <a:endParaRPr lang="fa-IR" sz="2400" b="1" dirty="0" smtClean="0">
              <a:solidFill>
                <a:srgbClr val="24241C"/>
              </a:solidFill>
              <a:latin typeface="Trebuchet MS" pitchFamily="34" charset="0"/>
              <a:ea typeface="Nazanin"/>
              <a:cs typeface="B Lotus" pitchFamily="2" charset="-78"/>
            </a:endParaRPr>
          </a:p>
          <a:p>
            <a:pPr algn="justLow" rtl="1" eaLnBrk="1" hangingPunct="1">
              <a:buFont typeface="Wingdings" pitchFamily="2" charset="2"/>
              <a:buChar char="v"/>
              <a:defRPr/>
            </a:pPr>
            <a:endParaRPr lang="fa-IR" sz="2400" b="1" dirty="0" smtClean="0">
              <a:solidFill>
                <a:srgbClr val="24241C"/>
              </a:solidFill>
              <a:latin typeface="Trebuchet MS" pitchFamily="34" charset="0"/>
              <a:ea typeface="Nazanin"/>
              <a:cs typeface="B Lotus" pitchFamily="2" charset="-78"/>
            </a:endParaRPr>
          </a:p>
          <a:p>
            <a:pPr algn="justLow" rtl="1" eaLnBrk="1" hangingPunct="1">
              <a:buFont typeface="Wingdings" pitchFamily="2" charset="2"/>
              <a:buChar char="v"/>
              <a:defRPr/>
            </a:pPr>
            <a:r>
              <a:rPr lang="fa-IR" sz="2400" b="1" dirty="0" smtClean="0">
                <a:solidFill>
                  <a:srgbClr val="24241C"/>
                </a:solidFill>
                <a:latin typeface="Trebuchet MS" pitchFamily="34" charset="0"/>
                <a:ea typeface="Nazanin"/>
                <a:cs typeface="B Lotus" pitchFamily="2" charset="-78"/>
              </a:rPr>
              <a:t>در تحقیق برونر </a:t>
            </a:r>
            <a:r>
              <a:rPr lang="ar-SA" sz="2400" b="1" dirty="0" smtClean="0">
                <a:solidFill>
                  <a:srgbClr val="FF0000"/>
                </a:solidFill>
                <a:latin typeface="Trebuchet MS" pitchFamily="34" charset="0"/>
                <a:ea typeface="Nazanin"/>
                <a:cs typeface="B Lotus" pitchFamily="2" charset="-78"/>
              </a:rPr>
              <a:t>سطوح بالاي استرس </a:t>
            </a:r>
            <a:r>
              <a:rPr lang="ar-SA" sz="2400" b="1" dirty="0" smtClean="0">
                <a:solidFill>
                  <a:srgbClr val="24241C"/>
                </a:solidFill>
                <a:latin typeface="Trebuchet MS" pitchFamily="34" charset="0"/>
                <a:ea typeface="Nazanin"/>
                <a:cs typeface="B Lotus" pitchFamily="2" charset="-78"/>
              </a:rPr>
              <a:t>نشان دهندة عدم كنترل طولاني مدت</a:t>
            </a:r>
            <a:r>
              <a:rPr lang="fa-IR" sz="2400" b="1" dirty="0" smtClean="0">
                <a:solidFill>
                  <a:srgbClr val="24241C"/>
                </a:solidFill>
                <a:latin typeface="Trebuchet MS" pitchFamily="34" charset="0"/>
                <a:ea typeface="Nazanin"/>
                <a:cs typeface="B Lotus" pitchFamily="2" charset="-78"/>
              </a:rPr>
              <a:t>ی بود</a:t>
            </a:r>
            <a:r>
              <a:rPr lang="ar-SA" sz="2400" b="1" dirty="0" smtClean="0">
                <a:solidFill>
                  <a:srgbClr val="24241C"/>
                </a:solidFill>
                <a:latin typeface="Trebuchet MS" pitchFamily="34" charset="0"/>
                <a:ea typeface="Nazanin"/>
                <a:cs typeface="B Lotus" pitchFamily="2" charset="-78"/>
              </a:rPr>
              <a:t> كه موجب اضطراب و احساس </a:t>
            </a:r>
            <a:r>
              <a:rPr lang="fa-IR" sz="2400" b="1" dirty="0" smtClean="0">
                <a:solidFill>
                  <a:srgbClr val="24241C"/>
                </a:solidFill>
                <a:latin typeface="Trebuchet MS" pitchFamily="34" charset="0"/>
                <a:ea typeface="Nazanin"/>
                <a:cs typeface="B Lotus" pitchFamily="2" charset="-78"/>
              </a:rPr>
              <a:t> </a:t>
            </a:r>
            <a:r>
              <a:rPr lang="ar-SA" sz="2400" b="1" dirty="0" smtClean="0">
                <a:solidFill>
                  <a:srgbClr val="24241C"/>
                </a:solidFill>
                <a:latin typeface="Trebuchet MS" pitchFamily="34" charset="0"/>
                <a:ea typeface="Nazanin"/>
                <a:cs typeface="B Lotus" pitchFamily="2" charset="-78"/>
              </a:rPr>
              <a:t>ناامني مي شد.</a:t>
            </a:r>
            <a:r>
              <a:rPr lang="fa-IR" sz="2400" b="1" dirty="0" smtClean="0">
                <a:solidFill>
                  <a:srgbClr val="24241C"/>
                </a:solidFill>
                <a:latin typeface="Trebuchet MS" pitchFamily="34" charset="0"/>
                <a:ea typeface="Nazanin"/>
                <a:cs typeface="B Lotus" pitchFamily="2" charset="-78"/>
              </a:rPr>
              <a:t> او </a:t>
            </a:r>
            <a:r>
              <a:rPr lang="ar-SA" sz="2400" b="1" dirty="0" smtClean="0">
                <a:solidFill>
                  <a:srgbClr val="24241C"/>
                </a:solidFill>
                <a:latin typeface="Trebuchet MS" pitchFamily="34" charset="0"/>
                <a:ea typeface="Nazanin"/>
                <a:cs typeface="B Lotus" pitchFamily="2" charset="-78"/>
              </a:rPr>
              <a:t>استرس</a:t>
            </a:r>
            <a:r>
              <a:rPr lang="fa-IR" sz="2400" b="1" dirty="0" smtClean="0">
                <a:solidFill>
                  <a:srgbClr val="24241C"/>
                </a:solidFill>
                <a:latin typeface="Trebuchet MS" pitchFamily="34" charset="0"/>
                <a:ea typeface="Nazanin"/>
                <a:cs typeface="B Lotus" pitchFamily="2" charset="-78"/>
              </a:rPr>
              <a:t> را</a:t>
            </a:r>
            <a:r>
              <a:rPr lang="ar-SA" sz="2400" b="1" dirty="0" smtClean="0">
                <a:solidFill>
                  <a:srgbClr val="24241C"/>
                </a:solidFill>
                <a:latin typeface="Trebuchet MS" pitchFamily="34" charset="0"/>
                <a:ea typeface="Nazanin"/>
                <a:cs typeface="B Lotus" pitchFamily="2" charset="-78"/>
              </a:rPr>
              <a:t> مسوول دامنة گسترده</a:t>
            </a:r>
            <a:r>
              <a:rPr lang="fa-IR" sz="2400" b="1" dirty="0" smtClean="0">
                <a:solidFill>
                  <a:srgbClr val="24241C"/>
                </a:solidFill>
                <a:latin typeface="Trebuchet MS" pitchFamily="34" charset="0"/>
                <a:ea typeface="Nazanin"/>
                <a:cs typeface="B Lotus" pitchFamily="2" charset="-78"/>
              </a:rPr>
              <a:t> </a:t>
            </a:r>
            <a:r>
              <a:rPr lang="ar-SA" sz="2400" b="1" dirty="0" smtClean="0">
                <a:solidFill>
                  <a:srgbClr val="24241C"/>
                </a:solidFill>
                <a:latin typeface="Trebuchet MS" pitchFamily="34" charset="0"/>
                <a:ea typeface="Nazanin"/>
                <a:cs typeface="B Lotus" pitchFamily="2" charset="-78"/>
              </a:rPr>
              <a:t>اي از</a:t>
            </a:r>
            <a:r>
              <a:rPr lang="fa-IR" sz="2400" b="1" dirty="0" smtClean="0">
                <a:solidFill>
                  <a:srgbClr val="24241C"/>
                </a:solidFill>
                <a:latin typeface="Trebuchet MS" pitchFamily="34" charset="0"/>
                <a:ea typeface="Nazanin"/>
                <a:cs typeface="B Lotus" pitchFamily="2" charset="-78"/>
              </a:rPr>
              <a:t> </a:t>
            </a:r>
            <a:r>
              <a:rPr lang="ar-SA" sz="2400" b="1" dirty="0" smtClean="0">
                <a:solidFill>
                  <a:srgbClr val="24241C"/>
                </a:solidFill>
                <a:latin typeface="Trebuchet MS" pitchFamily="34" charset="0"/>
                <a:ea typeface="Nazanin"/>
                <a:cs typeface="B Lotus" pitchFamily="2" charset="-78"/>
              </a:rPr>
              <a:t>تغيير</a:t>
            </a:r>
            <a:r>
              <a:rPr lang="fa-IR" sz="2400" b="1" dirty="0" smtClean="0">
                <a:solidFill>
                  <a:srgbClr val="24241C"/>
                </a:solidFill>
                <a:latin typeface="Trebuchet MS" pitchFamily="34" charset="0"/>
                <a:ea typeface="Nazanin"/>
                <a:cs typeface="B Lotus" pitchFamily="2" charset="-78"/>
              </a:rPr>
              <a:t>ات</a:t>
            </a:r>
            <a:r>
              <a:rPr lang="ar-SA" sz="2400" b="1" dirty="0" smtClean="0">
                <a:solidFill>
                  <a:srgbClr val="24241C"/>
                </a:solidFill>
                <a:latin typeface="Trebuchet MS" pitchFamily="34" charset="0"/>
                <a:ea typeface="Nazanin"/>
                <a:cs typeface="B Lotus" pitchFamily="2" charset="-78"/>
              </a:rPr>
              <a:t> فيزيولوژيك شامل افسردگي،</a:t>
            </a:r>
            <a:r>
              <a:rPr lang="fa-IR" sz="2400" b="1" dirty="0" smtClean="0">
                <a:solidFill>
                  <a:srgbClr val="24241C"/>
                </a:solidFill>
                <a:latin typeface="Trebuchet MS" pitchFamily="34" charset="0"/>
                <a:ea typeface="Nazanin"/>
                <a:cs typeface="B Lotus" pitchFamily="2" charset="-78"/>
              </a:rPr>
              <a:t> </a:t>
            </a:r>
            <a:r>
              <a:rPr lang="ar-SA" sz="2400" b="1" dirty="0" smtClean="0">
                <a:solidFill>
                  <a:srgbClr val="24241C"/>
                </a:solidFill>
                <a:latin typeface="Trebuchet MS" pitchFamily="34" charset="0"/>
                <a:ea typeface="Nazanin"/>
                <a:cs typeface="B Lotus" pitchFamily="2" charset="-78"/>
              </a:rPr>
              <a:t>استعداد ابتلاي به عفونت،</a:t>
            </a:r>
            <a:r>
              <a:rPr lang="fa-IR" sz="2400" b="1" dirty="0" smtClean="0">
                <a:solidFill>
                  <a:srgbClr val="24241C"/>
                </a:solidFill>
                <a:latin typeface="Trebuchet MS" pitchFamily="34" charset="0"/>
                <a:ea typeface="Nazanin"/>
                <a:cs typeface="B Lotus" pitchFamily="2" charset="-78"/>
              </a:rPr>
              <a:t> </a:t>
            </a:r>
            <a:r>
              <a:rPr lang="ar-SA" sz="2400" b="1" dirty="0" smtClean="0">
                <a:solidFill>
                  <a:srgbClr val="24241C"/>
                </a:solidFill>
                <a:latin typeface="Trebuchet MS" pitchFamily="34" charset="0"/>
                <a:ea typeface="Nazanin"/>
                <a:cs typeface="B Lotus" pitchFamily="2" charset="-78"/>
              </a:rPr>
              <a:t>ديابت</a:t>
            </a:r>
            <a:r>
              <a:rPr lang="fa-IR" sz="2400" b="1" dirty="0" smtClean="0">
                <a:solidFill>
                  <a:srgbClr val="24241C"/>
                </a:solidFill>
                <a:latin typeface="Trebuchet MS" pitchFamily="34" charset="0"/>
                <a:ea typeface="Nazanin"/>
                <a:cs typeface="B Lotus" pitchFamily="2" charset="-78"/>
              </a:rPr>
              <a:t>، پر</a:t>
            </a:r>
            <a:r>
              <a:rPr lang="ar-SA" sz="2400" b="1" dirty="0" smtClean="0">
                <a:solidFill>
                  <a:srgbClr val="24241C"/>
                </a:solidFill>
                <a:latin typeface="Trebuchet MS" pitchFamily="34" charset="0"/>
                <a:ea typeface="Nazanin"/>
                <a:cs typeface="B Lotus" pitchFamily="2" charset="-78"/>
              </a:rPr>
              <a:t>فشار</a:t>
            </a:r>
            <a:r>
              <a:rPr lang="fa-IR" sz="2400" b="1" dirty="0" smtClean="0">
                <a:solidFill>
                  <a:srgbClr val="24241C"/>
                </a:solidFill>
                <a:latin typeface="Trebuchet MS" pitchFamily="34" charset="0"/>
                <a:ea typeface="Nazanin"/>
                <a:cs typeface="B Lotus" pitchFamily="2" charset="-78"/>
              </a:rPr>
              <a:t>ی </a:t>
            </a:r>
            <a:r>
              <a:rPr lang="ar-SA" sz="2400" b="1" dirty="0" smtClean="0">
                <a:solidFill>
                  <a:srgbClr val="24241C"/>
                </a:solidFill>
                <a:latin typeface="Trebuchet MS" pitchFamily="34" charset="0"/>
                <a:ea typeface="Nazanin"/>
                <a:cs typeface="B Lotus" pitchFamily="2" charset="-78"/>
              </a:rPr>
              <a:t>خون</a:t>
            </a:r>
            <a:r>
              <a:rPr lang="fa-IR" sz="2400" b="1" dirty="0" smtClean="0">
                <a:solidFill>
                  <a:srgbClr val="24241C"/>
                </a:solidFill>
                <a:latin typeface="Trebuchet MS" pitchFamily="34" charset="0"/>
                <a:ea typeface="Nazanin"/>
                <a:cs typeface="B Lotus" pitchFamily="2" charset="-78"/>
              </a:rPr>
              <a:t> و</a:t>
            </a:r>
            <a:r>
              <a:rPr lang="ar-SA" sz="2400" b="1" dirty="0" smtClean="0">
                <a:solidFill>
                  <a:srgbClr val="24241C"/>
                </a:solidFill>
                <a:latin typeface="Trebuchet MS" pitchFamily="34" charset="0"/>
                <a:ea typeface="Nazanin"/>
                <a:cs typeface="B Lotus" pitchFamily="2" charset="-78"/>
              </a:rPr>
              <a:t> خطر</a:t>
            </a:r>
            <a:r>
              <a:rPr lang="fa-IR" sz="2400" b="1" dirty="0" smtClean="0">
                <a:solidFill>
                  <a:srgbClr val="24241C"/>
                </a:solidFill>
                <a:latin typeface="Trebuchet MS" pitchFamily="34" charset="0"/>
                <a:ea typeface="Nazanin"/>
                <a:cs typeface="B Lotus" pitchFamily="2" charset="-78"/>
              </a:rPr>
              <a:t> </a:t>
            </a:r>
            <a:r>
              <a:rPr lang="ar-SA" sz="2400" b="1" dirty="0" smtClean="0">
                <a:solidFill>
                  <a:srgbClr val="24241C"/>
                </a:solidFill>
                <a:latin typeface="Trebuchet MS" pitchFamily="34" charset="0"/>
                <a:ea typeface="Nazanin"/>
                <a:cs typeface="B Lotus" pitchFamily="2" charset="-78"/>
              </a:rPr>
              <a:t>بيشتر حملة قلبي مي </a:t>
            </a:r>
            <a:r>
              <a:rPr lang="fa-IR" sz="2400" b="1" dirty="0" smtClean="0">
                <a:solidFill>
                  <a:srgbClr val="24241C"/>
                </a:solidFill>
                <a:latin typeface="Trebuchet MS" pitchFamily="34" charset="0"/>
                <a:ea typeface="Nazanin"/>
                <a:cs typeface="B Lotus" pitchFamily="2" charset="-78"/>
              </a:rPr>
              <a:t>دانست.</a:t>
            </a:r>
            <a:endParaRPr lang="ar-SA" sz="2400" b="1" dirty="0" smtClean="0">
              <a:solidFill>
                <a:srgbClr val="24241C"/>
              </a:solidFill>
              <a:latin typeface="Trebuchet MS" pitchFamily="34" charset="0"/>
              <a:ea typeface="Nazanin"/>
              <a:cs typeface="B Lotus" pitchFamily="2" charset="-78"/>
            </a:endParaRPr>
          </a:p>
        </p:txBody>
      </p:sp>
      <p:sp>
        <p:nvSpPr>
          <p:cNvPr id="3" name="Rectangle 2"/>
          <p:cNvSpPr/>
          <p:nvPr/>
        </p:nvSpPr>
        <p:spPr>
          <a:xfrm>
            <a:off x="2362200" y="914400"/>
            <a:ext cx="4738798" cy="547842"/>
          </a:xfrm>
          <a:prstGeom prst="rect">
            <a:avLst/>
          </a:prstGeom>
        </p:spPr>
        <p:txBody>
          <a:bodyPr wrap="none">
            <a:spAutoFit/>
          </a:bodyPr>
          <a:lstStyle/>
          <a:p>
            <a:pPr algn="ctr" rtl="1">
              <a:lnSpc>
                <a:spcPct val="90000"/>
              </a:lnSpc>
              <a:defRPr/>
            </a:pPr>
            <a:r>
              <a:rPr lang="ar-SA" sz="3200" b="1" dirty="0" smtClean="0">
                <a:solidFill>
                  <a:schemeClr val="accent6">
                    <a:lumMod val="50000"/>
                  </a:schemeClr>
                </a:solidFill>
                <a:latin typeface="Trebuchet MS" pitchFamily="34" charset="0"/>
                <a:ea typeface="Nazanin"/>
                <a:cs typeface="B Nazanin" pitchFamily="2" charset="-78"/>
              </a:rPr>
              <a:t>احساس كنترل زندگي و موفقيت</a:t>
            </a:r>
            <a:r>
              <a:rPr lang="fa-IR" sz="3200" b="1" dirty="0" smtClean="0">
                <a:solidFill>
                  <a:schemeClr val="accent6">
                    <a:lumMod val="50000"/>
                  </a:schemeClr>
                </a:solidFill>
                <a:latin typeface="Trebuchet MS" pitchFamily="34" charset="0"/>
                <a:ea typeface="Nazanin"/>
                <a:cs typeface="B Nazanin" pitchFamily="2" charset="-78"/>
              </a:rPr>
              <a:t> </a:t>
            </a:r>
          </a:p>
        </p:txBody>
      </p:sp>
      <p:sp>
        <p:nvSpPr>
          <p:cNvPr id="4" name="Slide Number Placeholder 3"/>
          <p:cNvSpPr>
            <a:spLocks noGrp="1"/>
          </p:cNvSpPr>
          <p:nvPr>
            <p:ph type="sldNum" sz="quarter" idx="12"/>
          </p:nvPr>
        </p:nvSpPr>
        <p:spPr/>
        <p:txBody>
          <a:bodyPr/>
          <a:lstStyle/>
          <a:p>
            <a:fld id="{9330AC6E-0557-4792-BA84-DF1299267491}"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Slide Number Placeholder 2"/>
          <p:cNvSpPr txBox="1">
            <a:spLocks noGrp="1"/>
          </p:cNvSpPr>
          <p:nvPr/>
        </p:nvSpPr>
        <p:spPr bwMode="auto">
          <a:xfrm>
            <a:off x="9144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fld id="{641C98A3-A41F-4755-9612-57BEC1A18A19}" type="slidenum">
              <a:rPr lang="ar-SA" sz="1400">
                <a:latin typeface="Tahoma" pitchFamily="34" charset="0"/>
                <a:cs typeface="Times New Roman" pitchFamily="18" charset="0"/>
              </a:rPr>
              <a:pPr algn="l" rtl="0" eaLnBrk="1" hangingPunct="1"/>
              <a:t>28</a:t>
            </a:fld>
            <a:endParaRPr lang="en-US" sz="1400">
              <a:latin typeface="Tahoma" pitchFamily="34" charset="0"/>
              <a:cs typeface="Times New Roman" pitchFamily="18" charset="0"/>
            </a:endParaRPr>
          </a:p>
        </p:txBody>
      </p:sp>
      <p:sp>
        <p:nvSpPr>
          <p:cNvPr id="35847" name="Rectangle 3"/>
          <p:cNvSpPr>
            <a:spLocks noGrp="1" noChangeArrowheads="1"/>
          </p:cNvSpPr>
          <p:nvPr>
            <p:ph type="title" idx="4294967295"/>
          </p:nvPr>
        </p:nvSpPr>
        <p:spPr>
          <a:xfrm>
            <a:off x="5157788" y="431800"/>
            <a:ext cx="3529012" cy="863600"/>
          </a:xfrm>
        </p:spPr>
        <p:txBody>
          <a:bodyPr lIns="91440" tIns="45720" rIns="91440" bIns="45720" anchor="b">
            <a:normAutofit/>
          </a:bodyPr>
          <a:lstStyle/>
          <a:p>
            <a:pPr algn="r" eaLnBrk="1" hangingPunct="1"/>
            <a:r>
              <a:rPr lang="fa-IR" sz="3600" dirty="0" smtClean="0">
                <a:solidFill>
                  <a:srgbClr val="C00000"/>
                </a:solidFill>
                <a:cs typeface="B Jadid" pitchFamily="2" charset="-78"/>
              </a:rPr>
              <a:t> </a:t>
            </a:r>
            <a:r>
              <a:rPr lang="fa-IR" sz="3600" b="1" dirty="0" smtClean="0">
                <a:solidFill>
                  <a:srgbClr val="C00000"/>
                </a:solidFill>
                <a:cs typeface="B Nazanin" pitchFamily="2" charset="-78"/>
              </a:rPr>
              <a:t>ابعاد سبک زندگی</a:t>
            </a:r>
            <a:endParaRPr lang="en-US" sz="3600" b="1" dirty="0" smtClean="0">
              <a:solidFill>
                <a:srgbClr val="C00000"/>
              </a:solidFill>
              <a:cs typeface="B Nazanin" pitchFamily="2" charset="-78"/>
            </a:endParaRPr>
          </a:p>
        </p:txBody>
      </p:sp>
      <p:sp>
        <p:nvSpPr>
          <p:cNvPr id="1625090" name="Oval 2"/>
          <p:cNvSpPr>
            <a:spLocks noChangeArrowheads="1"/>
          </p:cNvSpPr>
          <p:nvPr/>
        </p:nvSpPr>
        <p:spPr bwMode="auto">
          <a:xfrm>
            <a:off x="685800" y="1219200"/>
            <a:ext cx="7162800" cy="5715000"/>
          </a:xfrm>
          <a:prstGeom prst="ellipse">
            <a:avLst/>
          </a:prstGeom>
          <a:gradFill rotWithShape="1">
            <a:gsLst>
              <a:gs pos="0">
                <a:schemeClr val="bg1"/>
              </a:gs>
              <a:gs pos="100000">
                <a:srgbClr val="FFCCFF"/>
              </a:gs>
            </a:gsLst>
            <a:path path="shape">
              <a:fillToRect l="50000" t="50000" r="50000" b="50000"/>
            </a:path>
          </a:gradFill>
          <a:ln w="9525">
            <a:solidFill>
              <a:schemeClr val="hlink"/>
            </a:solidFill>
            <a:round/>
            <a:headEnd/>
            <a:tailEnd/>
          </a:ln>
        </p:spPr>
        <p:txBody>
          <a:bodyPr wrap="none" lIns="90000" tIns="46800" rIns="90000" bIns="46800" anchor="ctr"/>
          <a:lstStyle/>
          <a:p>
            <a:pPr algn="ctr" rtl="0"/>
            <a:endParaRPr lang="fa-IR" sz="1200">
              <a:latin typeface="Tahoma" pitchFamily="34" charset="0"/>
              <a:cs typeface="Zar" pitchFamily="2" charset="-78"/>
            </a:endParaRPr>
          </a:p>
        </p:txBody>
      </p:sp>
      <p:sp>
        <p:nvSpPr>
          <p:cNvPr id="35849" name="Oval 4"/>
          <p:cNvSpPr>
            <a:spLocks noChangeArrowheads="1"/>
          </p:cNvSpPr>
          <p:nvPr/>
        </p:nvSpPr>
        <p:spPr bwMode="auto">
          <a:xfrm>
            <a:off x="5400675" y="3506788"/>
            <a:ext cx="677863" cy="9302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90000" tIns="46800" rIns="90000" bIns="46800" anchor="ctr"/>
          <a:lstStyle/>
          <a:p>
            <a:pPr algn="ctr" rtl="0"/>
            <a:endParaRPr lang="fa-IR" sz="1200">
              <a:latin typeface="Tahoma" pitchFamily="34" charset="0"/>
              <a:cs typeface="Zar" pitchFamily="2" charset="-78"/>
            </a:endParaRPr>
          </a:p>
        </p:txBody>
      </p:sp>
      <p:grpSp>
        <p:nvGrpSpPr>
          <p:cNvPr id="2" name="Group 5"/>
          <p:cNvGrpSpPr>
            <a:grpSpLocks/>
          </p:cNvGrpSpPr>
          <p:nvPr/>
        </p:nvGrpSpPr>
        <p:grpSpPr bwMode="auto">
          <a:xfrm>
            <a:off x="3992562" y="3505200"/>
            <a:ext cx="808038" cy="1174750"/>
            <a:chOff x="3715" y="1827"/>
            <a:chExt cx="221" cy="317"/>
          </a:xfrm>
        </p:grpSpPr>
        <p:sp>
          <p:nvSpPr>
            <p:cNvPr id="36173" name="Freeform 6"/>
            <p:cNvSpPr>
              <a:spLocks/>
            </p:cNvSpPr>
            <p:nvPr/>
          </p:nvSpPr>
          <p:spPr bwMode="auto">
            <a:xfrm>
              <a:off x="3715" y="1987"/>
              <a:ext cx="213" cy="157"/>
            </a:xfrm>
            <a:custGeom>
              <a:avLst/>
              <a:gdLst>
                <a:gd name="T0" fmla="*/ 0 w 3189"/>
                <a:gd name="T1" fmla="*/ 0 h 2367"/>
                <a:gd name="T2" fmla="*/ 0 w 3189"/>
                <a:gd name="T3" fmla="*/ 0 h 2367"/>
                <a:gd name="T4" fmla="*/ 0 w 3189"/>
                <a:gd name="T5" fmla="*/ 0 h 2367"/>
                <a:gd name="T6" fmla="*/ 0 w 3189"/>
                <a:gd name="T7" fmla="*/ 0 h 2367"/>
                <a:gd name="T8" fmla="*/ 0 w 3189"/>
                <a:gd name="T9" fmla="*/ 0 h 2367"/>
                <a:gd name="T10" fmla="*/ 0 w 3189"/>
                <a:gd name="T11" fmla="*/ 0 h 2367"/>
                <a:gd name="T12" fmla="*/ 0 w 3189"/>
                <a:gd name="T13" fmla="*/ 0 h 2367"/>
                <a:gd name="T14" fmla="*/ 0 w 3189"/>
                <a:gd name="T15" fmla="*/ 0 h 2367"/>
                <a:gd name="T16" fmla="*/ 0 w 3189"/>
                <a:gd name="T17" fmla="*/ 0 h 2367"/>
                <a:gd name="T18" fmla="*/ 0 w 3189"/>
                <a:gd name="T19" fmla="*/ 0 h 2367"/>
                <a:gd name="T20" fmla="*/ 0 w 3189"/>
                <a:gd name="T21" fmla="*/ 0 h 2367"/>
                <a:gd name="T22" fmla="*/ 0 w 3189"/>
                <a:gd name="T23" fmla="*/ 0 h 2367"/>
                <a:gd name="T24" fmla="*/ 0 w 3189"/>
                <a:gd name="T25" fmla="*/ 0 h 2367"/>
                <a:gd name="T26" fmla="*/ 0 w 3189"/>
                <a:gd name="T27" fmla="*/ 0 h 2367"/>
                <a:gd name="T28" fmla="*/ 0 w 3189"/>
                <a:gd name="T29" fmla="*/ 0 h 2367"/>
                <a:gd name="T30" fmla="*/ 0 w 3189"/>
                <a:gd name="T31" fmla="*/ 0 h 2367"/>
                <a:gd name="T32" fmla="*/ 0 w 3189"/>
                <a:gd name="T33" fmla="*/ 0 h 2367"/>
                <a:gd name="T34" fmla="*/ 0 w 3189"/>
                <a:gd name="T35" fmla="*/ 0 h 2367"/>
                <a:gd name="T36" fmla="*/ 0 w 3189"/>
                <a:gd name="T37" fmla="*/ 0 h 2367"/>
                <a:gd name="T38" fmla="*/ 0 w 3189"/>
                <a:gd name="T39" fmla="*/ 0 h 2367"/>
                <a:gd name="T40" fmla="*/ 0 w 3189"/>
                <a:gd name="T41" fmla="*/ 0 h 2367"/>
                <a:gd name="T42" fmla="*/ 0 w 3189"/>
                <a:gd name="T43" fmla="*/ 0 h 2367"/>
                <a:gd name="T44" fmla="*/ 0 w 3189"/>
                <a:gd name="T45" fmla="*/ 0 h 2367"/>
                <a:gd name="T46" fmla="*/ 0 w 3189"/>
                <a:gd name="T47" fmla="*/ 0 h 2367"/>
                <a:gd name="T48" fmla="*/ 0 w 3189"/>
                <a:gd name="T49" fmla="*/ 0 h 2367"/>
                <a:gd name="T50" fmla="*/ 0 w 3189"/>
                <a:gd name="T51" fmla="*/ 0 h 2367"/>
                <a:gd name="T52" fmla="*/ 0 w 3189"/>
                <a:gd name="T53" fmla="*/ 0 h 2367"/>
                <a:gd name="T54" fmla="*/ 0 w 3189"/>
                <a:gd name="T55" fmla="*/ 0 h 2367"/>
                <a:gd name="T56" fmla="*/ 0 w 3189"/>
                <a:gd name="T57" fmla="*/ 0 h 2367"/>
                <a:gd name="T58" fmla="*/ 0 w 3189"/>
                <a:gd name="T59" fmla="*/ 0 h 2367"/>
                <a:gd name="T60" fmla="*/ 0 w 3189"/>
                <a:gd name="T61" fmla="*/ 0 h 2367"/>
                <a:gd name="T62" fmla="*/ 0 w 3189"/>
                <a:gd name="T63" fmla="*/ 0 h 2367"/>
                <a:gd name="T64" fmla="*/ 0 w 3189"/>
                <a:gd name="T65" fmla="*/ 0 h 2367"/>
                <a:gd name="T66" fmla="*/ 0 w 3189"/>
                <a:gd name="T67" fmla="*/ 0 h 2367"/>
                <a:gd name="T68" fmla="*/ 0 w 3189"/>
                <a:gd name="T69" fmla="*/ 0 h 2367"/>
                <a:gd name="T70" fmla="*/ 0 w 3189"/>
                <a:gd name="T71" fmla="*/ 0 h 2367"/>
                <a:gd name="T72" fmla="*/ 0 w 3189"/>
                <a:gd name="T73" fmla="*/ 0 h 2367"/>
                <a:gd name="T74" fmla="*/ 0 w 3189"/>
                <a:gd name="T75" fmla="*/ 0 h 2367"/>
                <a:gd name="T76" fmla="*/ 0 w 3189"/>
                <a:gd name="T77" fmla="*/ 0 h 2367"/>
                <a:gd name="T78" fmla="*/ 0 w 3189"/>
                <a:gd name="T79" fmla="*/ 0 h 2367"/>
                <a:gd name="T80" fmla="*/ 0 w 3189"/>
                <a:gd name="T81" fmla="*/ 0 h 2367"/>
                <a:gd name="T82" fmla="*/ 0 w 3189"/>
                <a:gd name="T83" fmla="*/ 0 h 2367"/>
                <a:gd name="T84" fmla="*/ 0 w 3189"/>
                <a:gd name="T85" fmla="*/ 0 h 2367"/>
                <a:gd name="T86" fmla="*/ 0 w 3189"/>
                <a:gd name="T87" fmla="*/ 0 h 2367"/>
                <a:gd name="T88" fmla="*/ 0 w 3189"/>
                <a:gd name="T89" fmla="*/ 0 h 2367"/>
                <a:gd name="T90" fmla="*/ 0 w 3189"/>
                <a:gd name="T91" fmla="*/ 0 h 2367"/>
                <a:gd name="T92" fmla="*/ 0 w 3189"/>
                <a:gd name="T93" fmla="*/ 0 h 2367"/>
                <a:gd name="T94" fmla="*/ 0 w 3189"/>
                <a:gd name="T95" fmla="*/ 0 h 2367"/>
                <a:gd name="T96" fmla="*/ 0 w 3189"/>
                <a:gd name="T97" fmla="*/ 0 h 2367"/>
                <a:gd name="T98" fmla="*/ 0 w 3189"/>
                <a:gd name="T99" fmla="*/ 0 h 23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89"/>
                <a:gd name="T151" fmla="*/ 0 h 2367"/>
                <a:gd name="T152" fmla="*/ 3189 w 3189"/>
                <a:gd name="T153" fmla="*/ 2367 h 23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89" h="2367">
                  <a:moveTo>
                    <a:pt x="2478" y="282"/>
                  </a:moveTo>
                  <a:lnTo>
                    <a:pt x="2496" y="298"/>
                  </a:lnTo>
                  <a:lnTo>
                    <a:pt x="2549" y="344"/>
                  </a:lnTo>
                  <a:lnTo>
                    <a:pt x="2585" y="376"/>
                  </a:lnTo>
                  <a:lnTo>
                    <a:pt x="2626" y="414"/>
                  </a:lnTo>
                  <a:lnTo>
                    <a:pt x="2671" y="459"/>
                  </a:lnTo>
                  <a:lnTo>
                    <a:pt x="2718" y="509"/>
                  </a:lnTo>
                  <a:lnTo>
                    <a:pt x="2742" y="536"/>
                  </a:lnTo>
                  <a:lnTo>
                    <a:pt x="2767" y="564"/>
                  </a:lnTo>
                  <a:lnTo>
                    <a:pt x="2792" y="593"/>
                  </a:lnTo>
                  <a:lnTo>
                    <a:pt x="2817" y="623"/>
                  </a:lnTo>
                  <a:lnTo>
                    <a:pt x="2841" y="656"/>
                  </a:lnTo>
                  <a:lnTo>
                    <a:pt x="2865" y="688"/>
                  </a:lnTo>
                  <a:lnTo>
                    <a:pt x="2889" y="721"/>
                  </a:lnTo>
                  <a:lnTo>
                    <a:pt x="2912" y="755"/>
                  </a:lnTo>
                  <a:lnTo>
                    <a:pt x="2935" y="791"/>
                  </a:lnTo>
                  <a:lnTo>
                    <a:pt x="2957" y="827"/>
                  </a:lnTo>
                  <a:lnTo>
                    <a:pt x="2977" y="864"/>
                  </a:lnTo>
                  <a:lnTo>
                    <a:pt x="2997" y="901"/>
                  </a:lnTo>
                  <a:lnTo>
                    <a:pt x="3015" y="940"/>
                  </a:lnTo>
                  <a:lnTo>
                    <a:pt x="3031" y="979"/>
                  </a:lnTo>
                  <a:lnTo>
                    <a:pt x="3047" y="1018"/>
                  </a:lnTo>
                  <a:lnTo>
                    <a:pt x="3060" y="1059"/>
                  </a:lnTo>
                  <a:lnTo>
                    <a:pt x="3107" y="1205"/>
                  </a:lnTo>
                  <a:lnTo>
                    <a:pt x="3143" y="1325"/>
                  </a:lnTo>
                  <a:lnTo>
                    <a:pt x="3157" y="1378"/>
                  </a:lnTo>
                  <a:lnTo>
                    <a:pt x="3169" y="1427"/>
                  </a:lnTo>
                  <a:lnTo>
                    <a:pt x="3178" y="1474"/>
                  </a:lnTo>
                  <a:lnTo>
                    <a:pt x="3184" y="1518"/>
                  </a:lnTo>
                  <a:lnTo>
                    <a:pt x="3186" y="1540"/>
                  </a:lnTo>
                  <a:lnTo>
                    <a:pt x="3188" y="1562"/>
                  </a:lnTo>
                  <a:lnTo>
                    <a:pt x="3188" y="1583"/>
                  </a:lnTo>
                  <a:lnTo>
                    <a:pt x="3189" y="1605"/>
                  </a:lnTo>
                  <a:lnTo>
                    <a:pt x="3188" y="1627"/>
                  </a:lnTo>
                  <a:lnTo>
                    <a:pt x="3187" y="1649"/>
                  </a:lnTo>
                  <a:lnTo>
                    <a:pt x="3185" y="1672"/>
                  </a:lnTo>
                  <a:lnTo>
                    <a:pt x="3182" y="1695"/>
                  </a:lnTo>
                  <a:lnTo>
                    <a:pt x="3174" y="1743"/>
                  </a:lnTo>
                  <a:lnTo>
                    <a:pt x="3164" y="1796"/>
                  </a:lnTo>
                  <a:lnTo>
                    <a:pt x="3151" y="1852"/>
                  </a:lnTo>
                  <a:lnTo>
                    <a:pt x="3135" y="1914"/>
                  </a:lnTo>
                  <a:lnTo>
                    <a:pt x="3121" y="1960"/>
                  </a:lnTo>
                  <a:lnTo>
                    <a:pt x="3105" y="2005"/>
                  </a:lnTo>
                  <a:lnTo>
                    <a:pt x="3097" y="2027"/>
                  </a:lnTo>
                  <a:lnTo>
                    <a:pt x="3087" y="2048"/>
                  </a:lnTo>
                  <a:lnTo>
                    <a:pt x="3077" y="2070"/>
                  </a:lnTo>
                  <a:lnTo>
                    <a:pt x="3067" y="2089"/>
                  </a:lnTo>
                  <a:lnTo>
                    <a:pt x="3054" y="2110"/>
                  </a:lnTo>
                  <a:lnTo>
                    <a:pt x="3042" y="2130"/>
                  </a:lnTo>
                  <a:lnTo>
                    <a:pt x="3028" y="2148"/>
                  </a:lnTo>
                  <a:lnTo>
                    <a:pt x="3014" y="2167"/>
                  </a:lnTo>
                  <a:lnTo>
                    <a:pt x="2998" y="2185"/>
                  </a:lnTo>
                  <a:lnTo>
                    <a:pt x="2982" y="2201"/>
                  </a:lnTo>
                  <a:lnTo>
                    <a:pt x="2964" y="2218"/>
                  </a:lnTo>
                  <a:lnTo>
                    <a:pt x="2944" y="2233"/>
                  </a:lnTo>
                  <a:lnTo>
                    <a:pt x="2925" y="2249"/>
                  </a:lnTo>
                  <a:lnTo>
                    <a:pt x="2903" y="2263"/>
                  </a:lnTo>
                  <a:lnTo>
                    <a:pt x="2880" y="2277"/>
                  </a:lnTo>
                  <a:lnTo>
                    <a:pt x="2855" y="2289"/>
                  </a:lnTo>
                  <a:lnTo>
                    <a:pt x="2829" y="2301"/>
                  </a:lnTo>
                  <a:lnTo>
                    <a:pt x="2802" y="2312"/>
                  </a:lnTo>
                  <a:lnTo>
                    <a:pt x="2773" y="2323"/>
                  </a:lnTo>
                  <a:lnTo>
                    <a:pt x="2742" y="2331"/>
                  </a:lnTo>
                  <a:lnTo>
                    <a:pt x="2710" y="2339"/>
                  </a:lnTo>
                  <a:lnTo>
                    <a:pt x="2676" y="2346"/>
                  </a:lnTo>
                  <a:lnTo>
                    <a:pt x="2640" y="2353"/>
                  </a:lnTo>
                  <a:lnTo>
                    <a:pt x="2602" y="2358"/>
                  </a:lnTo>
                  <a:lnTo>
                    <a:pt x="2563" y="2362"/>
                  </a:lnTo>
                  <a:lnTo>
                    <a:pt x="2521" y="2365"/>
                  </a:lnTo>
                  <a:lnTo>
                    <a:pt x="2478" y="2366"/>
                  </a:lnTo>
                  <a:lnTo>
                    <a:pt x="2432" y="2367"/>
                  </a:lnTo>
                  <a:lnTo>
                    <a:pt x="2367" y="2366"/>
                  </a:lnTo>
                  <a:lnTo>
                    <a:pt x="2303" y="2364"/>
                  </a:lnTo>
                  <a:lnTo>
                    <a:pt x="2242" y="2361"/>
                  </a:lnTo>
                  <a:lnTo>
                    <a:pt x="2182" y="2357"/>
                  </a:lnTo>
                  <a:lnTo>
                    <a:pt x="2124" y="2351"/>
                  </a:lnTo>
                  <a:lnTo>
                    <a:pt x="2068" y="2344"/>
                  </a:lnTo>
                  <a:lnTo>
                    <a:pt x="2014" y="2336"/>
                  </a:lnTo>
                  <a:lnTo>
                    <a:pt x="1962" y="2328"/>
                  </a:lnTo>
                  <a:lnTo>
                    <a:pt x="1912" y="2319"/>
                  </a:lnTo>
                  <a:lnTo>
                    <a:pt x="1863" y="2309"/>
                  </a:lnTo>
                  <a:lnTo>
                    <a:pt x="1816" y="2299"/>
                  </a:lnTo>
                  <a:lnTo>
                    <a:pt x="1772" y="2288"/>
                  </a:lnTo>
                  <a:lnTo>
                    <a:pt x="1729" y="2277"/>
                  </a:lnTo>
                  <a:lnTo>
                    <a:pt x="1689" y="2266"/>
                  </a:lnTo>
                  <a:lnTo>
                    <a:pt x="1649" y="2254"/>
                  </a:lnTo>
                  <a:lnTo>
                    <a:pt x="1613" y="2243"/>
                  </a:lnTo>
                  <a:lnTo>
                    <a:pt x="1547" y="2219"/>
                  </a:lnTo>
                  <a:lnTo>
                    <a:pt x="1487" y="2197"/>
                  </a:lnTo>
                  <a:lnTo>
                    <a:pt x="1438" y="2175"/>
                  </a:lnTo>
                  <a:lnTo>
                    <a:pt x="1396" y="2157"/>
                  </a:lnTo>
                  <a:lnTo>
                    <a:pt x="1340" y="2129"/>
                  </a:lnTo>
                  <a:lnTo>
                    <a:pt x="1322" y="2117"/>
                  </a:lnTo>
                  <a:lnTo>
                    <a:pt x="1314" y="2123"/>
                  </a:lnTo>
                  <a:lnTo>
                    <a:pt x="1294" y="2138"/>
                  </a:lnTo>
                  <a:lnTo>
                    <a:pt x="1277" y="2148"/>
                  </a:lnTo>
                  <a:lnTo>
                    <a:pt x="1256" y="2159"/>
                  </a:lnTo>
                  <a:lnTo>
                    <a:pt x="1230" y="2169"/>
                  </a:lnTo>
                  <a:lnTo>
                    <a:pt x="1199" y="2181"/>
                  </a:lnTo>
                  <a:lnTo>
                    <a:pt x="1164" y="2190"/>
                  </a:lnTo>
                  <a:lnTo>
                    <a:pt x="1124" y="2199"/>
                  </a:lnTo>
                  <a:lnTo>
                    <a:pt x="1101" y="2203"/>
                  </a:lnTo>
                  <a:lnTo>
                    <a:pt x="1077" y="2207"/>
                  </a:lnTo>
                  <a:lnTo>
                    <a:pt x="1052" y="2211"/>
                  </a:lnTo>
                  <a:lnTo>
                    <a:pt x="1025" y="2214"/>
                  </a:lnTo>
                  <a:lnTo>
                    <a:pt x="997" y="2216"/>
                  </a:lnTo>
                  <a:lnTo>
                    <a:pt x="967" y="2217"/>
                  </a:lnTo>
                  <a:lnTo>
                    <a:pt x="936" y="2218"/>
                  </a:lnTo>
                  <a:lnTo>
                    <a:pt x="903" y="2218"/>
                  </a:lnTo>
                  <a:lnTo>
                    <a:pt x="868" y="2217"/>
                  </a:lnTo>
                  <a:lnTo>
                    <a:pt x="832" y="2215"/>
                  </a:lnTo>
                  <a:lnTo>
                    <a:pt x="795" y="2212"/>
                  </a:lnTo>
                  <a:lnTo>
                    <a:pt x="755" y="2208"/>
                  </a:lnTo>
                  <a:lnTo>
                    <a:pt x="677" y="2200"/>
                  </a:lnTo>
                  <a:lnTo>
                    <a:pt x="602" y="2191"/>
                  </a:lnTo>
                  <a:lnTo>
                    <a:pt x="567" y="2186"/>
                  </a:lnTo>
                  <a:lnTo>
                    <a:pt x="531" y="2179"/>
                  </a:lnTo>
                  <a:lnTo>
                    <a:pt x="498" y="2174"/>
                  </a:lnTo>
                  <a:lnTo>
                    <a:pt x="466" y="2167"/>
                  </a:lnTo>
                  <a:lnTo>
                    <a:pt x="435" y="2160"/>
                  </a:lnTo>
                  <a:lnTo>
                    <a:pt x="404" y="2153"/>
                  </a:lnTo>
                  <a:lnTo>
                    <a:pt x="375" y="2143"/>
                  </a:lnTo>
                  <a:lnTo>
                    <a:pt x="347" y="2134"/>
                  </a:lnTo>
                  <a:lnTo>
                    <a:pt x="320" y="2122"/>
                  </a:lnTo>
                  <a:lnTo>
                    <a:pt x="294" y="2111"/>
                  </a:lnTo>
                  <a:lnTo>
                    <a:pt x="269" y="2098"/>
                  </a:lnTo>
                  <a:lnTo>
                    <a:pt x="245" y="2084"/>
                  </a:lnTo>
                  <a:lnTo>
                    <a:pt x="222" y="2069"/>
                  </a:lnTo>
                  <a:lnTo>
                    <a:pt x="201" y="2051"/>
                  </a:lnTo>
                  <a:lnTo>
                    <a:pt x="180" y="2033"/>
                  </a:lnTo>
                  <a:lnTo>
                    <a:pt x="160" y="2013"/>
                  </a:lnTo>
                  <a:lnTo>
                    <a:pt x="142" y="1991"/>
                  </a:lnTo>
                  <a:lnTo>
                    <a:pt x="124" y="1968"/>
                  </a:lnTo>
                  <a:lnTo>
                    <a:pt x="107" y="1942"/>
                  </a:lnTo>
                  <a:lnTo>
                    <a:pt x="92" y="1915"/>
                  </a:lnTo>
                  <a:lnTo>
                    <a:pt x="77" y="1886"/>
                  </a:lnTo>
                  <a:lnTo>
                    <a:pt x="64" y="1855"/>
                  </a:lnTo>
                  <a:lnTo>
                    <a:pt x="52" y="1822"/>
                  </a:lnTo>
                  <a:lnTo>
                    <a:pt x="41" y="1786"/>
                  </a:lnTo>
                  <a:lnTo>
                    <a:pt x="31" y="1748"/>
                  </a:lnTo>
                  <a:lnTo>
                    <a:pt x="22" y="1708"/>
                  </a:lnTo>
                  <a:lnTo>
                    <a:pt x="14" y="1664"/>
                  </a:lnTo>
                  <a:lnTo>
                    <a:pt x="7" y="1620"/>
                  </a:lnTo>
                  <a:lnTo>
                    <a:pt x="2" y="1573"/>
                  </a:lnTo>
                  <a:lnTo>
                    <a:pt x="0" y="1525"/>
                  </a:lnTo>
                  <a:lnTo>
                    <a:pt x="0" y="1480"/>
                  </a:lnTo>
                  <a:lnTo>
                    <a:pt x="3" y="1433"/>
                  </a:lnTo>
                  <a:lnTo>
                    <a:pt x="8" y="1386"/>
                  </a:lnTo>
                  <a:lnTo>
                    <a:pt x="15" y="1341"/>
                  </a:lnTo>
                  <a:lnTo>
                    <a:pt x="24" y="1295"/>
                  </a:lnTo>
                  <a:lnTo>
                    <a:pt x="36" y="1250"/>
                  </a:lnTo>
                  <a:lnTo>
                    <a:pt x="49" y="1205"/>
                  </a:lnTo>
                  <a:lnTo>
                    <a:pt x="64" y="1160"/>
                  </a:lnTo>
                  <a:lnTo>
                    <a:pt x="80" y="1117"/>
                  </a:lnTo>
                  <a:lnTo>
                    <a:pt x="99" y="1074"/>
                  </a:lnTo>
                  <a:lnTo>
                    <a:pt x="119" y="1032"/>
                  </a:lnTo>
                  <a:lnTo>
                    <a:pt x="140" y="989"/>
                  </a:lnTo>
                  <a:lnTo>
                    <a:pt x="162" y="949"/>
                  </a:lnTo>
                  <a:lnTo>
                    <a:pt x="185" y="909"/>
                  </a:lnTo>
                  <a:lnTo>
                    <a:pt x="210" y="869"/>
                  </a:lnTo>
                  <a:lnTo>
                    <a:pt x="235" y="831"/>
                  </a:lnTo>
                  <a:lnTo>
                    <a:pt x="261" y="793"/>
                  </a:lnTo>
                  <a:lnTo>
                    <a:pt x="288" y="756"/>
                  </a:lnTo>
                  <a:lnTo>
                    <a:pt x="315" y="721"/>
                  </a:lnTo>
                  <a:lnTo>
                    <a:pt x="343" y="687"/>
                  </a:lnTo>
                  <a:lnTo>
                    <a:pt x="371" y="654"/>
                  </a:lnTo>
                  <a:lnTo>
                    <a:pt x="399" y="622"/>
                  </a:lnTo>
                  <a:lnTo>
                    <a:pt x="428" y="591"/>
                  </a:lnTo>
                  <a:lnTo>
                    <a:pt x="456" y="562"/>
                  </a:lnTo>
                  <a:lnTo>
                    <a:pt x="484" y="534"/>
                  </a:lnTo>
                  <a:lnTo>
                    <a:pt x="512" y="508"/>
                  </a:lnTo>
                  <a:lnTo>
                    <a:pt x="540" y="484"/>
                  </a:lnTo>
                  <a:lnTo>
                    <a:pt x="567" y="460"/>
                  </a:lnTo>
                  <a:lnTo>
                    <a:pt x="593" y="438"/>
                  </a:lnTo>
                  <a:lnTo>
                    <a:pt x="619" y="418"/>
                  </a:lnTo>
                  <a:lnTo>
                    <a:pt x="727" y="329"/>
                  </a:lnTo>
                  <a:lnTo>
                    <a:pt x="855" y="225"/>
                  </a:lnTo>
                  <a:lnTo>
                    <a:pt x="891" y="198"/>
                  </a:lnTo>
                  <a:lnTo>
                    <a:pt x="929" y="174"/>
                  </a:lnTo>
                  <a:lnTo>
                    <a:pt x="968" y="149"/>
                  </a:lnTo>
                  <a:lnTo>
                    <a:pt x="1009" y="125"/>
                  </a:lnTo>
                  <a:lnTo>
                    <a:pt x="1053" y="102"/>
                  </a:lnTo>
                  <a:lnTo>
                    <a:pt x="1100" y="81"/>
                  </a:lnTo>
                  <a:lnTo>
                    <a:pt x="1148" y="62"/>
                  </a:lnTo>
                  <a:lnTo>
                    <a:pt x="1199" y="45"/>
                  </a:lnTo>
                  <a:lnTo>
                    <a:pt x="1253" y="29"/>
                  </a:lnTo>
                  <a:lnTo>
                    <a:pt x="1310" y="18"/>
                  </a:lnTo>
                  <a:lnTo>
                    <a:pt x="1370" y="9"/>
                  </a:lnTo>
                  <a:lnTo>
                    <a:pt x="1434" y="3"/>
                  </a:lnTo>
                  <a:lnTo>
                    <a:pt x="1499" y="0"/>
                  </a:lnTo>
                  <a:lnTo>
                    <a:pt x="1568" y="1"/>
                  </a:lnTo>
                  <a:lnTo>
                    <a:pt x="1642" y="8"/>
                  </a:lnTo>
                  <a:lnTo>
                    <a:pt x="1719" y="17"/>
                  </a:lnTo>
                  <a:lnTo>
                    <a:pt x="1799" y="32"/>
                  </a:lnTo>
                  <a:lnTo>
                    <a:pt x="1884" y="50"/>
                  </a:lnTo>
                  <a:lnTo>
                    <a:pt x="1972" y="75"/>
                  </a:lnTo>
                  <a:lnTo>
                    <a:pt x="2064" y="104"/>
                  </a:lnTo>
                  <a:lnTo>
                    <a:pt x="2160" y="139"/>
                  </a:lnTo>
                  <a:lnTo>
                    <a:pt x="2261" y="181"/>
                  </a:lnTo>
                  <a:lnTo>
                    <a:pt x="2367" y="228"/>
                  </a:lnTo>
                  <a:lnTo>
                    <a:pt x="2478" y="282"/>
                  </a:lnTo>
                  <a:close/>
                </a:path>
              </a:pathLst>
            </a:custGeom>
            <a:solidFill>
              <a:srgbClr val="B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4" name="Freeform 7"/>
            <p:cNvSpPr>
              <a:spLocks/>
            </p:cNvSpPr>
            <p:nvPr/>
          </p:nvSpPr>
          <p:spPr bwMode="auto">
            <a:xfrm>
              <a:off x="3764" y="1837"/>
              <a:ext cx="163" cy="181"/>
            </a:xfrm>
            <a:custGeom>
              <a:avLst/>
              <a:gdLst>
                <a:gd name="T0" fmla="*/ 0 w 2448"/>
                <a:gd name="T1" fmla="*/ 0 h 2710"/>
                <a:gd name="T2" fmla="*/ 0 w 2448"/>
                <a:gd name="T3" fmla="*/ 0 h 2710"/>
                <a:gd name="T4" fmla="*/ 0 w 2448"/>
                <a:gd name="T5" fmla="*/ 0 h 2710"/>
                <a:gd name="T6" fmla="*/ 0 w 2448"/>
                <a:gd name="T7" fmla="*/ 0 h 2710"/>
                <a:gd name="T8" fmla="*/ 0 w 2448"/>
                <a:gd name="T9" fmla="*/ 0 h 2710"/>
                <a:gd name="T10" fmla="*/ 0 w 2448"/>
                <a:gd name="T11" fmla="*/ 0 h 2710"/>
                <a:gd name="T12" fmla="*/ 0 w 2448"/>
                <a:gd name="T13" fmla="*/ 0 h 2710"/>
                <a:gd name="T14" fmla="*/ 0 w 2448"/>
                <a:gd name="T15" fmla="*/ 0 h 2710"/>
                <a:gd name="T16" fmla="*/ 0 w 2448"/>
                <a:gd name="T17" fmla="*/ 0 h 2710"/>
                <a:gd name="T18" fmla="*/ 0 w 2448"/>
                <a:gd name="T19" fmla="*/ 0 h 2710"/>
                <a:gd name="T20" fmla="*/ 0 w 2448"/>
                <a:gd name="T21" fmla="*/ 0 h 2710"/>
                <a:gd name="T22" fmla="*/ 0 w 2448"/>
                <a:gd name="T23" fmla="*/ 0 h 2710"/>
                <a:gd name="T24" fmla="*/ 0 w 2448"/>
                <a:gd name="T25" fmla="*/ 0 h 2710"/>
                <a:gd name="T26" fmla="*/ 0 w 2448"/>
                <a:gd name="T27" fmla="*/ 0 h 2710"/>
                <a:gd name="T28" fmla="*/ 0 w 2448"/>
                <a:gd name="T29" fmla="*/ 0 h 2710"/>
                <a:gd name="T30" fmla="*/ 0 w 2448"/>
                <a:gd name="T31" fmla="*/ 0 h 2710"/>
                <a:gd name="T32" fmla="*/ 0 w 2448"/>
                <a:gd name="T33" fmla="*/ 0 h 2710"/>
                <a:gd name="T34" fmla="*/ 0 w 2448"/>
                <a:gd name="T35" fmla="*/ 0 h 2710"/>
                <a:gd name="T36" fmla="*/ 0 w 2448"/>
                <a:gd name="T37" fmla="*/ 0 h 2710"/>
                <a:gd name="T38" fmla="*/ 0 w 2448"/>
                <a:gd name="T39" fmla="*/ 0 h 2710"/>
                <a:gd name="T40" fmla="*/ 0 w 2448"/>
                <a:gd name="T41" fmla="*/ 0 h 2710"/>
                <a:gd name="T42" fmla="*/ 0 w 2448"/>
                <a:gd name="T43" fmla="*/ 0 h 2710"/>
                <a:gd name="T44" fmla="*/ 0 w 2448"/>
                <a:gd name="T45" fmla="*/ 0 h 2710"/>
                <a:gd name="T46" fmla="*/ 0 w 2448"/>
                <a:gd name="T47" fmla="*/ 0 h 2710"/>
                <a:gd name="T48" fmla="*/ 0 w 2448"/>
                <a:gd name="T49" fmla="*/ 0 h 2710"/>
                <a:gd name="T50" fmla="*/ 0 w 2448"/>
                <a:gd name="T51" fmla="*/ 0 h 2710"/>
                <a:gd name="T52" fmla="*/ 0 w 2448"/>
                <a:gd name="T53" fmla="*/ 0 h 2710"/>
                <a:gd name="T54" fmla="*/ 0 w 2448"/>
                <a:gd name="T55" fmla="*/ 0 h 2710"/>
                <a:gd name="T56" fmla="*/ 0 w 2448"/>
                <a:gd name="T57" fmla="*/ 0 h 2710"/>
                <a:gd name="T58" fmla="*/ 0 w 2448"/>
                <a:gd name="T59" fmla="*/ 0 h 2710"/>
                <a:gd name="T60" fmla="*/ 0 w 2448"/>
                <a:gd name="T61" fmla="*/ 0 h 2710"/>
                <a:gd name="T62" fmla="*/ 0 w 2448"/>
                <a:gd name="T63" fmla="*/ 0 h 2710"/>
                <a:gd name="T64" fmla="*/ 0 w 2448"/>
                <a:gd name="T65" fmla="*/ 0 h 2710"/>
                <a:gd name="T66" fmla="*/ 0 w 2448"/>
                <a:gd name="T67" fmla="*/ 0 h 2710"/>
                <a:gd name="T68" fmla="*/ 0 w 2448"/>
                <a:gd name="T69" fmla="*/ 0 h 2710"/>
                <a:gd name="T70" fmla="*/ 0 w 2448"/>
                <a:gd name="T71" fmla="*/ 0 h 2710"/>
                <a:gd name="T72" fmla="*/ 0 w 2448"/>
                <a:gd name="T73" fmla="*/ 0 h 2710"/>
                <a:gd name="T74" fmla="*/ 0 w 2448"/>
                <a:gd name="T75" fmla="*/ 0 h 2710"/>
                <a:gd name="T76" fmla="*/ 0 w 2448"/>
                <a:gd name="T77" fmla="*/ 0 h 2710"/>
                <a:gd name="T78" fmla="*/ 0 w 2448"/>
                <a:gd name="T79" fmla="*/ 0 h 2710"/>
                <a:gd name="T80" fmla="*/ 0 w 2448"/>
                <a:gd name="T81" fmla="*/ 0 h 2710"/>
                <a:gd name="T82" fmla="*/ 0 w 2448"/>
                <a:gd name="T83" fmla="*/ 0 h 2710"/>
                <a:gd name="T84" fmla="*/ 0 w 2448"/>
                <a:gd name="T85" fmla="*/ 0 h 27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48"/>
                <a:gd name="T130" fmla="*/ 0 h 2710"/>
                <a:gd name="T131" fmla="*/ 2448 w 2448"/>
                <a:gd name="T132" fmla="*/ 2710 h 27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48" h="2710">
                  <a:moveTo>
                    <a:pt x="977" y="2692"/>
                  </a:moveTo>
                  <a:lnTo>
                    <a:pt x="1031" y="2701"/>
                  </a:lnTo>
                  <a:lnTo>
                    <a:pt x="1085" y="2707"/>
                  </a:lnTo>
                  <a:lnTo>
                    <a:pt x="1140" y="2710"/>
                  </a:lnTo>
                  <a:lnTo>
                    <a:pt x="1196" y="2710"/>
                  </a:lnTo>
                  <a:lnTo>
                    <a:pt x="1251" y="2708"/>
                  </a:lnTo>
                  <a:lnTo>
                    <a:pt x="1307" y="2703"/>
                  </a:lnTo>
                  <a:lnTo>
                    <a:pt x="1363" y="2694"/>
                  </a:lnTo>
                  <a:lnTo>
                    <a:pt x="1419" y="2684"/>
                  </a:lnTo>
                  <a:lnTo>
                    <a:pt x="1474" y="2672"/>
                  </a:lnTo>
                  <a:lnTo>
                    <a:pt x="1530" y="2655"/>
                  </a:lnTo>
                  <a:lnTo>
                    <a:pt x="1585" y="2637"/>
                  </a:lnTo>
                  <a:lnTo>
                    <a:pt x="1639" y="2617"/>
                  </a:lnTo>
                  <a:lnTo>
                    <a:pt x="1692" y="2593"/>
                  </a:lnTo>
                  <a:lnTo>
                    <a:pt x="1744" y="2567"/>
                  </a:lnTo>
                  <a:lnTo>
                    <a:pt x="1796" y="2539"/>
                  </a:lnTo>
                  <a:lnTo>
                    <a:pt x="1847" y="2508"/>
                  </a:lnTo>
                  <a:lnTo>
                    <a:pt x="1897" y="2475"/>
                  </a:lnTo>
                  <a:lnTo>
                    <a:pt x="1946" y="2438"/>
                  </a:lnTo>
                  <a:lnTo>
                    <a:pt x="1992" y="2400"/>
                  </a:lnTo>
                  <a:lnTo>
                    <a:pt x="2037" y="2359"/>
                  </a:lnTo>
                  <a:lnTo>
                    <a:pt x="2080" y="2317"/>
                  </a:lnTo>
                  <a:lnTo>
                    <a:pt x="2123" y="2271"/>
                  </a:lnTo>
                  <a:lnTo>
                    <a:pt x="2162" y="2224"/>
                  </a:lnTo>
                  <a:lnTo>
                    <a:pt x="2201" y="2173"/>
                  </a:lnTo>
                  <a:lnTo>
                    <a:pt x="2236" y="2121"/>
                  </a:lnTo>
                  <a:lnTo>
                    <a:pt x="2269" y="2066"/>
                  </a:lnTo>
                  <a:lnTo>
                    <a:pt x="2300" y="2009"/>
                  </a:lnTo>
                  <a:lnTo>
                    <a:pt x="2329" y="1950"/>
                  </a:lnTo>
                  <a:lnTo>
                    <a:pt x="2355" y="1888"/>
                  </a:lnTo>
                  <a:lnTo>
                    <a:pt x="2378" y="1825"/>
                  </a:lnTo>
                  <a:lnTo>
                    <a:pt x="2399" y="1758"/>
                  </a:lnTo>
                  <a:lnTo>
                    <a:pt x="2416" y="1691"/>
                  </a:lnTo>
                  <a:lnTo>
                    <a:pt x="2430" y="1621"/>
                  </a:lnTo>
                  <a:lnTo>
                    <a:pt x="2439" y="1552"/>
                  </a:lnTo>
                  <a:lnTo>
                    <a:pt x="2445" y="1482"/>
                  </a:lnTo>
                  <a:lnTo>
                    <a:pt x="2448" y="1413"/>
                  </a:lnTo>
                  <a:lnTo>
                    <a:pt x="2447" y="1344"/>
                  </a:lnTo>
                  <a:lnTo>
                    <a:pt x="2443" y="1275"/>
                  </a:lnTo>
                  <a:lnTo>
                    <a:pt x="2435" y="1207"/>
                  </a:lnTo>
                  <a:lnTo>
                    <a:pt x="2425" y="1138"/>
                  </a:lnTo>
                  <a:lnTo>
                    <a:pt x="2410" y="1072"/>
                  </a:lnTo>
                  <a:lnTo>
                    <a:pt x="2392" y="1006"/>
                  </a:lnTo>
                  <a:lnTo>
                    <a:pt x="2373" y="940"/>
                  </a:lnTo>
                  <a:lnTo>
                    <a:pt x="2350" y="876"/>
                  </a:lnTo>
                  <a:lnTo>
                    <a:pt x="2324" y="814"/>
                  </a:lnTo>
                  <a:lnTo>
                    <a:pt x="2295" y="752"/>
                  </a:lnTo>
                  <a:lnTo>
                    <a:pt x="2265" y="692"/>
                  </a:lnTo>
                  <a:lnTo>
                    <a:pt x="2231" y="633"/>
                  </a:lnTo>
                  <a:lnTo>
                    <a:pt x="2195" y="576"/>
                  </a:lnTo>
                  <a:lnTo>
                    <a:pt x="2157" y="522"/>
                  </a:lnTo>
                  <a:lnTo>
                    <a:pt x="2118" y="470"/>
                  </a:lnTo>
                  <a:lnTo>
                    <a:pt x="2075" y="419"/>
                  </a:lnTo>
                  <a:lnTo>
                    <a:pt x="2031" y="370"/>
                  </a:lnTo>
                  <a:lnTo>
                    <a:pt x="1985" y="324"/>
                  </a:lnTo>
                  <a:lnTo>
                    <a:pt x="1937" y="280"/>
                  </a:lnTo>
                  <a:lnTo>
                    <a:pt x="1887" y="240"/>
                  </a:lnTo>
                  <a:lnTo>
                    <a:pt x="1837" y="201"/>
                  </a:lnTo>
                  <a:lnTo>
                    <a:pt x="1785" y="166"/>
                  </a:lnTo>
                  <a:lnTo>
                    <a:pt x="1731" y="134"/>
                  </a:lnTo>
                  <a:lnTo>
                    <a:pt x="1676" y="105"/>
                  </a:lnTo>
                  <a:lnTo>
                    <a:pt x="1619" y="79"/>
                  </a:lnTo>
                  <a:lnTo>
                    <a:pt x="1562" y="56"/>
                  </a:lnTo>
                  <a:lnTo>
                    <a:pt x="1504" y="37"/>
                  </a:lnTo>
                  <a:lnTo>
                    <a:pt x="1445" y="22"/>
                  </a:lnTo>
                  <a:lnTo>
                    <a:pt x="1386" y="10"/>
                  </a:lnTo>
                  <a:lnTo>
                    <a:pt x="1327" y="3"/>
                  </a:lnTo>
                  <a:lnTo>
                    <a:pt x="1267" y="0"/>
                  </a:lnTo>
                  <a:lnTo>
                    <a:pt x="1209" y="1"/>
                  </a:lnTo>
                  <a:lnTo>
                    <a:pt x="1151" y="6"/>
                  </a:lnTo>
                  <a:lnTo>
                    <a:pt x="1093" y="16"/>
                  </a:lnTo>
                  <a:lnTo>
                    <a:pt x="1036" y="28"/>
                  </a:lnTo>
                  <a:lnTo>
                    <a:pt x="980" y="44"/>
                  </a:lnTo>
                  <a:lnTo>
                    <a:pt x="925" y="63"/>
                  </a:lnTo>
                  <a:lnTo>
                    <a:pt x="870" y="87"/>
                  </a:lnTo>
                  <a:lnTo>
                    <a:pt x="816" y="113"/>
                  </a:lnTo>
                  <a:lnTo>
                    <a:pt x="765" y="142"/>
                  </a:lnTo>
                  <a:lnTo>
                    <a:pt x="713" y="175"/>
                  </a:lnTo>
                  <a:lnTo>
                    <a:pt x="662" y="211"/>
                  </a:lnTo>
                  <a:lnTo>
                    <a:pt x="613" y="249"/>
                  </a:lnTo>
                  <a:lnTo>
                    <a:pt x="564" y="289"/>
                  </a:lnTo>
                  <a:lnTo>
                    <a:pt x="518" y="333"/>
                  </a:lnTo>
                  <a:lnTo>
                    <a:pt x="473" y="378"/>
                  </a:lnTo>
                  <a:lnTo>
                    <a:pt x="430" y="427"/>
                  </a:lnTo>
                  <a:lnTo>
                    <a:pt x="387" y="478"/>
                  </a:lnTo>
                  <a:lnTo>
                    <a:pt x="347" y="531"/>
                  </a:lnTo>
                  <a:lnTo>
                    <a:pt x="308" y="585"/>
                  </a:lnTo>
                  <a:lnTo>
                    <a:pt x="272" y="642"/>
                  </a:lnTo>
                  <a:lnTo>
                    <a:pt x="237" y="700"/>
                  </a:lnTo>
                  <a:lnTo>
                    <a:pt x="204" y="760"/>
                  </a:lnTo>
                  <a:lnTo>
                    <a:pt x="172" y="822"/>
                  </a:lnTo>
                  <a:lnTo>
                    <a:pt x="145" y="885"/>
                  </a:lnTo>
                  <a:lnTo>
                    <a:pt x="118" y="950"/>
                  </a:lnTo>
                  <a:lnTo>
                    <a:pt x="94" y="1015"/>
                  </a:lnTo>
                  <a:lnTo>
                    <a:pt x="71" y="1082"/>
                  </a:lnTo>
                  <a:lnTo>
                    <a:pt x="52" y="1150"/>
                  </a:lnTo>
                  <a:lnTo>
                    <a:pt x="35" y="1218"/>
                  </a:lnTo>
                  <a:lnTo>
                    <a:pt x="21" y="1288"/>
                  </a:lnTo>
                  <a:lnTo>
                    <a:pt x="11" y="1355"/>
                  </a:lnTo>
                  <a:lnTo>
                    <a:pt x="3" y="1422"/>
                  </a:lnTo>
                  <a:lnTo>
                    <a:pt x="0" y="1489"/>
                  </a:lnTo>
                  <a:lnTo>
                    <a:pt x="1" y="1554"/>
                  </a:lnTo>
                  <a:lnTo>
                    <a:pt x="5" y="1618"/>
                  </a:lnTo>
                  <a:lnTo>
                    <a:pt x="11" y="1682"/>
                  </a:lnTo>
                  <a:lnTo>
                    <a:pt x="21" y="1744"/>
                  </a:lnTo>
                  <a:lnTo>
                    <a:pt x="35" y="1804"/>
                  </a:lnTo>
                  <a:lnTo>
                    <a:pt x="50" y="1863"/>
                  </a:lnTo>
                  <a:lnTo>
                    <a:pt x="69" y="1921"/>
                  </a:lnTo>
                  <a:lnTo>
                    <a:pt x="91" y="1978"/>
                  </a:lnTo>
                  <a:lnTo>
                    <a:pt x="114" y="2032"/>
                  </a:lnTo>
                  <a:lnTo>
                    <a:pt x="141" y="2086"/>
                  </a:lnTo>
                  <a:lnTo>
                    <a:pt x="171" y="2138"/>
                  </a:lnTo>
                  <a:lnTo>
                    <a:pt x="203" y="2187"/>
                  </a:lnTo>
                  <a:lnTo>
                    <a:pt x="237" y="2235"/>
                  </a:lnTo>
                  <a:lnTo>
                    <a:pt x="274" y="2282"/>
                  </a:lnTo>
                  <a:lnTo>
                    <a:pt x="312" y="2325"/>
                  </a:lnTo>
                  <a:lnTo>
                    <a:pt x="353" y="2368"/>
                  </a:lnTo>
                  <a:lnTo>
                    <a:pt x="396" y="2408"/>
                  </a:lnTo>
                  <a:lnTo>
                    <a:pt x="441" y="2446"/>
                  </a:lnTo>
                  <a:lnTo>
                    <a:pt x="488" y="2482"/>
                  </a:lnTo>
                  <a:lnTo>
                    <a:pt x="536" y="2515"/>
                  </a:lnTo>
                  <a:lnTo>
                    <a:pt x="586" y="2546"/>
                  </a:lnTo>
                  <a:lnTo>
                    <a:pt x="638" y="2575"/>
                  </a:lnTo>
                  <a:lnTo>
                    <a:pt x="691" y="2601"/>
                  </a:lnTo>
                  <a:lnTo>
                    <a:pt x="746" y="2625"/>
                  </a:lnTo>
                  <a:lnTo>
                    <a:pt x="802" y="2646"/>
                  </a:lnTo>
                  <a:lnTo>
                    <a:pt x="859" y="2664"/>
                  </a:lnTo>
                  <a:lnTo>
                    <a:pt x="917" y="2679"/>
                  </a:lnTo>
                  <a:lnTo>
                    <a:pt x="977" y="2692"/>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5" name="Freeform 8"/>
            <p:cNvSpPr>
              <a:spLocks/>
            </p:cNvSpPr>
            <p:nvPr/>
          </p:nvSpPr>
          <p:spPr bwMode="auto">
            <a:xfrm>
              <a:off x="3908" y="1951"/>
              <a:ext cx="28" cy="32"/>
            </a:xfrm>
            <a:custGeom>
              <a:avLst/>
              <a:gdLst>
                <a:gd name="T0" fmla="*/ 0 w 423"/>
                <a:gd name="T1" fmla="*/ 0 h 467"/>
                <a:gd name="T2" fmla="*/ 0 w 423"/>
                <a:gd name="T3" fmla="*/ 0 h 467"/>
                <a:gd name="T4" fmla="*/ 0 w 423"/>
                <a:gd name="T5" fmla="*/ 0 h 467"/>
                <a:gd name="T6" fmla="*/ 0 w 423"/>
                <a:gd name="T7" fmla="*/ 0 h 467"/>
                <a:gd name="T8" fmla="*/ 0 w 423"/>
                <a:gd name="T9" fmla="*/ 0 h 467"/>
                <a:gd name="T10" fmla="*/ 0 w 423"/>
                <a:gd name="T11" fmla="*/ 0 h 467"/>
                <a:gd name="T12" fmla="*/ 0 w 423"/>
                <a:gd name="T13" fmla="*/ 0 h 467"/>
                <a:gd name="T14" fmla="*/ 0 w 423"/>
                <a:gd name="T15" fmla="*/ 0 h 467"/>
                <a:gd name="T16" fmla="*/ 0 w 423"/>
                <a:gd name="T17" fmla="*/ 0 h 467"/>
                <a:gd name="T18" fmla="*/ 0 w 423"/>
                <a:gd name="T19" fmla="*/ 0 h 467"/>
                <a:gd name="T20" fmla="*/ 0 w 423"/>
                <a:gd name="T21" fmla="*/ 0 h 467"/>
                <a:gd name="T22" fmla="*/ 0 w 423"/>
                <a:gd name="T23" fmla="*/ 0 h 467"/>
                <a:gd name="T24" fmla="*/ 0 w 423"/>
                <a:gd name="T25" fmla="*/ 0 h 467"/>
                <a:gd name="T26" fmla="*/ 0 w 423"/>
                <a:gd name="T27" fmla="*/ 0 h 467"/>
                <a:gd name="T28" fmla="*/ 0 w 423"/>
                <a:gd name="T29" fmla="*/ 0 h 467"/>
                <a:gd name="T30" fmla="*/ 0 w 423"/>
                <a:gd name="T31" fmla="*/ 0 h 467"/>
                <a:gd name="T32" fmla="*/ 0 w 423"/>
                <a:gd name="T33" fmla="*/ 0 h 467"/>
                <a:gd name="T34" fmla="*/ 0 w 423"/>
                <a:gd name="T35" fmla="*/ 0 h 467"/>
                <a:gd name="T36" fmla="*/ 0 w 423"/>
                <a:gd name="T37" fmla="*/ 0 h 467"/>
                <a:gd name="T38" fmla="*/ 0 w 423"/>
                <a:gd name="T39" fmla="*/ 0 h 467"/>
                <a:gd name="T40" fmla="*/ 0 w 423"/>
                <a:gd name="T41" fmla="*/ 0 h 467"/>
                <a:gd name="T42" fmla="*/ 0 w 423"/>
                <a:gd name="T43" fmla="*/ 0 h 467"/>
                <a:gd name="T44" fmla="*/ 0 w 423"/>
                <a:gd name="T45" fmla="*/ 0 h 467"/>
                <a:gd name="T46" fmla="*/ 0 w 423"/>
                <a:gd name="T47" fmla="*/ 0 h 467"/>
                <a:gd name="T48" fmla="*/ 0 w 423"/>
                <a:gd name="T49" fmla="*/ 0 h 467"/>
                <a:gd name="T50" fmla="*/ 0 w 423"/>
                <a:gd name="T51" fmla="*/ 0 h 467"/>
                <a:gd name="T52" fmla="*/ 0 w 423"/>
                <a:gd name="T53" fmla="*/ 0 h 467"/>
                <a:gd name="T54" fmla="*/ 0 w 423"/>
                <a:gd name="T55" fmla="*/ 0 h 467"/>
                <a:gd name="T56" fmla="*/ 0 w 423"/>
                <a:gd name="T57" fmla="*/ 0 h 467"/>
                <a:gd name="T58" fmla="*/ 0 w 423"/>
                <a:gd name="T59" fmla="*/ 0 h 467"/>
                <a:gd name="T60" fmla="*/ 0 w 423"/>
                <a:gd name="T61" fmla="*/ 0 h 467"/>
                <a:gd name="T62" fmla="*/ 0 w 423"/>
                <a:gd name="T63" fmla="*/ 0 h 467"/>
                <a:gd name="T64" fmla="*/ 0 w 423"/>
                <a:gd name="T65" fmla="*/ 0 h 467"/>
                <a:gd name="T66" fmla="*/ 0 w 423"/>
                <a:gd name="T67" fmla="*/ 0 h 467"/>
                <a:gd name="T68" fmla="*/ 0 w 423"/>
                <a:gd name="T69" fmla="*/ 0 h 467"/>
                <a:gd name="T70" fmla="*/ 0 w 423"/>
                <a:gd name="T71" fmla="*/ 0 h 467"/>
                <a:gd name="T72" fmla="*/ 0 w 423"/>
                <a:gd name="T73" fmla="*/ 0 h 467"/>
                <a:gd name="T74" fmla="*/ 0 w 423"/>
                <a:gd name="T75" fmla="*/ 0 h 467"/>
                <a:gd name="T76" fmla="*/ 0 w 423"/>
                <a:gd name="T77" fmla="*/ 0 h 467"/>
                <a:gd name="T78" fmla="*/ 0 w 423"/>
                <a:gd name="T79" fmla="*/ 0 h 467"/>
                <a:gd name="T80" fmla="*/ 0 w 423"/>
                <a:gd name="T81" fmla="*/ 0 h 467"/>
                <a:gd name="T82" fmla="*/ 0 w 423"/>
                <a:gd name="T83" fmla="*/ 0 h 467"/>
                <a:gd name="T84" fmla="*/ 0 w 423"/>
                <a:gd name="T85" fmla="*/ 0 h 467"/>
                <a:gd name="T86" fmla="*/ 0 w 423"/>
                <a:gd name="T87" fmla="*/ 0 h 467"/>
                <a:gd name="T88" fmla="*/ 0 w 423"/>
                <a:gd name="T89" fmla="*/ 0 h 467"/>
                <a:gd name="T90" fmla="*/ 0 w 423"/>
                <a:gd name="T91" fmla="*/ 0 h 467"/>
                <a:gd name="T92" fmla="*/ 0 w 423"/>
                <a:gd name="T93" fmla="*/ 0 h 467"/>
                <a:gd name="T94" fmla="*/ 0 w 423"/>
                <a:gd name="T95" fmla="*/ 0 h 467"/>
                <a:gd name="T96" fmla="*/ 0 w 423"/>
                <a:gd name="T97" fmla="*/ 0 h 467"/>
                <a:gd name="T98" fmla="*/ 0 w 423"/>
                <a:gd name="T99" fmla="*/ 0 h 467"/>
                <a:gd name="T100" fmla="*/ 0 w 423"/>
                <a:gd name="T101" fmla="*/ 0 h 467"/>
                <a:gd name="T102" fmla="*/ 0 w 423"/>
                <a:gd name="T103" fmla="*/ 0 h 467"/>
                <a:gd name="T104" fmla="*/ 0 w 423"/>
                <a:gd name="T105" fmla="*/ 0 h 467"/>
                <a:gd name="T106" fmla="*/ 0 w 423"/>
                <a:gd name="T107" fmla="*/ 0 h 467"/>
                <a:gd name="T108" fmla="*/ 0 w 423"/>
                <a:gd name="T109" fmla="*/ 0 h 467"/>
                <a:gd name="T110" fmla="*/ 0 w 423"/>
                <a:gd name="T111" fmla="*/ 0 h 4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3"/>
                <a:gd name="T169" fmla="*/ 0 h 467"/>
                <a:gd name="T170" fmla="*/ 423 w 423"/>
                <a:gd name="T171" fmla="*/ 467 h 4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3" h="467">
                  <a:moveTo>
                    <a:pt x="153" y="39"/>
                  </a:moveTo>
                  <a:lnTo>
                    <a:pt x="160" y="35"/>
                  </a:lnTo>
                  <a:lnTo>
                    <a:pt x="181" y="25"/>
                  </a:lnTo>
                  <a:lnTo>
                    <a:pt x="195" y="18"/>
                  </a:lnTo>
                  <a:lnTo>
                    <a:pt x="211" y="12"/>
                  </a:lnTo>
                  <a:lnTo>
                    <a:pt x="228" y="7"/>
                  </a:lnTo>
                  <a:lnTo>
                    <a:pt x="248" y="2"/>
                  </a:lnTo>
                  <a:lnTo>
                    <a:pt x="268" y="0"/>
                  </a:lnTo>
                  <a:lnTo>
                    <a:pt x="288" y="0"/>
                  </a:lnTo>
                  <a:lnTo>
                    <a:pt x="298" y="0"/>
                  </a:lnTo>
                  <a:lnTo>
                    <a:pt x="308" y="2"/>
                  </a:lnTo>
                  <a:lnTo>
                    <a:pt x="319" y="4"/>
                  </a:lnTo>
                  <a:lnTo>
                    <a:pt x="329" y="7"/>
                  </a:lnTo>
                  <a:lnTo>
                    <a:pt x="338" y="11"/>
                  </a:lnTo>
                  <a:lnTo>
                    <a:pt x="348" y="16"/>
                  </a:lnTo>
                  <a:lnTo>
                    <a:pt x="357" y="24"/>
                  </a:lnTo>
                  <a:lnTo>
                    <a:pt x="366" y="31"/>
                  </a:lnTo>
                  <a:lnTo>
                    <a:pt x="375" y="39"/>
                  </a:lnTo>
                  <a:lnTo>
                    <a:pt x="383" y="50"/>
                  </a:lnTo>
                  <a:lnTo>
                    <a:pt x="390" y="61"/>
                  </a:lnTo>
                  <a:lnTo>
                    <a:pt x="397" y="73"/>
                  </a:lnTo>
                  <a:lnTo>
                    <a:pt x="404" y="86"/>
                  </a:lnTo>
                  <a:lnTo>
                    <a:pt x="409" y="97"/>
                  </a:lnTo>
                  <a:lnTo>
                    <a:pt x="413" y="110"/>
                  </a:lnTo>
                  <a:lnTo>
                    <a:pt x="416" y="122"/>
                  </a:lnTo>
                  <a:lnTo>
                    <a:pt x="419" y="134"/>
                  </a:lnTo>
                  <a:lnTo>
                    <a:pt x="421" y="146"/>
                  </a:lnTo>
                  <a:lnTo>
                    <a:pt x="422" y="157"/>
                  </a:lnTo>
                  <a:lnTo>
                    <a:pt x="423" y="170"/>
                  </a:lnTo>
                  <a:lnTo>
                    <a:pt x="423" y="181"/>
                  </a:lnTo>
                  <a:lnTo>
                    <a:pt x="422" y="193"/>
                  </a:lnTo>
                  <a:lnTo>
                    <a:pt x="421" y="204"/>
                  </a:lnTo>
                  <a:lnTo>
                    <a:pt x="419" y="215"/>
                  </a:lnTo>
                  <a:lnTo>
                    <a:pt x="414" y="238"/>
                  </a:lnTo>
                  <a:lnTo>
                    <a:pt x="406" y="260"/>
                  </a:lnTo>
                  <a:lnTo>
                    <a:pt x="395" y="282"/>
                  </a:lnTo>
                  <a:lnTo>
                    <a:pt x="384" y="301"/>
                  </a:lnTo>
                  <a:lnTo>
                    <a:pt x="370" y="321"/>
                  </a:lnTo>
                  <a:lnTo>
                    <a:pt x="354" y="340"/>
                  </a:lnTo>
                  <a:lnTo>
                    <a:pt x="337" y="357"/>
                  </a:lnTo>
                  <a:lnTo>
                    <a:pt x="317" y="374"/>
                  </a:lnTo>
                  <a:lnTo>
                    <a:pt x="298" y="390"/>
                  </a:lnTo>
                  <a:lnTo>
                    <a:pt x="276" y="404"/>
                  </a:lnTo>
                  <a:lnTo>
                    <a:pt x="253" y="417"/>
                  </a:lnTo>
                  <a:lnTo>
                    <a:pt x="230" y="427"/>
                  </a:lnTo>
                  <a:lnTo>
                    <a:pt x="207" y="436"/>
                  </a:lnTo>
                  <a:lnTo>
                    <a:pt x="183" y="443"/>
                  </a:lnTo>
                  <a:lnTo>
                    <a:pt x="160" y="450"/>
                  </a:lnTo>
                  <a:lnTo>
                    <a:pt x="137" y="455"/>
                  </a:lnTo>
                  <a:lnTo>
                    <a:pt x="114" y="459"/>
                  </a:lnTo>
                  <a:lnTo>
                    <a:pt x="94" y="462"/>
                  </a:lnTo>
                  <a:lnTo>
                    <a:pt x="56" y="466"/>
                  </a:lnTo>
                  <a:lnTo>
                    <a:pt x="26" y="467"/>
                  </a:lnTo>
                  <a:lnTo>
                    <a:pt x="7" y="467"/>
                  </a:lnTo>
                  <a:lnTo>
                    <a:pt x="0" y="467"/>
                  </a:lnTo>
                  <a:lnTo>
                    <a:pt x="153" y="39"/>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6" name="Freeform 9"/>
            <p:cNvSpPr>
              <a:spLocks/>
            </p:cNvSpPr>
            <p:nvPr/>
          </p:nvSpPr>
          <p:spPr bwMode="auto">
            <a:xfrm>
              <a:off x="3747" y="1925"/>
              <a:ext cx="22" cy="36"/>
            </a:xfrm>
            <a:custGeom>
              <a:avLst/>
              <a:gdLst>
                <a:gd name="T0" fmla="*/ 0 w 321"/>
                <a:gd name="T1" fmla="*/ 0 h 540"/>
                <a:gd name="T2" fmla="*/ 0 w 321"/>
                <a:gd name="T3" fmla="*/ 0 h 540"/>
                <a:gd name="T4" fmla="*/ 0 w 321"/>
                <a:gd name="T5" fmla="*/ 0 h 540"/>
                <a:gd name="T6" fmla="*/ 0 w 321"/>
                <a:gd name="T7" fmla="*/ 0 h 540"/>
                <a:gd name="T8" fmla="*/ 0 w 321"/>
                <a:gd name="T9" fmla="*/ 0 h 540"/>
                <a:gd name="T10" fmla="*/ 0 w 321"/>
                <a:gd name="T11" fmla="*/ 0 h 540"/>
                <a:gd name="T12" fmla="*/ 0 w 321"/>
                <a:gd name="T13" fmla="*/ 0 h 540"/>
                <a:gd name="T14" fmla="*/ 0 w 321"/>
                <a:gd name="T15" fmla="*/ 0 h 540"/>
                <a:gd name="T16" fmla="*/ 0 w 321"/>
                <a:gd name="T17" fmla="*/ 0 h 540"/>
                <a:gd name="T18" fmla="*/ 0 w 321"/>
                <a:gd name="T19" fmla="*/ 0 h 540"/>
                <a:gd name="T20" fmla="*/ 0 w 321"/>
                <a:gd name="T21" fmla="*/ 0 h 540"/>
                <a:gd name="T22" fmla="*/ 0 w 321"/>
                <a:gd name="T23" fmla="*/ 0 h 540"/>
                <a:gd name="T24" fmla="*/ 0 w 321"/>
                <a:gd name="T25" fmla="*/ 0 h 540"/>
                <a:gd name="T26" fmla="*/ 0 w 321"/>
                <a:gd name="T27" fmla="*/ 0 h 540"/>
                <a:gd name="T28" fmla="*/ 0 w 321"/>
                <a:gd name="T29" fmla="*/ 0 h 540"/>
                <a:gd name="T30" fmla="*/ 0 w 321"/>
                <a:gd name="T31" fmla="*/ 0 h 540"/>
                <a:gd name="T32" fmla="*/ 0 w 321"/>
                <a:gd name="T33" fmla="*/ 0 h 540"/>
                <a:gd name="T34" fmla="*/ 0 w 321"/>
                <a:gd name="T35" fmla="*/ 0 h 540"/>
                <a:gd name="T36" fmla="*/ 0 w 321"/>
                <a:gd name="T37" fmla="*/ 0 h 540"/>
                <a:gd name="T38" fmla="*/ 0 w 321"/>
                <a:gd name="T39" fmla="*/ 0 h 540"/>
                <a:gd name="T40" fmla="*/ 0 w 321"/>
                <a:gd name="T41" fmla="*/ 0 h 540"/>
                <a:gd name="T42" fmla="*/ 0 w 321"/>
                <a:gd name="T43" fmla="*/ 0 h 540"/>
                <a:gd name="T44" fmla="*/ 0 w 321"/>
                <a:gd name="T45" fmla="*/ 0 h 540"/>
                <a:gd name="T46" fmla="*/ 0 w 321"/>
                <a:gd name="T47" fmla="*/ 0 h 540"/>
                <a:gd name="T48" fmla="*/ 0 w 321"/>
                <a:gd name="T49" fmla="*/ 0 h 540"/>
                <a:gd name="T50" fmla="*/ 0 w 321"/>
                <a:gd name="T51" fmla="*/ 0 h 540"/>
                <a:gd name="T52" fmla="*/ 0 w 321"/>
                <a:gd name="T53" fmla="*/ 0 h 540"/>
                <a:gd name="T54" fmla="*/ 0 w 321"/>
                <a:gd name="T55" fmla="*/ 0 h 540"/>
                <a:gd name="T56" fmla="*/ 0 w 321"/>
                <a:gd name="T57" fmla="*/ 0 h 540"/>
                <a:gd name="T58" fmla="*/ 0 w 321"/>
                <a:gd name="T59" fmla="*/ 0 h 540"/>
                <a:gd name="T60" fmla="*/ 0 w 321"/>
                <a:gd name="T61" fmla="*/ 0 h 540"/>
                <a:gd name="T62" fmla="*/ 0 w 321"/>
                <a:gd name="T63" fmla="*/ 0 h 540"/>
                <a:gd name="T64" fmla="*/ 0 w 321"/>
                <a:gd name="T65" fmla="*/ 0 h 540"/>
                <a:gd name="T66" fmla="*/ 0 w 321"/>
                <a:gd name="T67" fmla="*/ 0 h 540"/>
                <a:gd name="T68" fmla="*/ 0 w 321"/>
                <a:gd name="T69" fmla="*/ 0 h 540"/>
                <a:gd name="T70" fmla="*/ 0 w 321"/>
                <a:gd name="T71" fmla="*/ 0 h 540"/>
                <a:gd name="T72" fmla="*/ 0 w 321"/>
                <a:gd name="T73" fmla="*/ 0 h 540"/>
                <a:gd name="T74" fmla="*/ 0 w 321"/>
                <a:gd name="T75" fmla="*/ 0 h 540"/>
                <a:gd name="T76" fmla="*/ 0 w 321"/>
                <a:gd name="T77" fmla="*/ 0 h 540"/>
                <a:gd name="T78" fmla="*/ 0 w 321"/>
                <a:gd name="T79" fmla="*/ 0 h 540"/>
                <a:gd name="T80" fmla="*/ 0 w 321"/>
                <a:gd name="T81" fmla="*/ 0 h 540"/>
                <a:gd name="T82" fmla="*/ 0 w 321"/>
                <a:gd name="T83" fmla="*/ 0 h 540"/>
                <a:gd name="T84" fmla="*/ 0 w 321"/>
                <a:gd name="T85" fmla="*/ 0 h 540"/>
                <a:gd name="T86" fmla="*/ 0 w 321"/>
                <a:gd name="T87" fmla="*/ 0 h 540"/>
                <a:gd name="T88" fmla="*/ 0 w 321"/>
                <a:gd name="T89" fmla="*/ 0 h 540"/>
                <a:gd name="T90" fmla="*/ 0 w 321"/>
                <a:gd name="T91" fmla="*/ 0 h 540"/>
                <a:gd name="T92" fmla="*/ 0 w 321"/>
                <a:gd name="T93" fmla="*/ 0 h 540"/>
                <a:gd name="T94" fmla="*/ 0 w 321"/>
                <a:gd name="T95" fmla="*/ 0 h 540"/>
                <a:gd name="T96" fmla="*/ 0 w 321"/>
                <a:gd name="T97" fmla="*/ 0 h 540"/>
                <a:gd name="T98" fmla="*/ 0 w 321"/>
                <a:gd name="T99" fmla="*/ 0 h 540"/>
                <a:gd name="T100" fmla="*/ 0 w 321"/>
                <a:gd name="T101" fmla="*/ 0 h 540"/>
                <a:gd name="T102" fmla="*/ 0 w 321"/>
                <a:gd name="T103" fmla="*/ 0 h 540"/>
                <a:gd name="T104" fmla="*/ 0 w 321"/>
                <a:gd name="T105" fmla="*/ 0 h 540"/>
                <a:gd name="T106" fmla="*/ 0 w 321"/>
                <a:gd name="T107" fmla="*/ 0 h 540"/>
                <a:gd name="T108" fmla="*/ 0 w 321"/>
                <a:gd name="T109" fmla="*/ 0 h 540"/>
                <a:gd name="T110" fmla="*/ 0 w 321"/>
                <a:gd name="T111" fmla="*/ 0 h 540"/>
                <a:gd name="T112" fmla="*/ 0 w 321"/>
                <a:gd name="T113" fmla="*/ 0 h 540"/>
                <a:gd name="T114" fmla="*/ 0 w 321"/>
                <a:gd name="T115" fmla="*/ 0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1"/>
                <a:gd name="T175" fmla="*/ 0 h 540"/>
                <a:gd name="T176" fmla="*/ 321 w 321"/>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1" h="540">
                  <a:moveTo>
                    <a:pt x="311" y="86"/>
                  </a:moveTo>
                  <a:lnTo>
                    <a:pt x="304" y="79"/>
                  </a:lnTo>
                  <a:lnTo>
                    <a:pt x="289" y="63"/>
                  </a:lnTo>
                  <a:lnTo>
                    <a:pt x="277" y="52"/>
                  </a:lnTo>
                  <a:lnTo>
                    <a:pt x="264" y="41"/>
                  </a:lnTo>
                  <a:lnTo>
                    <a:pt x="248" y="31"/>
                  </a:lnTo>
                  <a:lnTo>
                    <a:pt x="232" y="20"/>
                  </a:lnTo>
                  <a:lnTo>
                    <a:pt x="213" y="12"/>
                  </a:lnTo>
                  <a:lnTo>
                    <a:pt x="195" y="5"/>
                  </a:lnTo>
                  <a:lnTo>
                    <a:pt x="184" y="3"/>
                  </a:lnTo>
                  <a:lnTo>
                    <a:pt x="174" y="1"/>
                  </a:lnTo>
                  <a:lnTo>
                    <a:pt x="163" y="0"/>
                  </a:lnTo>
                  <a:lnTo>
                    <a:pt x="153" y="0"/>
                  </a:lnTo>
                  <a:lnTo>
                    <a:pt x="143" y="1"/>
                  </a:lnTo>
                  <a:lnTo>
                    <a:pt x="132" y="3"/>
                  </a:lnTo>
                  <a:lnTo>
                    <a:pt x="121" y="6"/>
                  </a:lnTo>
                  <a:lnTo>
                    <a:pt x="111" y="10"/>
                  </a:lnTo>
                  <a:lnTo>
                    <a:pt x="99" y="16"/>
                  </a:lnTo>
                  <a:lnTo>
                    <a:pt x="89" y="22"/>
                  </a:lnTo>
                  <a:lnTo>
                    <a:pt x="77" y="31"/>
                  </a:lnTo>
                  <a:lnTo>
                    <a:pt x="67" y="41"/>
                  </a:lnTo>
                  <a:lnTo>
                    <a:pt x="58" y="50"/>
                  </a:lnTo>
                  <a:lnTo>
                    <a:pt x="49" y="61"/>
                  </a:lnTo>
                  <a:lnTo>
                    <a:pt x="41" y="71"/>
                  </a:lnTo>
                  <a:lnTo>
                    <a:pt x="35" y="81"/>
                  </a:lnTo>
                  <a:lnTo>
                    <a:pt x="28" y="92"/>
                  </a:lnTo>
                  <a:lnTo>
                    <a:pt x="22" y="102"/>
                  </a:lnTo>
                  <a:lnTo>
                    <a:pt x="17" y="114"/>
                  </a:lnTo>
                  <a:lnTo>
                    <a:pt x="13" y="124"/>
                  </a:lnTo>
                  <a:lnTo>
                    <a:pt x="9" y="135"/>
                  </a:lnTo>
                  <a:lnTo>
                    <a:pt x="6" y="147"/>
                  </a:lnTo>
                  <a:lnTo>
                    <a:pt x="4" y="158"/>
                  </a:lnTo>
                  <a:lnTo>
                    <a:pt x="2" y="170"/>
                  </a:lnTo>
                  <a:lnTo>
                    <a:pt x="1" y="181"/>
                  </a:lnTo>
                  <a:lnTo>
                    <a:pt x="0" y="192"/>
                  </a:lnTo>
                  <a:lnTo>
                    <a:pt x="0" y="204"/>
                  </a:lnTo>
                  <a:lnTo>
                    <a:pt x="1" y="216"/>
                  </a:lnTo>
                  <a:lnTo>
                    <a:pt x="4" y="239"/>
                  </a:lnTo>
                  <a:lnTo>
                    <a:pt x="8" y="262"/>
                  </a:lnTo>
                  <a:lnTo>
                    <a:pt x="15" y="286"/>
                  </a:lnTo>
                  <a:lnTo>
                    <a:pt x="24" y="307"/>
                  </a:lnTo>
                  <a:lnTo>
                    <a:pt x="35" y="330"/>
                  </a:lnTo>
                  <a:lnTo>
                    <a:pt x="48" y="352"/>
                  </a:lnTo>
                  <a:lnTo>
                    <a:pt x="63" y="373"/>
                  </a:lnTo>
                  <a:lnTo>
                    <a:pt x="78" y="392"/>
                  </a:lnTo>
                  <a:lnTo>
                    <a:pt x="96" y="412"/>
                  </a:lnTo>
                  <a:lnTo>
                    <a:pt x="115" y="429"/>
                  </a:lnTo>
                  <a:lnTo>
                    <a:pt x="134" y="445"/>
                  </a:lnTo>
                  <a:lnTo>
                    <a:pt x="154" y="460"/>
                  </a:lnTo>
                  <a:lnTo>
                    <a:pt x="175" y="473"/>
                  </a:lnTo>
                  <a:lnTo>
                    <a:pt x="195" y="486"/>
                  </a:lnTo>
                  <a:lnTo>
                    <a:pt x="214" y="496"/>
                  </a:lnTo>
                  <a:lnTo>
                    <a:pt x="234" y="505"/>
                  </a:lnTo>
                  <a:lnTo>
                    <a:pt x="268" y="521"/>
                  </a:lnTo>
                  <a:lnTo>
                    <a:pt x="295" y="531"/>
                  </a:lnTo>
                  <a:lnTo>
                    <a:pt x="314" y="538"/>
                  </a:lnTo>
                  <a:lnTo>
                    <a:pt x="321" y="540"/>
                  </a:lnTo>
                  <a:lnTo>
                    <a:pt x="311" y="86"/>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7" name="Freeform 10"/>
            <p:cNvSpPr>
              <a:spLocks/>
            </p:cNvSpPr>
            <p:nvPr/>
          </p:nvSpPr>
          <p:spPr bwMode="auto">
            <a:xfrm>
              <a:off x="3764" y="1827"/>
              <a:ext cx="169" cy="136"/>
            </a:xfrm>
            <a:custGeom>
              <a:avLst/>
              <a:gdLst>
                <a:gd name="T0" fmla="*/ 0 w 2539"/>
                <a:gd name="T1" fmla="*/ 0 h 2043"/>
                <a:gd name="T2" fmla="*/ 0 w 2539"/>
                <a:gd name="T3" fmla="*/ 0 h 2043"/>
                <a:gd name="T4" fmla="*/ 0 w 2539"/>
                <a:gd name="T5" fmla="*/ 0 h 2043"/>
                <a:gd name="T6" fmla="*/ 0 w 2539"/>
                <a:gd name="T7" fmla="*/ 0 h 2043"/>
                <a:gd name="T8" fmla="*/ 0 w 2539"/>
                <a:gd name="T9" fmla="*/ 0 h 2043"/>
                <a:gd name="T10" fmla="*/ 0 w 2539"/>
                <a:gd name="T11" fmla="*/ 0 h 2043"/>
                <a:gd name="T12" fmla="*/ 0 w 2539"/>
                <a:gd name="T13" fmla="*/ 0 h 2043"/>
                <a:gd name="T14" fmla="*/ 0 w 2539"/>
                <a:gd name="T15" fmla="*/ 0 h 2043"/>
                <a:gd name="T16" fmla="*/ 0 w 2539"/>
                <a:gd name="T17" fmla="*/ 0 h 2043"/>
                <a:gd name="T18" fmla="*/ 0 w 2539"/>
                <a:gd name="T19" fmla="*/ 0 h 2043"/>
                <a:gd name="T20" fmla="*/ 0 w 2539"/>
                <a:gd name="T21" fmla="*/ 0 h 2043"/>
                <a:gd name="T22" fmla="*/ 0 w 2539"/>
                <a:gd name="T23" fmla="*/ 0 h 2043"/>
                <a:gd name="T24" fmla="*/ 0 w 2539"/>
                <a:gd name="T25" fmla="*/ 0 h 2043"/>
                <a:gd name="T26" fmla="*/ 0 w 2539"/>
                <a:gd name="T27" fmla="*/ 0 h 2043"/>
                <a:gd name="T28" fmla="*/ 0 w 2539"/>
                <a:gd name="T29" fmla="*/ 0 h 2043"/>
                <a:gd name="T30" fmla="*/ 0 w 2539"/>
                <a:gd name="T31" fmla="*/ 0 h 2043"/>
                <a:gd name="T32" fmla="*/ 0 w 2539"/>
                <a:gd name="T33" fmla="*/ 0 h 2043"/>
                <a:gd name="T34" fmla="*/ 0 w 2539"/>
                <a:gd name="T35" fmla="*/ 0 h 2043"/>
                <a:gd name="T36" fmla="*/ 0 w 2539"/>
                <a:gd name="T37" fmla="*/ 0 h 2043"/>
                <a:gd name="T38" fmla="*/ 0 w 2539"/>
                <a:gd name="T39" fmla="*/ 0 h 2043"/>
                <a:gd name="T40" fmla="*/ 0 w 2539"/>
                <a:gd name="T41" fmla="*/ 0 h 2043"/>
                <a:gd name="T42" fmla="*/ 0 w 2539"/>
                <a:gd name="T43" fmla="*/ 0 h 2043"/>
                <a:gd name="T44" fmla="*/ 0 w 2539"/>
                <a:gd name="T45" fmla="*/ 0 h 2043"/>
                <a:gd name="T46" fmla="*/ 0 w 2539"/>
                <a:gd name="T47" fmla="*/ 0 h 2043"/>
                <a:gd name="T48" fmla="*/ 0 w 2539"/>
                <a:gd name="T49" fmla="*/ 0 h 2043"/>
                <a:gd name="T50" fmla="*/ 0 w 2539"/>
                <a:gd name="T51" fmla="*/ 0 h 2043"/>
                <a:gd name="T52" fmla="*/ 0 w 2539"/>
                <a:gd name="T53" fmla="*/ 0 h 2043"/>
                <a:gd name="T54" fmla="*/ 0 w 2539"/>
                <a:gd name="T55" fmla="*/ 0 h 2043"/>
                <a:gd name="T56" fmla="*/ 0 w 2539"/>
                <a:gd name="T57" fmla="*/ 0 h 2043"/>
                <a:gd name="T58" fmla="*/ 0 w 2539"/>
                <a:gd name="T59" fmla="*/ 0 h 2043"/>
                <a:gd name="T60" fmla="*/ 0 w 2539"/>
                <a:gd name="T61" fmla="*/ 0 h 2043"/>
                <a:gd name="T62" fmla="*/ 0 w 2539"/>
                <a:gd name="T63" fmla="*/ 0 h 2043"/>
                <a:gd name="T64" fmla="*/ 0 w 2539"/>
                <a:gd name="T65" fmla="*/ 0 h 2043"/>
                <a:gd name="T66" fmla="*/ 0 w 2539"/>
                <a:gd name="T67" fmla="*/ 0 h 2043"/>
                <a:gd name="T68" fmla="*/ 0 w 2539"/>
                <a:gd name="T69" fmla="*/ 0 h 2043"/>
                <a:gd name="T70" fmla="*/ 0 w 2539"/>
                <a:gd name="T71" fmla="*/ 0 h 2043"/>
                <a:gd name="T72" fmla="*/ 0 w 2539"/>
                <a:gd name="T73" fmla="*/ 0 h 2043"/>
                <a:gd name="T74" fmla="*/ 0 w 2539"/>
                <a:gd name="T75" fmla="*/ 0 h 2043"/>
                <a:gd name="T76" fmla="*/ 0 w 2539"/>
                <a:gd name="T77" fmla="*/ 0 h 2043"/>
                <a:gd name="T78" fmla="*/ 0 w 2539"/>
                <a:gd name="T79" fmla="*/ 0 h 2043"/>
                <a:gd name="T80" fmla="*/ 0 w 2539"/>
                <a:gd name="T81" fmla="*/ 0 h 2043"/>
                <a:gd name="T82" fmla="*/ 0 w 2539"/>
                <a:gd name="T83" fmla="*/ 0 h 2043"/>
                <a:gd name="T84" fmla="*/ 0 w 2539"/>
                <a:gd name="T85" fmla="*/ 0 h 2043"/>
                <a:gd name="T86" fmla="*/ 0 w 2539"/>
                <a:gd name="T87" fmla="*/ 0 h 2043"/>
                <a:gd name="T88" fmla="*/ 0 w 2539"/>
                <a:gd name="T89" fmla="*/ 0 h 2043"/>
                <a:gd name="T90" fmla="*/ 0 w 2539"/>
                <a:gd name="T91" fmla="*/ 0 h 2043"/>
                <a:gd name="T92" fmla="*/ 0 w 2539"/>
                <a:gd name="T93" fmla="*/ 0 h 2043"/>
                <a:gd name="T94" fmla="*/ 0 w 2539"/>
                <a:gd name="T95" fmla="*/ 0 h 2043"/>
                <a:gd name="T96" fmla="*/ 0 w 2539"/>
                <a:gd name="T97" fmla="*/ 0 h 2043"/>
                <a:gd name="T98" fmla="*/ 0 w 2539"/>
                <a:gd name="T99" fmla="*/ 0 h 2043"/>
                <a:gd name="T100" fmla="*/ 0 w 2539"/>
                <a:gd name="T101" fmla="*/ 0 h 2043"/>
                <a:gd name="T102" fmla="*/ 0 w 2539"/>
                <a:gd name="T103" fmla="*/ 0 h 2043"/>
                <a:gd name="T104" fmla="*/ 0 w 2539"/>
                <a:gd name="T105" fmla="*/ 0 h 2043"/>
                <a:gd name="T106" fmla="*/ 0 w 2539"/>
                <a:gd name="T107" fmla="*/ 0 h 20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39"/>
                <a:gd name="T163" fmla="*/ 0 h 2043"/>
                <a:gd name="T164" fmla="*/ 2539 w 2539"/>
                <a:gd name="T165" fmla="*/ 2043 h 20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39" h="2043">
                  <a:moveTo>
                    <a:pt x="868" y="348"/>
                  </a:moveTo>
                  <a:lnTo>
                    <a:pt x="869" y="356"/>
                  </a:lnTo>
                  <a:lnTo>
                    <a:pt x="872" y="379"/>
                  </a:lnTo>
                  <a:lnTo>
                    <a:pt x="879" y="414"/>
                  </a:lnTo>
                  <a:lnTo>
                    <a:pt x="888" y="463"/>
                  </a:lnTo>
                  <a:lnTo>
                    <a:pt x="901" y="522"/>
                  </a:lnTo>
                  <a:lnTo>
                    <a:pt x="918" y="590"/>
                  </a:lnTo>
                  <a:lnTo>
                    <a:pt x="938" y="666"/>
                  </a:lnTo>
                  <a:lnTo>
                    <a:pt x="963" y="750"/>
                  </a:lnTo>
                  <a:lnTo>
                    <a:pt x="970" y="771"/>
                  </a:lnTo>
                  <a:lnTo>
                    <a:pt x="978" y="793"/>
                  </a:lnTo>
                  <a:lnTo>
                    <a:pt x="987" y="815"/>
                  </a:lnTo>
                  <a:lnTo>
                    <a:pt x="997" y="835"/>
                  </a:lnTo>
                  <a:lnTo>
                    <a:pt x="1007" y="856"/>
                  </a:lnTo>
                  <a:lnTo>
                    <a:pt x="1018" y="877"/>
                  </a:lnTo>
                  <a:lnTo>
                    <a:pt x="1029" y="897"/>
                  </a:lnTo>
                  <a:lnTo>
                    <a:pt x="1041" y="917"/>
                  </a:lnTo>
                  <a:lnTo>
                    <a:pt x="1066" y="956"/>
                  </a:lnTo>
                  <a:lnTo>
                    <a:pt x="1092" y="992"/>
                  </a:lnTo>
                  <a:lnTo>
                    <a:pt x="1118" y="1027"/>
                  </a:lnTo>
                  <a:lnTo>
                    <a:pt x="1145" y="1059"/>
                  </a:lnTo>
                  <a:lnTo>
                    <a:pt x="1170" y="1089"/>
                  </a:lnTo>
                  <a:lnTo>
                    <a:pt x="1194" y="1116"/>
                  </a:lnTo>
                  <a:lnTo>
                    <a:pt x="1216" y="1140"/>
                  </a:lnTo>
                  <a:lnTo>
                    <a:pt x="1234" y="1160"/>
                  </a:lnTo>
                  <a:lnTo>
                    <a:pt x="1262" y="1187"/>
                  </a:lnTo>
                  <a:lnTo>
                    <a:pt x="1273" y="1197"/>
                  </a:lnTo>
                  <a:lnTo>
                    <a:pt x="1270" y="1188"/>
                  </a:lnTo>
                  <a:lnTo>
                    <a:pt x="1262" y="1163"/>
                  </a:lnTo>
                  <a:lnTo>
                    <a:pt x="1251" y="1124"/>
                  </a:lnTo>
                  <a:lnTo>
                    <a:pt x="1238" y="1075"/>
                  </a:lnTo>
                  <a:lnTo>
                    <a:pt x="1232" y="1048"/>
                  </a:lnTo>
                  <a:lnTo>
                    <a:pt x="1226" y="1019"/>
                  </a:lnTo>
                  <a:lnTo>
                    <a:pt x="1221" y="989"/>
                  </a:lnTo>
                  <a:lnTo>
                    <a:pt x="1217" y="958"/>
                  </a:lnTo>
                  <a:lnTo>
                    <a:pt x="1213" y="927"/>
                  </a:lnTo>
                  <a:lnTo>
                    <a:pt x="1210" y="896"/>
                  </a:lnTo>
                  <a:lnTo>
                    <a:pt x="1209" y="864"/>
                  </a:lnTo>
                  <a:lnTo>
                    <a:pt x="1210" y="834"/>
                  </a:lnTo>
                  <a:lnTo>
                    <a:pt x="1213" y="804"/>
                  </a:lnTo>
                  <a:lnTo>
                    <a:pt x="1218" y="771"/>
                  </a:lnTo>
                  <a:lnTo>
                    <a:pt x="1224" y="738"/>
                  </a:lnTo>
                  <a:lnTo>
                    <a:pt x="1232" y="703"/>
                  </a:lnTo>
                  <a:lnTo>
                    <a:pt x="1242" y="668"/>
                  </a:lnTo>
                  <a:lnTo>
                    <a:pt x="1252" y="633"/>
                  </a:lnTo>
                  <a:lnTo>
                    <a:pt x="1263" y="600"/>
                  </a:lnTo>
                  <a:lnTo>
                    <a:pt x="1275" y="567"/>
                  </a:lnTo>
                  <a:lnTo>
                    <a:pt x="1296" y="509"/>
                  </a:lnTo>
                  <a:lnTo>
                    <a:pt x="1315" y="461"/>
                  </a:lnTo>
                  <a:lnTo>
                    <a:pt x="1328" y="430"/>
                  </a:lnTo>
                  <a:lnTo>
                    <a:pt x="1333" y="418"/>
                  </a:lnTo>
                  <a:lnTo>
                    <a:pt x="1333" y="430"/>
                  </a:lnTo>
                  <a:lnTo>
                    <a:pt x="1334" y="462"/>
                  </a:lnTo>
                  <a:lnTo>
                    <a:pt x="1336" y="485"/>
                  </a:lnTo>
                  <a:lnTo>
                    <a:pt x="1338" y="513"/>
                  </a:lnTo>
                  <a:lnTo>
                    <a:pt x="1341" y="543"/>
                  </a:lnTo>
                  <a:lnTo>
                    <a:pt x="1346" y="577"/>
                  </a:lnTo>
                  <a:lnTo>
                    <a:pt x="1351" y="614"/>
                  </a:lnTo>
                  <a:lnTo>
                    <a:pt x="1360" y="653"/>
                  </a:lnTo>
                  <a:lnTo>
                    <a:pt x="1368" y="694"/>
                  </a:lnTo>
                  <a:lnTo>
                    <a:pt x="1379" y="737"/>
                  </a:lnTo>
                  <a:lnTo>
                    <a:pt x="1393" y="780"/>
                  </a:lnTo>
                  <a:lnTo>
                    <a:pt x="1409" y="825"/>
                  </a:lnTo>
                  <a:lnTo>
                    <a:pt x="1417" y="848"/>
                  </a:lnTo>
                  <a:lnTo>
                    <a:pt x="1426" y="871"/>
                  </a:lnTo>
                  <a:lnTo>
                    <a:pt x="1437" y="892"/>
                  </a:lnTo>
                  <a:lnTo>
                    <a:pt x="1447" y="915"/>
                  </a:lnTo>
                  <a:lnTo>
                    <a:pt x="1471" y="959"/>
                  </a:lnTo>
                  <a:lnTo>
                    <a:pt x="1496" y="1002"/>
                  </a:lnTo>
                  <a:lnTo>
                    <a:pt x="1523" y="1045"/>
                  </a:lnTo>
                  <a:lnTo>
                    <a:pt x="1551" y="1085"/>
                  </a:lnTo>
                  <a:lnTo>
                    <a:pt x="1580" y="1125"/>
                  </a:lnTo>
                  <a:lnTo>
                    <a:pt x="1609" y="1162"/>
                  </a:lnTo>
                  <a:lnTo>
                    <a:pt x="1637" y="1197"/>
                  </a:lnTo>
                  <a:lnTo>
                    <a:pt x="1665" y="1229"/>
                  </a:lnTo>
                  <a:lnTo>
                    <a:pt x="1714" y="1285"/>
                  </a:lnTo>
                  <a:lnTo>
                    <a:pt x="1756" y="1329"/>
                  </a:lnTo>
                  <a:lnTo>
                    <a:pt x="1783" y="1356"/>
                  </a:lnTo>
                  <a:lnTo>
                    <a:pt x="1793" y="1365"/>
                  </a:lnTo>
                  <a:lnTo>
                    <a:pt x="1791" y="1359"/>
                  </a:lnTo>
                  <a:lnTo>
                    <a:pt x="1785" y="1340"/>
                  </a:lnTo>
                  <a:lnTo>
                    <a:pt x="1777" y="1312"/>
                  </a:lnTo>
                  <a:lnTo>
                    <a:pt x="1766" y="1275"/>
                  </a:lnTo>
                  <a:lnTo>
                    <a:pt x="1755" y="1230"/>
                  </a:lnTo>
                  <a:lnTo>
                    <a:pt x="1743" y="1182"/>
                  </a:lnTo>
                  <a:lnTo>
                    <a:pt x="1733" y="1129"/>
                  </a:lnTo>
                  <a:lnTo>
                    <a:pt x="1724" y="1075"/>
                  </a:lnTo>
                  <a:lnTo>
                    <a:pt x="1721" y="1047"/>
                  </a:lnTo>
                  <a:lnTo>
                    <a:pt x="1719" y="1019"/>
                  </a:lnTo>
                  <a:lnTo>
                    <a:pt x="1719" y="992"/>
                  </a:lnTo>
                  <a:lnTo>
                    <a:pt x="1720" y="965"/>
                  </a:lnTo>
                  <a:lnTo>
                    <a:pt x="1723" y="939"/>
                  </a:lnTo>
                  <a:lnTo>
                    <a:pt x="1726" y="913"/>
                  </a:lnTo>
                  <a:lnTo>
                    <a:pt x="1729" y="889"/>
                  </a:lnTo>
                  <a:lnTo>
                    <a:pt x="1734" y="866"/>
                  </a:lnTo>
                  <a:lnTo>
                    <a:pt x="1742" y="827"/>
                  </a:lnTo>
                  <a:lnTo>
                    <a:pt x="1752" y="796"/>
                  </a:lnTo>
                  <a:lnTo>
                    <a:pt x="1758" y="775"/>
                  </a:lnTo>
                  <a:lnTo>
                    <a:pt x="1760" y="768"/>
                  </a:lnTo>
                  <a:lnTo>
                    <a:pt x="1760" y="779"/>
                  </a:lnTo>
                  <a:lnTo>
                    <a:pt x="1760" y="810"/>
                  </a:lnTo>
                  <a:lnTo>
                    <a:pt x="1760" y="833"/>
                  </a:lnTo>
                  <a:lnTo>
                    <a:pt x="1761" y="858"/>
                  </a:lnTo>
                  <a:lnTo>
                    <a:pt x="1763" y="887"/>
                  </a:lnTo>
                  <a:lnTo>
                    <a:pt x="1766" y="918"/>
                  </a:lnTo>
                  <a:lnTo>
                    <a:pt x="1770" y="951"/>
                  </a:lnTo>
                  <a:lnTo>
                    <a:pt x="1777" y="987"/>
                  </a:lnTo>
                  <a:lnTo>
                    <a:pt x="1784" y="1023"/>
                  </a:lnTo>
                  <a:lnTo>
                    <a:pt x="1793" y="1060"/>
                  </a:lnTo>
                  <a:lnTo>
                    <a:pt x="1805" y="1098"/>
                  </a:lnTo>
                  <a:lnTo>
                    <a:pt x="1817" y="1134"/>
                  </a:lnTo>
                  <a:lnTo>
                    <a:pt x="1825" y="1153"/>
                  </a:lnTo>
                  <a:lnTo>
                    <a:pt x="1834" y="1170"/>
                  </a:lnTo>
                  <a:lnTo>
                    <a:pt x="1842" y="1188"/>
                  </a:lnTo>
                  <a:lnTo>
                    <a:pt x="1851" y="1205"/>
                  </a:lnTo>
                  <a:lnTo>
                    <a:pt x="1871" y="1239"/>
                  </a:lnTo>
                  <a:lnTo>
                    <a:pt x="1892" y="1271"/>
                  </a:lnTo>
                  <a:lnTo>
                    <a:pt x="1911" y="1301"/>
                  </a:lnTo>
                  <a:lnTo>
                    <a:pt x="1931" y="1330"/>
                  </a:lnTo>
                  <a:lnTo>
                    <a:pt x="1952" y="1357"/>
                  </a:lnTo>
                  <a:lnTo>
                    <a:pt x="1973" y="1383"/>
                  </a:lnTo>
                  <a:lnTo>
                    <a:pt x="1993" y="1408"/>
                  </a:lnTo>
                  <a:lnTo>
                    <a:pt x="2014" y="1430"/>
                  </a:lnTo>
                  <a:lnTo>
                    <a:pt x="2035" y="1452"/>
                  </a:lnTo>
                  <a:lnTo>
                    <a:pt x="2056" y="1473"/>
                  </a:lnTo>
                  <a:lnTo>
                    <a:pt x="2076" y="1493"/>
                  </a:lnTo>
                  <a:lnTo>
                    <a:pt x="2098" y="1511"/>
                  </a:lnTo>
                  <a:lnTo>
                    <a:pt x="2119" y="1529"/>
                  </a:lnTo>
                  <a:lnTo>
                    <a:pt x="2141" y="1545"/>
                  </a:lnTo>
                  <a:lnTo>
                    <a:pt x="2162" y="1561"/>
                  </a:lnTo>
                  <a:lnTo>
                    <a:pt x="2183" y="1576"/>
                  </a:lnTo>
                  <a:lnTo>
                    <a:pt x="2204" y="1590"/>
                  </a:lnTo>
                  <a:lnTo>
                    <a:pt x="2224" y="1605"/>
                  </a:lnTo>
                  <a:lnTo>
                    <a:pt x="2241" y="1619"/>
                  </a:lnTo>
                  <a:lnTo>
                    <a:pt x="2257" y="1634"/>
                  </a:lnTo>
                  <a:lnTo>
                    <a:pt x="2271" y="1648"/>
                  </a:lnTo>
                  <a:lnTo>
                    <a:pt x="2285" y="1663"/>
                  </a:lnTo>
                  <a:lnTo>
                    <a:pt x="2296" y="1676"/>
                  </a:lnTo>
                  <a:lnTo>
                    <a:pt x="2306" y="1689"/>
                  </a:lnTo>
                  <a:lnTo>
                    <a:pt x="2323" y="1711"/>
                  </a:lnTo>
                  <a:lnTo>
                    <a:pt x="2334" y="1729"/>
                  </a:lnTo>
                  <a:lnTo>
                    <a:pt x="2342" y="1741"/>
                  </a:lnTo>
                  <a:lnTo>
                    <a:pt x="2344" y="1746"/>
                  </a:lnTo>
                  <a:lnTo>
                    <a:pt x="2373" y="2043"/>
                  </a:lnTo>
                  <a:lnTo>
                    <a:pt x="2380" y="2026"/>
                  </a:lnTo>
                  <a:lnTo>
                    <a:pt x="2398" y="1978"/>
                  </a:lnTo>
                  <a:lnTo>
                    <a:pt x="2410" y="1945"/>
                  </a:lnTo>
                  <a:lnTo>
                    <a:pt x="2424" y="1905"/>
                  </a:lnTo>
                  <a:lnTo>
                    <a:pt x="2438" y="1861"/>
                  </a:lnTo>
                  <a:lnTo>
                    <a:pt x="2454" y="1813"/>
                  </a:lnTo>
                  <a:lnTo>
                    <a:pt x="2468" y="1761"/>
                  </a:lnTo>
                  <a:lnTo>
                    <a:pt x="2484" y="1706"/>
                  </a:lnTo>
                  <a:lnTo>
                    <a:pt x="2497" y="1649"/>
                  </a:lnTo>
                  <a:lnTo>
                    <a:pt x="2510" y="1592"/>
                  </a:lnTo>
                  <a:lnTo>
                    <a:pt x="2521" y="1533"/>
                  </a:lnTo>
                  <a:lnTo>
                    <a:pt x="2529" y="1475"/>
                  </a:lnTo>
                  <a:lnTo>
                    <a:pt x="2533" y="1446"/>
                  </a:lnTo>
                  <a:lnTo>
                    <a:pt x="2536" y="1417"/>
                  </a:lnTo>
                  <a:lnTo>
                    <a:pt x="2538" y="1389"/>
                  </a:lnTo>
                  <a:lnTo>
                    <a:pt x="2539" y="1361"/>
                  </a:lnTo>
                  <a:lnTo>
                    <a:pt x="2539" y="1333"/>
                  </a:lnTo>
                  <a:lnTo>
                    <a:pt x="2539" y="1305"/>
                  </a:lnTo>
                  <a:lnTo>
                    <a:pt x="2538" y="1277"/>
                  </a:lnTo>
                  <a:lnTo>
                    <a:pt x="2536" y="1249"/>
                  </a:lnTo>
                  <a:lnTo>
                    <a:pt x="2534" y="1220"/>
                  </a:lnTo>
                  <a:lnTo>
                    <a:pt x="2530" y="1191"/>
                  </a:lnTo>
                  <a:lnTo>
                    <a:pt x="2526" y="1162"/>
                  </a:lnTo>
                  <a:lnTo>
                    <a:pt x="2522" y="1133"/>
                  </a:lnTo>
                  <a:lnTo>
                    <a:pt x="2517" y="1104"/>
                  </a:lnTo>
                  <a:lnTo>
                    <a:pt x="2511" y="1075"/>
                  </a:lnTo>
                  <a:lnTo>
                    <a:pt x="2503" y="1046"/>
                  </a:lnTo>
                  <a:lnTo>
                    <a:pt x="2496" y="1016"/>
                  </a:lnTo>
                  <a:lnTo>
                    <a:pt x="2488" y="987"/>
                  </a:lnTo>
                  <a:lnTo>
                    <a:pt x="2479" y="957"/>
                  </a:lnTo>
                  <a:lnTo>
                    <a:pt x="2469" y="928"/>
                  </a:lnTo>
                  <a:lnTo>
                    <a:pt x="2458" y="898"/>
                  </a:lnTo>
                  <a:lnTo>
                    <a:pt x="2446" y="869"/>
                  </a:lnTo>
                  <a:lnTo>
                    <a:pt x="2434" y="838"/>
                  </a:lnTo>
                  <a:lnTo>
                    <a:pt x="2421" y="809"/>
                  </a:lnTo>
                  <a:lnTo>
                    <a:pt x="2407" y="780"/>
                  </a:lnTo>
                  <a:lnTo>
                    <a:pt x="2391" y="750"/>
                  </a:lnTo>
                  <a:lnTo>
                    <a:pt x="2376" y="721"/>
                  </a:lnTo>
                  <a:lnTo>
                    <a:pt x="2359" y="692"/>
                  </a:lnTo>
                  <a:lnTo>
                    <a:pt x="2342" y="663"/>
                  </a:lnTo>
                  <a:lnTo>
                    <a:pt x="2323" y="635"/>
                  </a:lnTo>
                  <a:lnTo>
                    <a:pt x="2303" y="606"/>
                  </a:lnTo>
                  <a:lnTo>
                    <a:pt x="2283" y="578"/>
                  </a:lnTo>
                  <a:lnTo>
                    <a:pt x="2261" y="550"/>
                  </a:lnTo>
                  <a:lnTo>
                    <a:pt x="2239" y="522"/>
                  </a:lnTo>
                  <a:lnTo>
                    <a:pt x="2215" y="494"/>
                  </a:lnTo>
                  <a:lnTo>
                    <a:pt x="2191" y="467"/>
                  </a:lnTo>
                  <a:lnTo>
                    <a:pt x="2165" y="440"/>
                  </a:lnTo>
                  <a:lnTo>
                    <a:pt x="2131" y="405"/>
                  </a:lnTo>
                  <a:lnTo>
                    <a:pt x="2097" y="372"/>
                  </a:lnTo>
                  <a:lnTo>
                    <a:pt x="2063" y="342"/>
                  </a:lnTo>
                  <a:lnTo>
                    <a:pt x="2030" y="315"/>
                  </a:lnTo>
                  <a:lnTo>
                    <a:pt x="1996" y="289"/>
                  </a:lnTo>
                  <a:lnTo>
                    <a:pt x="1965" y="266"/>
                  </a:lnTo>
                  <a:lnTo>
                    <a:pt x="1933" y="244"/>
                  </a:lnTo>
                  <a:lnTo>
                    <a:pt x="1903" y="226"/>
                  </a:lnTo>
                  <a:lnTo>
                    <a:pt x="1873" y="208"/>
                  </a:lnTo>
                  <a:lnTo>
                    <a:pt x="1844" y="193"/>
                  </a:lnTo>
                  <a:lnTo>
                    <a:pt x="1816" y="179"/>
                  </a:lnTo>
                  <a:lnTo>
                    <a:pt x="1788" y="167"/>
                  </a:lnTo>
                  <a:lnTo>
                    <a:pt x="1762" y="156"/>
                  </a:lnTo>
                  <a:lnTo>
                    <a:pt x="1736" y="147"/>
                  </a:lnTo>
                  <a:lnTo>
                    <a:pt x="1712" y="140"/>
                  </a:lnTo>
                  <a:lnTo>
                    <a:pt x="1688" y="133"/>
                  </a:lnTo>
                  <a:lnTo>
                    <a:pt x="1666" y="127"/>
                  </a:lnTo>
                  <a:lnTo>
                    <a:pt x="1645" y="122"/>
                  </a:lnTo>
                  <a:lnTo>
                    <a:pt x="1625" y="119"/>
                  </a:lnTo>
                  <a:lnTo>
                    <a:pt x="1607" y="117"/>
                  </a:lnTo>
                  <a:lnTo>
                    <a:pt x="1572" y="114"/>
                  </a:lnTo>
                  <a:lnTo>
                    <a:pt x="1544" y="113"/>
                  </a:lnTo>
                  <a:lnTo>
                    <a:pt x="1505" y="115"/>
                  </a:lnTo>
                  <a:lnTo>
                    <a:pt x="1491" y="117"/>
                  </a:lnTo>
                  <a:lnTo>
                    <a:pt x="1479" y="106"/>
                  </a:lnTo>
                  <a:lnTo>
                    <a:pt x="1444" y="81"/>
                  </a:lnTo>
                  <a:lnTo>
                    <a:pt x="1417" y="65"/>
                  </a:lnTo>
                  <a:lnTo>
                    <a:pt x="1385" y="49"/>
                  </a:lnTo>
                  <a:lnTo>
                    <a:pt x="1366" y="41"/>
                  </a:lnTo>
                  <a:lnTo>
                    <a:pt x="1346" y="33"/>
                  </a:lnTo>
                  <a:lnTo>
                    <a:pt x="1325" y="26"/>
                  </a:lnTo>
                  <a:lnTo>
                    <a:pt x="1302" y="20"/>
                  </a:lnTo>
                  <a:lnTo>
                    <a:pt x="1277" y="13"/>
                  </a:lnTo>
                  <a:lnTo>
                    <a:pt x="1251" y="8"/>
                  </a:lnTo>
                  <a:lnTo>
                    <a:pt x="1224" y="4"/>
                  </a:lnTo>
                  <a:lnTo>
                    <a:pt x="1195" y="2"/>
                  </a:lnTo>
                  <a:lnTo>
                    <a:pt x="1164" y="0"/>
                  </a:lnTo>
                  <a:lnTo>
                    <a:pt x="1132" y="0"/>
                  </a:lnTo>
                  <a:lnTo>
                    <a:pt x="1099" y="1"/>
                  </a:lnTo>
                  <a:lnTo>
                    <a:pt x="1063" y="3"/>
                  </a:lnTo>
                  <a:lnTo>
                    <a:pt x="1027" y="8"/>
                  </a:lnTo>
                  <a:lnTo>
                    <a:pt x="989" y="14"/>
                  </a:lnTo>
                  <a:lnTo>
                    <a:pt x="949" y="23"/>
                  </a:lnTo>
                  <a:lnTo>
                    <a:pt x="909" y="34"/>
                  </a:lnTo>
                  <a:lnTo>
                    <a:pt x="866" y="46"/>
                  </a:lnTo>
                  <a:lnTo>
                    <a:pt x="822" y="62"/>
                  </a:lnTo>
                  <a:lnTo>
                    <a:pt x="776" y="81"/>
                  </a:lnTo>
                  <a:lnTo>
                    <a:pt x="729" y="101"/>
                  </a:lnTo>
                  <a:lnTo>
                    <a:pt x="691" y="120"/>
                  </a:lnTo>
                  <a:lnTo>
                    <a:pt x="653" y="141"/>
                  </a:lnTo>
                  <a:lnTo>
                    <a:pt x="617" y="163"/>
                  </a:lnTo>
                  <a:lnTo>
                    <a:pt x="582" y="184"/>
                  </a:lnTo>
                  <a:lnTo>
                    <a:pt x="549" y="208"/>
                  </a:lnTo>
                  <a:lnTo>
                    <a:pt x="517" y="232"/>
                  </a:lnTo>
                  <a:lnTo>
                    <a:pt x="486" y="257"/>
                  </a:lnTo>
                  <a:lnTo>
                    <a:pt x="457" y="283"/>
                  </a:lnTo>
                  <a:lnTo>
                    <a:pt x="428" y="309"/>
                  </a:lnTo>
                  <a:lnTo>
                    <a:pt x="401" y="337"/>
                  </a:lnTo>
                  <a:lnTo>
                    <a:pt x="375" y="364"/>
                  </a:lnTo>
                  <a:lnTo>
                    <a:pt x="350" y="393"/>
                  </a:lnTo>
                  <a:lnTo>
                    <a:pt x="326" y="421"/>
                  </a:lnTo>
                  <a:lnTo>
                    <a:pt x="303" y="450"/>
                  </a:lnTo>
                  <a:lnTo>
                    <a:pt x="281" y="480"/>
                  </a:lnTo>
                  <a:lnTo>
                    <a:pt x="261" y="509"/>
                  </a:lnTo>
                  <a:lnTo>
                    <a:pt x="241" y="539"/>
                  </a:lnTo>
                  <a:lnTo>
                    <a:pt x="222" y="569"/>
                  </a:lnTo>
                  <a:lnTo>
                    <a:pt x="205" y="599"/>
                  </a:lnTo>
                  <a:lnTo>
                    <a:pt x="188" y="629"/>
                  </a:lnTo>
                  <a:lnTo>
                    <a:pt x="173" y="658"/>
                  </a:lnTo>
                  <a:lnTo>
                    <a:pt x="157" y="688"/>
                  </a:lnTo>
                  <a:lnTo>
                    <a:pt x="143" y="718"/>
                  </a:lnTo>
                  <a:lnTo>
                    <a:pt x="130" y="747"/>
                  </a:lnTo>
                  <a:lnTo>
                    <a:pt x="105" y="805"/>
                  </a:lnTo>
                  <a:lnTo>
                    <a:pt x="84" y="861"/>
                  </a:lnTo>
                  <a:lnTo>
                    <a:pt x="66" y="914"/>
                  </a:lnTo>
                  <a:lnTo>
                    <a:pt x="49" y="965"/>
                  </a:lnTo>
                  <a:lnTo>
                    <a:pt x="42" y="990"/>
                  </a:lnTo>
                  <a:lnTo>
                    <a:pt x="36" y="1015"/>
                  </a:lnTo>
                  <a:lnTo>
                    <a:pt x="31" y="1040"/>
                  </a:lnTo>
                  <a:lnTo>
                    <a:pt x="25" y="1064"/>
                  </a:lnTo>
                  <a:lnTo>
                    <a:pt x="16" y="1114"/>
                  </a:lnTo>
                  <a:lnTo>
                    <a:pt x="10" y="1164"/>
                  </a:lnTo>
                  <a:lnTo>
                    <a:pt x="6" y="1213"/>
                  </a:lnTo>
                  <a:lnTo>
                    <a:pt x="3" y="1259"/>
                  </a:lnTo>
                  <a:lnTo>
                    <a:pt x="0" y="1304"/>
                  </a:lnTo>
                  <a:lnTo>
                    <a:pt x="0" y="1345"/>
                  </a:lnTo>
                  <a:lnTo>
                    <a:pt x="0" y="1385"/>
                  </a:lnTo>
                  <a:lnTo>
                    <a:pt x="1" y="1420"/>
                  </a:lnTo>
                  <a:lnTo>
                    <a:pt x="4" y="1452"/>
                  </a:lnTo>
                  <a:lnTo>
                    <a:pt x="5" y="1478"/>
                  </a:lnTo>
                  <a:lnTo>
                    <a:pt x="9" y="1516"/>
                  </a:lnTo>
                  <a:lnTo>
                    <a:pt x="10" y="1530"/>
                  </a:lnTo>
                  <a:lnTo>
                    <a:pt x="13" y="1511"/>
                  </a:lnTo>
                  <a:lnTo>
                    <a:pt x="22" y="1460"/>
                  </a:lnTo>
                  <a:lnTo>
                    <a:pt x="29" y="1425"/>
                  </a:lnTo>
                  <a:lnTo>
                    <a:pt x="38" y="1384"/>
                  </a:lnTo>
                  <a:lnTo>
                    <a:pt x="49" y="1338"/>
                  </a:lnTo>
                  <a:lnTo>
                    <a:pt x="62" y="1288"/>
                  </a:lnTo>
                  <a:lnTo>
                    <a:pt x="76" y="1236"/>
                  </a:lnTo>
                  <a:lnTo>
                    <a:pt x="93" y="1180"/>
                  </a:lnTo>
                  <a:lnTo>
                    <a:pt x="111" y="1124"/>
                  </a:lnTo>
                  <a:lnTo>
                    <a:pt x="132" y="1067"/>
                  </a:lnTo>
                  <a:lnTo>
                    <a:pt x="143" y="1038"/>
                  </a:lnTo>
                  <a:lnTo>
                    <a:pt x="155" y="1010"/>
                  </a:lnTo>
                  <a:lnTo>
                    <a:pt x="166" y="982"/>
                  </a:lnTo>
                  <a:lnTo>
                    <a:pt x="180" y="955"/>
                  </a:lnTo>
                  <a:lnTo>
                    <a:pt x="193" y="927"/>
                  </a:lnTo>
                  <a:lnTo>
                    <a:pt x="207" y="901"/>
                  </a:lnTo>
                  <a:lnTo>
                    <a:pt x="221" y="875"/>
                  </a:lnTo>
                  <a:lnTo>
                    <a:pt x="237" y="850"/>
                  </a:lnTo>
                  <a:lnTo>
                    <a:pt x="253" y="825"/>
                  </a:lnTo>
                  <a:lnTo>
                    <a:pt x="270" y="801"/>
                  </a:lnTo>
                  <a:lnTo>
                    <a:pt x="289" y="777"/>
                  </a:lnTo>
                  <a:lnTo>
                    <a:pt x="307" y="753"/>
                  </a:lnTo>
                  <a:lnTo>
                    <a:pt x="328" y="731"/>
                  </a:lnTo>
                  <a:lnTo>
                    <a:pt x="349" y="707"/>
                  </a:lnTo>
                  <a:lnTo>
                    <a:pt x="371" y="685"/>
                  </a:lnTo>
                  <a:lnTo>
                    <a:pt x="392" y="662"/>
                  </a:lnTo>
                  <a:lnTo>
                    <a:pt x="415" y="640"/>
                  </a:lnTo>
                  <a:lnTo>
                    <a:pt x="438" y="620"/>
                  </a:lnTo>
                  <a:lnTo>
                    <a:pt x="462" y="599"/>
                  </a:lnTo>
                  <a:lnTo>
                    <a:pt x="485" y="579"/>
                  </a:lnTo>
                  <a:lnTo>
                    <a:pt x="532" y="540"/>
                  </a:lnTo>
                  <a:lnTo>
                    <a:pt x="580" y="505"/>
                  </a:lnTo>
                  <a:lnTo>
                    <a:pt x="627" y="472"/>
                  </a:lnTo>
                  <a:lnTo>
                    <a:pt x="671" y="442"/>
                  </a:lnTo>
                  <a:lnTo>
                    <a:pt x="715" y="417"/>
                  </a:lnTo>
                  <a:lnTo>
                    <a:pt x="754" y="394"/>
                  </a:lnTo>
                  <a:lnTo>
                    <a:pt x="790" y="376"/>
                  </a:lnTo>
                  <a:lnTo>
                    <a:pt x="822" y="362"/>
                  </a:lnTo>
                  <a:lnTo>
                    <a:pt x="835" y="356"/>
                  </a:lnTo>
                  <a:lnTo>
                    <a:pt x="848" y="353"/>
                  </a:lnTo>
                  <a:lnTo>
                    <a:pt x="859" y="350"/>
                  </a:lnTo>
                  <a:lnTo>
                    <a:pt x="868" y="348"/>
                  </a:lnTo>
                  <a:close/>
                </a:path>
              </a:pathLst>
            </a:custGeom>
            <a:solidFill>
              <a:srgbClr val="5312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8" name="Freeform 11"/>
            <p:cNvSpPr>
              <a:spLocks/>
            </p:cNvSpPr>
            <p:nvPr/>
          </p:nvSpPr>
          <p:spPr bwMode="auto">
            <a:xfrm>
              <a:off x="3790" y="1935"/>
              <a:ext cx="9" cy="16"/>
            </a:xfrm>
            <a:custGeom>
              <a:avLst/>
              <a:gdLst>
                <a:gd name="T0" fmla="*/ 0 w 128"/>
                <a:gd name="T1" fmla="*/ 0 h 240"/>
                <a:gd name="T2" fmla="*/ 0 w 128"/>
                <a:gd name="T3" fmla="*/ 0 h 240"/>
                <a:gd name="T4" fmla="*/ 0 w 128"/>
                <a:gd name="T5" fmla="*/ 0 h 240"/>
                <a:gd name="T6" fmla="*/ 0 w 128"/>
                <a:gd name="T7" fmla="*/ 0 h 240"/>
                <a:gd name="T8" fmla="*/ 0 w 128"/>
                <a:gd name="T9" fmla="*/ 0 h 240"/>
                <a:gd name="T10" fmla="*/ 0 w 128"/>
                <a:gd name="T11" fmla="*/ 0 h 240"/>
                <a:gd name="T12" fmla="*/ 0 w 128"/>
                <a:gd name="T13" fmla="*/ 0 h 240"/>
                <a:gd name="T14" fmla="*/ 0 w 128"/>
                <a:gd name="T15" fmla="*/ 0 h 240"/>
                <a:gd name="T16" fmla="*/ 0 w 128"/>
                <a:gd name="T17" fmla="*/ 0 h 240"/>
                <a:gd name="T18" fmla="*/ 0 w 128"/>
                <a:gd name="T19" fmla="*/ 0 h 240"/>
                <a:gd name="T20" fmla="*/ 0 w 128"/>
                <a:gd name="T21" fmla="*/ 0 h 240"/>
                <a:gd name="T22" fmla="*/ 0 w 128"/>
                <a:gd name="T23" fmla="*/ 0 h 240"/>
                <a:gd name="T24" fmla="*/ 0 w 128"/>
                <a:gd name="T25" fmla="*/ 0 h 240"/>
                <a:gd name="T26" fmla="*/ 0 w 128"/>
                <a:gd name="T27" fmla="*/ 0 h 240"/>
                <a:gd name="T28" fmla="*/ 0 w 128"/>
                <a:gd name="T29" fmla="*/ 0 h 240"/>
                <a:gd name="T30" fmla="*/ 0 w 128"/>
                <a:gd name="T31" fmla="*/ 0 h 240"/>
                <a:gd name="T32" fmla="*/ 0 w 128"/>
                <a:gd name="T33" fmla="*/ 0 h 240"/>
                <a:gd name="T34" fmla="*/ 0 w 128"/>
                <a:gd name="T35" fmla="*/ 0 h 240"/>
                <a:gd name="T36" fmla="*/ 0 w 128"/>
                <a:gd name="T37" fmla="*/ 0 h 240"/>
                <a:gd name="T38" fmla="*/ 0 w 128"/>
                <a:gd name="T39" fmla="*/ 0 h 240"/>
                <a:gd name="T40" fmla="*/ 0 w 128"/>
                <a:gd name="T41" fmla="*/ 0 h 240"/>
                <a:gd name="T42" fmla="*/ 0 w 128"/>
                <a:gd name="T43" fmla="*/ 0 h 240"/>
                <a:gd name="T44" fmla="*/ 0 w 128"/>
                <a:gd name="T45" fmla="*/ 0 h 240"/>
                <a:gd name="T46" fmla="*/ 0 w 128"/>
                <a:gd name="T47" fmla="*/ 0 h 240"/>
                <a:gd name="T48" fmla="*/ 0 w 128"/>
                <a:gd name="T49" fmla="*/ 0 h 240"/>
                <a:gd name="T50" fmla="*/ 0 w 128"/>
                <a:gd name="T51" fmla="*/ 0 h 240"/>
                <a:gd name="T52" fmla="*/ 0 w 128"/>
                <a:gd name="T53" fmla="*/ 0 h 240"/>
                <a:gd name="T54" fmla="*/ 0 w 128"/>
                <a:gd name="T55" fmla="*/ 0 h 240"/>
                <a:gd name="T56" fmla="*/ 0 w 128"/>
                <a:gd name="T57" fmla="*/ 0 h 240"/>
                <a:gd name="T58" fmla="*/ 0 w 128"/>
                <a:gd name="T59" fmla="*/ 0 h 240"/>
                <a:gd name="T60" fmla="*/ 0 w 128"/>
                <a:gd name="T61" fmla="*/ 0 h 240"/>
                <a:gd name="T62" fmla="*/ 0 w 128"/>
                <a:gd name="T63" fmla="*/ 0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240"/>
                <a:gd name="T98" fmla="*/ 128 w 128"/>
                <a:gd name="T99" fmla="*/ 240 h 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240">
                  <a:moveTo>
                    <a:pt x="62" y="240"/>
                  </a:moveTo>
                  <a:lnTo>
                    <a:pt x="68" y="240"/>
                  </a:lnTo>
                  <a:lnTo>
                    <a:pt x="75" y="238"/>
                  </a:lnTo>
                  <a:lnTo>
                    <a:pt x="81" y="236"/>
                  </a:lnTo>
                  <a:lnTo>
                    <a:pt x="87" y="231"/>
                  </a:lnTo>
                  <a:lnTo>
                    <a:pt x="93" y="226"/>
                  </a:lnTo>
                  <a:lnTo>
                    <a:pt x="98" y="220"/>
                  </a:lnTo>
                  <a:lnTo>
                    <a:pt x="103" y="214"/>
                  </a:lnTo>
                  <a:lnTo>
                    <a:pt x="108" y="206"/>
                  </a:lnTo>
                  <a:lnTo>
                    <a:pt x="112" y="197"/>
                  </a:lnTo>
                  <a:lnTo>
                    <a:pt x="116" y="188"/>
                  </a:lnTo>
                  <a:lnTo>
                    <a:pt x="120" y="179"/>
                  </a:lnTo>
                  <a:lnTo>
                    <a:pt x="123" y="168"/>
                  </a:lnTo>
                  <a:lnTo>
                    <a:pt x="125" y="157"/>
                  </a:lnTo>
                  <a:lnTo>
                    <a:pt x="127" y="145"/>
                  </a:lnTo>
                  <a:lnTo>
                    <a:pt x="128" y="134"/>
                  </a:lnTo>
                  <a:lnTo>
                    <a:pt x="128" y="122"/>
                  </a:lnTo>
                  <a:lnTo>
                    <a:pt x="128" y="109"/>
                  </a:lnTo>
                  <a:lnTo>
                    <a:pt x="128" y="97"/>
                  </a:lnTo>
                  <a:lnTo>
                    <a:pt x="126" y="85"/>
                  </a:lnTo>
                  <a:lnTo>
                    <a:pt x="124" y="75"/>
                  </a:lnTo>
                  <a:lnTo>
                    <a:pt x="122" y="64"/>
                  </a:lnTo>
                  <a:lnTo>
                    <a:pt x="119" y="54"/>
                  </a:lnTo>
                  <a:lnTo>
                    <a:pt x="116" y="45"/>
                  </a:lnTo>
                  <a:lnTo>
                    <a:pt x="111" y="36"/>
                  </a:lnTo>
                  <a:lnTo>
                    <a:pt x="107" y="28"/>
                  </a:lnTo>
                  <a:lnTo>
                    <a:pt x="102" y="21"/>
                  </a:lnTo>
                  <a:lnTo>
                    <a:pt x="97" y="15"/>
                  </a:lnTo>
                  <a:lnTo>
                    <a:pt x="92" y="10"/>
                  </a:lnTo>
                  <a:lnTo>
                    <a:pt x="85" y="5"/>
                  </a:lnTo>
                  <a:lnTo>
                    <a:pt x="79" y="2"/>
                  </a:lnTo>
                  <a:lnTo>
                    <a:pt x="73" y="0"/>
                  </a:lnTo>
                  <a:lnTo>
                    <a:pt x="67" y="0"/>
                  </a:lnTo>
                  <a:lnTo>
                    <a:pt x="61" y="0"/>
                  </a:lnTo>
                  <a:lnTo>
                    <a:pt x="54" y="2"/>
                  </a:lnTo>
                  <a:lnTo>
                    <a:pt x="48" y="4"/>
                  </a:lnTo>
                  <a:lnTo>
                    <a:pt x="42" y="9"/>
                  </a:lnTo>
                  <a:lnTo>
                    <a:pt x="36" y="14"/>
                  </a:lnTo>
                  <a:lnTo>
                    <a:pt x="31" y="20"/>
                  </a:lnTo>
                  <a:lnTo>
                    <a:pt x="25" y="26"/>
                  </a:lnTo>
                  <a:lnTo>
                    <a:pt x="21" y="35"/>
                  </a:lnTo>
                  <a:lnTo>
                    <a:pt x="16" y="43"/>
                  </a:lnTo>
                  <a:lnTo>
                    <a:pt x="13" y="52"/>
                  </a:lnTo>
                  <a:lnTo>
                    <a:pt x="9" y="61"/>
                  </a:lnTo>
                  <a:lnTo>
                    <a:pt x="7" y="72"/>
                  </a:lnTo>
                  <a:lnTo>
                    <a:pt x="4" y="83"/>
                  </a:lnTo>
                  <a:lnTo>
                    <a:pt x="3" y="95"/>
                  </a:lnTo>
                  <a:lnTo>
                    <a:pt x="0" y="106"/>
                  </a:lnTo>
                  <a:lnTo>
                    <a:pt x="0" y="118"/>
                  </a:lnTo>
                  <a:lnTo>
                    <a:pt x="0" y="131"/>
                  </a:lnTo>
                  <a:lnTo>
                    <a:pt x="2" y="143"/>
                  </a:lnTo>
                  <a:lnTo>
                    <a:pt x="3" y="155"/>
                  </a:lnTo>
                  <a:lnTo>
                    <a:pt x="5" y="165"/>
                  </a:lnTo>
                  <a:lnTo>
                    <a:pt x="7" y="177"/>
                  </a:lnTo>
                  <a:lnTo>
                    <a:pt x="10" y="186"/>
                  </a:lnTo>
                  <a:lnTo>
                    <a:pt x="13" y="195"/>
                  </a:lnTo>
                  <a:lnTo>
                    <a:pt x="17" y="205"/>
                  </a:lnTo>
                  <a:lnTo>
                    <a:pt x="21" y="212"/>
                  </a:lnTo>
                  <a:lnTo>
                    <a:pt x="26" y="219"/>
                  </a:lnTo>
                  <a:lnTo>
                    <a:pt x="32" y="225"/>
                  </a:lnTo>
                  <a:lnTo>
                    <a:pt x="37" y="230"/>
                  </a:lnTo>
                  <a:lnTo>
                    <a:pt x="43" y="235"/>
                  </a:lnTo>
                  <a:lnTo>
                    <a:pt x="49" y="238"/>
                  </a:lnTo>
                  <a:lnTo>
                    <a:pt x="55" y="240"/>
                  </a:lnTo>
                  <a:lnTo>
                    <a:pt x="62" y="240"/>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9" name="Freeform 12"/>
            <p:cNvSpPr>
              <a:spLocks/>
            </p:cNvSpPr>
            <p:nvPr/>
          </p:nvSpPr>
          <p:spPr bwMode="auto">
            <a:xfrm>
              <a:off x="3873" y="1951"/>
              <a:ext cx="8" cy="16"/>
            </a:xfrm>
            <a:custGeom>
              <a:avLst/>
              <a:gdLst>
                <a:gd name="T0" fmla="*/ 0 w 128"/>
                <a:gd name="T1" fmla="*/ 0 h 240"/>
                <a:gd name="T2" fmla="*/ 0 w 128"/>
                <a:gd name="T3" fmla="*/ 0 h 240"/>
                <a:gd name="T4" fmla="*/ 0 w 128"/>
                <a:gd name="T5" fmla="*/ 0 h 240"/>
                <a:gd name="T6" fmla="*/ 0 w 128"/>
                <a:gd name="T7" fmla="*/ 0 h 240"/>
                <a:gd name="T8" fmla="*/ 0 w 128"/>
                <a:gd name="T9" fmla="*/ 0 h 240"/>
                <a:gd name="T10" fmla="*/ 0 w 128"/>
                <a:gd name="T11" fmla="*/ 0 h 240"/>
                <a:gd name="T12" fmla="*/ 0 w 128"/>
                <a:gd name="T13" fmla="*/ 0 h 240"/>
                <a:gd name="T14" fmla="*/ 0 w 128"/>
                <a:gd name="T15" fmla="*/ 0 h 240"/>
                <a:gd name="T16" fmla="*/ 0 w 128"/>
                <a:gd name="T17" fmla="*/ 0 h 240"/>
                <a:gd name="T18" fmla="*/ 0 w 128"/>
                <a:gd name="T19" fmla="*/ 0 h 240"/>
                <a:gd name="T20" fmla="*/ 0 w 128"/>
                <a:gd name="T21" fmla="*/ 0 h 240"/>
                <a:gd name="T22" fmla="*/ 0 w 128"/>
                <a:gd name="T23" fmla="*/ 0 h 240"/>
                <a:gd name="T24" fmla="*/ 0 w 128"/>
                <a:gd name="T25" fmla="*/ 0 h 240"/>
                <a:gd name="T26" fmla="*/ 0 w 128"/>
                <a:gd name="T27" fmla="*/ 0 h 240"/>
                <a:gd name="T28" fmla="*/ 0 w 128"/>
                <a:gd name="T29" fmla="*/ 0 h 240"/>
                <a:gd name="T30" fmla="*/ 0 w 128"/>
                <a:gd name="T31" fmla="*/ 0 h 240"/>
                <a:gd name="T32" fmla="*/ 0 w 128"/>
                <a:gd name="T33" fmla="*/ 0 h 240"/>
                <a:gd name="T34" fmla="*/ 0 w 128"/>
                <a:gd name="T35" fmla="*/ 0 h 240"/>
                <a:gd name="T36" fmla="*/ 0 w 128"/>
                <a:gd name="T37" fmla="*/ 0 h 240"/>
                <a:gd name="T38" fmla="*/ 0 w 128"/>
                <a:gd name="T39" fmla="*/ 0 h 240"/>
                <a:gd name="T40" fmla="*/ 0 w 128"/>
                <a:gd name="T41" fmla="*/ 0 h 240"/>
                <a:gd name="T42" fmla="*/ 0 w 128"/>
                <a:gd name="T43" fmla="*/ 0 h 240"/>
                <a:gd name="T44" fmla="*/ 0 w 128"/>
                <a:gd name="T45" fmla="*/ 0 h 240"/>
                <a:gd name="T46" fmla="*/ 0 w 128"/>
                <a:gd name="T47" fmla="*/ 0 h 240"/>
                <a:gd name="T48" fmla="*/ 0 w 128"/>
                <a:gd name="T49" fmla="*/ 0 h 240"/>
                <a:gd name="T50" fmla="*/ 0 w 128"/>
                <a:gd name="T51" fmla="*/ 0 h 240"/>
                <a:gd name="T52" fmla="*/ 0 w 128"/>
                <a:gd name="T53" fmla="*/ 0 h 240"/>
                <a:gd name="T54" fmla="*/ 0 w 128"/>
                <a:gd name="T55" fmla="*/ 0 h 240"/>
                <a:gd name="T56" fmla="*/ 0 w 128"/>
                <a:gd name="T57" fmla="*/ 0 h 240"/>
                <a:gd name="T58" fmla="*/ 0 w 128"/>
                <a:gd name="T59" fmla="*/ 0 h 240"/>
                <a:gd name="T60" fmla="*/ 0 w 128"/>
                <a:gd name="T61" fmla="*/ 0 h 240"/>
                <a:gd name="T62" fmla="*/ 0 w 128"/>
                <a:gd name="T63" fmla="*/ 0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240"/>
                <a:gd name="T98" fmla="*/ 128 w 128"/>
                <a:gd name="T99" fmla="*/ 240 h 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240">
                  <a:moveTo>
                    <a:pt x="62" y="240"/>
                  </a:moveTo>
                  <a:lnTo>
                    <a:pt x="68" y="240"/>
                  </a:lnTo>
                  <a:lnTo>
                    <a:pt x="75" y="238"/>
                  </a:lnTo>
                  <a:lnTo>
                    <a:pt x="80" y="236"/>
                  </a:lnTo>
                  <a:lnTo>
                    <a:pt x="86" y="232"/>
                  </a:lnTo>
                  <a:lnTo>
                    <a:pt x="93" y="226"/>
                  </a:lnTo>
                  <a:lnTo>
                    <a:pt x="98" y="220"/>
                  </a:lnTo>
                  <a:lnTo>
                    <a:pt x="103" y="214"/>
                  </a:lnTo>
                  <a:lnTo>
                    <a:pt x="107" y="206"/>
                  </a:lnTo>
                  <a:lnTo>
                    <a:pt x="112" y="197"/>
                  </a:lnTo>
                  <a:lnTo>
                    <a:pt x="116" y="188"/>
                  </a:lnTo>
                  <a:lnTo>
                    <a:pt x="120" y="179"/>
                  </a:lnTo>
                  <a:lnTo>
                    <a:pt x="122" y="168"/>
                  </a:lnTo>
                  <a:lnTo>
                    <a:pt x="125" y="157"/>
                  </a:lnTo>
                  <a:lnTo>
                    <a:pt x="127" y="146"/>
                  </a:lnTo>
                  <a:lnTo>
                    <a:pt x="128" y="134"/>
                  </a:lnTo>
                  <a:lnTo>
                    <a:pt x="128" y="122"/>
                  </a:lnTo>
                  <a:lnTo>
                    <a:pt x="128" y="109"/>
                  </a:lnTo>
                  <a:lnTo>
                    <a:pt x="127" y="97"/>
                  </a:lnTo>
                  <a:lnTo>
                    <a:pt x="126" y="85"/>
                  </a:lnTo>
                  <a:lnTo>
                    <a:pt x="124" y="75"/>
                  </a:lnTo>
                  <a:lnTo>
                    <a:pt x="122" y="64"/>
                  </a:lnTo>
                  <a:lnTo>
                    <a:pt x="119" y="54"/>
                  </a:lnTo>
                  <a:lnTo>
                    <a:pt x="116" y="45"/>
                  </a:lnTo>
                  <a:lnTo>
                    <a:pt x="111" y="36"/>
                  </a:lnTo>
                  <a:lnTo>
                    <a:pt x="107" y="28"/>
                  </a:lnTo>
                  <a:lnTo>
                    <a:pt x="102" y="21"/>
                  </a:lnTo>
                  <a:lnTo>
                    <a:pt x="97" y="15"/>
                  </a:lnTo>
                  <a:lnTo>
                    <a:pt x="92" y="10"/>
                  </a:lnTo>
                  <a:lnTo>
                    <a:pt x="85" y="6"/>
                  </a:lnTo>
                  <a:lnTo>
                    <a:pt x="79" y="2"/>
                  </a:lnTo>
                  <a:lnTo>
                    <a:pt x="73" y="0"/>
                  </a:lnTo>
                  <a:lnTo>
                    <a:pt x="67" y="0"/>
                  </a:lnTo>
                  <a:lnTo>
                    <a:pt x="61" y="0"/>
                  </a:lnTo>
                  <a:lnTo>
                    <a:pt x="53" y="2"/>
                  </a:lnTo>
                  <a:lnTo>
                    <a:pt x="47" y="5"/>
                  </a:lnTo>
                  <a:lnTo>
                    <a:pt x="42" y="9"/>
                  </a:lnTo>
                  <a:lnTo>
                    <a:pt x="36" y="14"/>
                  </a:lnTo>
                  <a:lnTo>
                    <a:pt x="30" y="20"/>
                  </a:lnTo>
                  <a:lnTo>
                    <a:pt x="25" y="26"/>
                  </a:lnTo>
                  <a:lnTo>
                    <a:pt x="21" y="35"/>
                  </a:lnTo>
                  <a:lnTo>
                    <a:pt x="16" y="43"/>
                  </a:lnTo>
                  <a:lnTo>
                    <a:pt x="13" y="52"/>
                  </a:lnTo>
                  <a:lnTo>
                    <a:pt x="9" y="62"/>
                  </a:lnTo>
                  <a:lnTo>
                    <a:pt x="6" y="72"/>
                  </a:lnTo>
                  <a:lnTo>
                    <a:pt x="4" y="83"/>
                  </a:lnTo>
                  <a:lnTo>
                    <a:pt x="1" y="95"/>
                  </a:lnTo>
                  <a:lnTo>
                    <a:pt x="0" y="106"/>
                  </a:lnTo>
                  <a:lnTo>
                    <a:pt x="0" y="119"/>
                  </a:lnTo>
                  <a:lnTo>
                    <a:pt x="0" y="131"/>
                  </a:lnTo>
                  <a:lnTo>
                    <a:pt x="0" y="143"/>
                  </a:lnTo>
                  <a:lnTo>
                    <a:pt x="2" y="155"/>
                  </a:lnTo>
                  <a:lnTo>
                    <a:pt x="5" y="165"/>
                  </a:lnTo>
                  <a:lnTo>
                    <a:pt x="7" y="177"/>
                  </a:lnTo>
                  <a:lnTo>
                    <a:pt x="10" y="186"/>
                  </a:lnTo>
                  <a:lnTo>
                    <a:pt x="13" y="195"/>
                  </a:lnTo>
                  <a:lnTo>
                    <a:pt x="17" y="205"/>
                  </a:lnTo>
                  <a:lnTo>
                    <a:pt x="21" y="212"/>
                  </a:lnTo>
                  <a:lnTo>
                    <a:pt x="26" y="219"/>
                  </a:lnTo>
                  <a:lnTo>
                    <a:pt x="32" y="225"/>
                  </a:lnTo>
                  <a:lnTo>
                    <a:pt x="37" y="231"/>
                  </a:lnTo>
                  <a:lnTo>
                    <a:pt x="43" y="235"/>
                  </a:lnTo>
                  <a:lnTo>
                    <a:pt x="49" y="238"/>
                  </a:lnTo>
                  <a:lnTo>
                    <a:pt x="55" y="240"/>
                  </a:lnTo>
                  <a:lnTo>
                    <a:pt x="62" y="240"/>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0" name="Freeform 13"/>
            <p:cNvSpPr>
              <a:spLocks/>
            </p:cNvSpPr>
            <p:nvPr/>
          </p:nvSpPr>
          <p:spPr bwMode="auto">
            <a:xfrm>
              <a:off x="3824" y="1958"/>
              <a:ext cx="7" cy="14"/>
            </a:xfrm>
            <a:custGeom>
              <a:avLst/>
              <a:gdLst>
                <a:gd name="T0" fmla="*/ 0 w 105"/>
                <a:gd name="T1" fmla="*/ 0 h 213"/>
                <a:gd name="T2" fmla="*/ 0 w 105"/>
                <a:gd name="T3" fmla="*/ 0 h 213"/>
                <a:gd name="T4" fmla="*/ 0 w 105"/>
                <a:gd name="T5" fmla="*/ 0 h 213"/>
                <a:gd name="T6" fmla="*/ 0 w 105"/>
                <a:gd name="T7" fmla="*/ 0 h 213"/>
                <a:gd name="T8" fmla="*/ 0 w 105"/>
                <a:gd name="T9" fmla="*/ 0 h 213"/>
                <a:gd name="T10" fmla="*/ 0 w 105"/>
                <a:gd name="T11" fmla="*/ 0 h 213"/>
                <a:gd name="T12" fmla="*/ 0 w 105"/>
                <a:gd name="T13" fmla="*/ 0 h 213"/>
                <a:gd name="T14" fmla="*/ 0 w 105"/>
                <a:gd name="T15" fmla="*/ 0 h 213"/>
                <a:gd name="T16" fmla="*/ 0 w 105"/>
                <a:gd name="T17" fmla="*/ 0 h 213"/>
                <a:gd name="T18" fmla="*/ 0 w 105"/>
                <a:gd name="T19" fmla="*/ 0 h 213"/>
                <a:gd name="T20" fmla="*/ 0 w 105"/>
                <a:gd name="T21" fmla="*/ 0 h 213"/>
                <a:gd name="T22" fmla="*/ 0 w 105"/>
                <a:gd name="T23" fmla="*/ 0 h 213"/>
                <a:gd name="T24" fmla="*/ 0 w 105"/>
                <a:gd name="T25" fmla="*/ 0 h 213"/>
                <a:gd name="T26" fmla="*/ 0 w 105"/>
                <a:gd name="T27" fmla="*/ 0 h 213"/>
                <a:gd name="T28" fmla="*/ 0 w 105"/>
                <a:gd name="T29" fmla="*/ 0 h 213"/>
                <a:gd name="T30" fmla="*/ 0 w 105"/>
                <a:gd name="T31" fmla="*/ 0 h 213"/>
                <a:gd name="T32" fmla="*/ 0 w 105"/>
                <a:gd name="T33" fmla="*/ 0 h 213"/>
                <a:gd name="T34" fmla="*/ 0 w 105"/>
                <a:gd name="T35" fmla="*/ 0 h 213"/>
                <a:gd name="T36" fmla="*/ 0 w 105"/>
                <a:gd name="T37" fmla="*/ 0 h 213"/>
                <a:gd name="T38" fmla="*/ 0 w 105"/>
                <a:gd name="T39" fmla="*/ 0 h 213"/>
                <a:gd name="T40" fmla="*/ 0 w 105"/>
                <a:gd name="T41" fmla="*/ 0 h 213"/>
                <a:gd name="T42" fmla="*/ 0 w 105"/>
                <a:gd name="T43" fmla="*/ 0 h 213"/>
                <a:gd name="T44" fmla="*/ 0 w 105"/>
                <a:gd name="T45" fmla="*/ 0 h 213"/>
                <a:gd name="T46" fmla="*/ 0 w 105"/>
                <a:gd name="T47" fmla="*/ 0 h 213"/>
                <a:gd name="T48" fmla="*/ 0 w 105"/>
                <a:gd name="T49" fmla="*/ 0 h 213"/>
                <a:gd name="T50" fmla="*/ 0 w 105"/>
                <a:gd name="T51" fmla="*/ 0 h 213"/>
                <a:gd name="T52" fmla="*/ 0 w 105"/>
                <a:gd name="T53" fmla="*/ 0 h 213"/>
                <a:gd name="T54" fmla="*/ 0 w 105"/>
                <a:gd name="T55" fmla="*/ 0 h 213"/>
                <a:gd name="T56" fmla="*/ 0 w 105"/>
                <a:gd name="T57" fmla="*/ 0 h 213"/>
                <a:gd name="T58" fmla="*/ 0 w 105"/>
                <a:gd name="T59" fmla="*/ 0 h 213"/>
                <a:gd name="T60" fmla="*/ 0 w 105"/>
                <a:gd name="T61" fmla="*/ 0 h 213"/>
                <a:gd name="T62" fmla="*/ 0 w 105"/>
                <a:gd name="T63" fmla="*/ 0 h 213"/>
                <a:gd name="T64" fmla="*/ 0 w 105"/>
                <a:gd name="T65" fmla="*/ 0 h 213"/>
                <a:gd name="T66" fmla="*/ 0 w 105"/>
                <a:gd name="T67" fmla="*/ 0 h 213"/>
                <a:gd name="T68" fmla="*/ 0 w 105"/>
                <a:gd name="T69" fmla="*/ 0 h 213"/>
                <a:gd name="T70" fmla="*/ 0 w 105"/>
                <a:gd name="T71" fmla="*/ 0 h 213"/>
                <a:gd name="T72" fmla="*/ 0 w 105"/>
                <a:gd name="T73" fmla="*/ 0 h 213"/>
                <a:gd name="T74" fmla="*/ 0 w 105"/>
                <a:gd name="T75" fmla="*/ 0 h 213"/>
                <a:gd name="T76" fmla="*/ 0 w 105"/>
                <a:gd name="T77" fmla="*/ 0 h 2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5"/>
                <a:gd name="T118" fmla="*/ 0 h 213"/>
                <a:gd name="T119" fmla="*/ 105 w 105"/>
                <a:gd name="T120" fmla="*/ 213 h 2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5" h="213">
                  <a:moveTo>
                    <a:pt x="83" y="1"/>
                  </a:moveTo>
                  <a:lnTo>
                    <a:pt x="75" y="1"/>
                  </a:lnTo>
                  <a:lnTo>
                    <a:pt x="67" y="2"/>
                  </a:lnTo>
                  <a:lnTo>
                    <a:pt x="58" y="4"/>
                  </a:lnTo>
                  <a:lnTo>
                    <a:pt x="51" y="6"/>
                  </a:lnTo>
                  <a:lnTo>
                    <a:pt x="45" y="11"/>
                  </a:lnTo>
                  <a:lnTo>
                    <a:pt x="38" y="15"/>
                  </a:lnTo>
                  <a:lnTo>
                    <a:pt x="32" y="21"/>
                  </a:lnTo>
                  <a:lnTo>
                    <a:pt x="26" y="26"/>
                  </a:lnTo>
                  <a:lnTo>
                    <a:pt x="21" y="33"/>
                  </a:lnTo>
                  <a:lnTo>
                    <a:pt x="17" y="40"/>
                  </a:lnTo>
                  <a:lnTo>
                    <a:pt x="13" y="47"/>
                  </a:lnTo>
                  <a:lnTo>
                    <a:pt x="10" y="55"/>
                  </a:lnTo>
                  <a:lnTo>
                    <a:pt x="6" y="63"/>
                  </a:lnTo>
                  <a:lnTo>
                    <a:pt x="4" y="71"/>
                  </a:lnTo>
                  <a:lnTo>
                    <a:pt x="2" y="79"/>
                  </a:lnTo>
                  <a:lnTo>
                    <a:pt x="1" y="87"/>
                  </a:lnTo>
                  <a:lnTo>
                    <a:pt x="0" y="104"/>
                  </a:lnTo>
                  <a:lnTo>
                    <a:pt x="0" y="119"/>
                  </a:lnTo>
                  <a:lnTo>
                    <a:pt x="2" y="136"/>
                  </a:lnTo>
                  <a:lnTo>
                    <a:pt x="5" y="152"/>
                  </a:lnTo>
                  <a:lnTo>
                    <a:pt x="11" y="167"/>
                  </a:lnTo>
                  <a:lnTo>
                    <a:pt x="18" y="182"/>
                  </a:lnTo>
                  <a:lnTo>
                    <a:pt x="22" y="188"/>
                  </a:lnTo>
                  <a:lnTo>
                    <a:pt x="26" y="195"/>
                  </a:lnTo>
                  <a:lnTo>
                    <a:pt x="31" y="201"/>
                  </a:lnTo>
                  <a:lnTo>
                    <a:pt x="38" y="207"/>
                  </a:lnTo>
                  <a:lnTo>
                    <a:pt x="40" y="210"/>
                  </a:lnTo>
                  <a:lnTo>
                    <a:pt x="43" y="211"/>
                  </a:lnTo>
                  <a:lnTo>
                    <a:pt x="46" y="213"/>
                  </a:lnTo>
                  <a:lnTo>
                    <a:pt x="49" y="213"/>
                  </a:lnTo>
                  <a:lnTo>
                    <a:pt x="52" y="213"/>
                  </a:lnTo>
                  <a:lnTo>
                    <a:pt x="55" y="212"/>
                  </a:lnTo>
                  <a:lnTo>
                    <a:pt x="58" y="211"/>
                  </a:lnTo>
                  <a:lnTo>
                    <a:pt x="61" y="209"/>
                  </a:lnTo>
                  <a:lnTo>
                    <a:pt x="64" y="207"/>
                  </a:lnTo>
                  <a:lnTo>
                    <a:pt x="66" y="203"/>
                  </a:lnTo>
                  <a:lnTo>
                    <a:pt x="67" y="200"/>
                  </a:lnTo>
                  <a:lnTo>
                    <a:pt x="68" y="197"/>
                  </a:lnTo>
                  <a:lnTo>
                    <a:pt x="68" y="194"/>
                  </a:lnTo>
                  <a:lnTo>
                    <a:pt x="67" y="191"/>
                  </a:lnTo>
                  <a:lnTo>
                    <a:pt x="66" y="188"/>
                  </a:lnTo>
                  <a:lnTo>
                    <a:pt x="64" y="185"/>
                  </a:lnTo>
                  <a:lnTo>
                    <a:pt x="57" y="176"/>
                  </a:lnTo>
                  <a:lnTo>
                    <a:pt x="51" y="166"/>
                  </a:lnTo>
                  <a:lnTo>
                    <a:pt x="46" y="156"/>
                  </a:lnTo>
                  <a:lnTo>
                    <a:pt x="41" y="143"/>
                  </a:lnTo>
                  <a:lnTo>
                    <a:pt x="38" y="132"/>
                  </a:lnTo>
                  <a:lnTo>
                    <a:pt x="36" y="119"/>
                  </a:lnTo>
                  <a:lnTo>
                    <a:pt x="34" y="107"/>
                  </a:lnTo>
                  <a:lnTo>
                    <a:pt x="34" y="95"/>
                  </a:lnTo>
                  <a:lnTo>
                    <a:pt x="36" y="83"/>
                  </a:lnTo>
                  <a:lnTo>
                    <a:pt x="39" y="72"/>
                  </a:lnTo>
                  <a:lnTo>
                    <a:pt x="43" y="61"/>
                  </a:lnTo>
                  <a:lnTo>
                    <a:pt x="49" y="53"/>
                  </a:lnTo>
                  <a:lnTo>
                    <a:pt x="52" y="49"/>
                  </a:lnTo>
                  <a:lnTo>
                    <a:pt x="56" y="46"/>
                  </a:lnTo>
                  <a:lnTo>
                    <a:pt x="61" y="43"/>
                  </a:lnTo>
                  <a:lnTo>
                    <a:pt x="67" y="40"/>
                  </a:lnTo>
                  <a:lnTo>
                    <a:pt x="72" y="38"/>
                  </a:lnTo>
                  <a:lnTo>
                    <a:pt x="78" y="36"/>
                  </a:lnTo>
                  <a:lnTo>
                    <a:pt x="85" y="34"/>
                  </a:lnTo>
                  <a:lnTo>
                    <a:pt x="93" y="33"/>
                  </a:lnTo>
                  <a:lnTo>
                    <a:pt x="96" y="32"/>
                  </a:lnTo>
                  <a:lnTo>
                    <a:pt x="99" y="30"/>
                  </a:lnTo>
                  <a:lnTo>
                    <a:pt x="101" y="28"/>
                  </a:lnTo>
                  <a:lnTo>
                    <a:pt x="103" y="25"/>
                  </a:lnTo>
                  <a:lnTo>
                    <a:pt x="104" y="22"/>
                  </a:lnTo>
                  <a:lnTo>
                    <a:pt x="105" y="19"/>
                  </a:lnTo>
                  <a:lnTo>
                    <a:pt x="105" y="16"/>
                  </a:lnTo>
                  <a:lnTo>
                    <a:pt x="104" y="13"/>
                  </a:lnTo>
                  <a:lnTo>
                    <a:pt x="103" y="10"/>
                  </a:lnTo>
                  <a:lnTo>
                    <a:pt x="101" y="6"/>
                  </a:lnTo>
                  <a:lnTo>
                    <a:pt x="99" y="4"/>
                  </a:lnTo>
                  <a:lnTo>
                    <a:pt x="96" y="2"/>
                  </a:lnTo>
                  <a:lnTo>
                    <a:pt x="93" y="1"/>
                  </a:lnTo>
                  <a:lnTo>
                    <a:pt x="89" y="0"/>
                  </a:lnTo>
                  <a:lnTo>
                    <a:pt x="86" y="0"/>
                  </a:lnTo>
                  <a:lnTo>
                    <a:pt x="83" y="1"/>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1" name="Freeform 14"/>
            <p:cNvSpPr>
              <a:spLocks/>
            </p:cNvSpPr>
            <p:nvPr/>
          </p:nvSpPr>
          <p:spPr bwMode="auto">
            <a:xfrm>
              <a:off x="3869" y="1973"/>
              <a:ext cx="16" cy="5"/>
            </a:xfrm>
            <a:custGeom>
              <a:avLst/>
              <a:gdLst>
                <a:gd name="T0" fmla="*/ 0 w 247"/>
                <a:gd name="T1" fmla="*/ 0 h 77"/>
                <a:gd name="T2" fmla="*/ 0 w 247"/>
                <a:gd name="T3" fmla="*/ 0 h 77"/>
                <a:gd name="T4" fmla="*/ 0 w 247"/>
                <a:gd name="T5" fmla="*/ 0 h 77"/>
                <a:gd name="T6" fmla="*/ 0 w 247"/>
                <a:gd name="T7" fmla="*/ 0 h 77"/>
                <a:gd name="T8" fmla="*/ 0 w 247"/>
                <a:gd name="T9" fmla="*/ 0 h 77"/>
                <a:gd name="T10" fmla="*/ 0 w 247"/>
                <a:gd name="T11" fmla="*/ 0 h 77"/>
                <a:gd name="T12" fmla="*/ 0 w 247"/>
                <a:gd name="T13" fmla="*/ 0 h 77"/>
                <a:gd name="T14" fmla="*/ 0 w 247"/>
                <a:gd name="T15" fmla="*/ 0 h 77"/>
                <a:gd name="T16" fmla="*/ 0 w 247"/>
                <a:gd name="T17" fmla="*/ 0 h 77"/>
                <a:gd name="T18" fmla="*/ 0 w 247"/>
                <a:gd name="T19" fmla="*/ 0 h 77"/>
                <a:gd name="T20" fmla="*/ 0 w 247"/>
                <a:gd name="T21" fmla="*/ 0 h 77"/>
                <a:gd name="T22" fmla="*/ 0 w 247"/>
                <a:gd name="T23" fmla="*/ 0 h 77"/>
                <a:gd name="T24" fmla="*/ 0 w 247"/>
                <a:gd name="T25" fmla="*/ 0 h 77"/>
                <a:gd name="T26" fmla="*/ 0 w 247"/>
                <a:gd name="T27" fmla="*/ 0 h 77"/>
                <a:gd name="T28" fmla="*/ 0 w 247"/>
                <a:gd name="T29" fmla="*/ 0 h 77"/>
                <a:gd name="T30" fmla="*/ 0 w 247"/>
                <a:gd name="T31" fmla="*/ 0 h 77"/>
                <a:gd name="T32" fmla="*/ 0 w 247"/>
                <a:gd name="T33" fmla="*/ 0 h 77"/>
                <a:gd name="T34" fmla="*/ 0 w 247"/>
                <a:gd name="T35" fmla="*/ 0 h 77"/>
                <a:gd name="T36" fmla="*/ 0 w 247"/>
                <a:gd name="T37" fmla="*/ 0 h 77"/>
                <a:gd name="T38" fmla="*/ 0 w 247"/>
                <a:gd name="T39" fmla="*/ 0 h 77"/>
                <a:gd name="T40" fmla="*/ 0 w 247"/>
                <a:gd name="T41" fmla="*/ 0 h 77"/>
                <a:gd name="T42" fmla="*/ 0 w 247"/>
                <a:gd name="T43" fmla="*/ 0 h 77"/>
                <a:gd name="T44" fmla="*/ 0 w 247"/>
                <a:gd name="T45" fmla="*/ 0 h 77"/>
                <a:gd name="T46" fmla="*/ 0 w 247"/>
                <a:gd name="T47" fmla="*/ 0 h 77"/>
                <a:gd name="T48" fmla="*/ 0 w 247"/>
                <a:gd name="T49" fmla="*/ 0 h 77"/>
                <a:gd name="T50" fmla="*/ 0 w 247"/>
                <a:gd name="T51" fmla="*/ 0 h 77"/>
                <a:gd name="T52" fmla="*/ 0 w 247"/>
                <a:gd name="T53" fmla="*/ 0 h 77"/>
                <a:gd name="T54" fmla="*/ 0 w 247"/>
                <a:gd name="T55" fmla="*/ 0 h 77"/>
                <a:gd name="T56" fmla="*/ 0 w 247"/>
                <a:gd name="T57" fmla="*/ 0 h 77"/>
                <a:gd name="T58" fmla="*/ 0 w 247"/>
                <a:gd name="T59" fmla="*/ 0 h 77"/>
                <a:gd name="T60" fmla="*/ 0 w 247"/>
                <a:gd name="T61" fmla="*/ 0 h 77"/>
                <a:gd name="T62" fmla="*/ 0 w 247"/>
                <a:gd name="T63" fmla="*/ 0 h 77"/>
                <a:gd name="T64" fmla="*/ 0 w 247"/>
                <a:gd name="T65" fmla="*/ 0 h 77"/>
                <a:gd name="T66" fmla="*/ 0 w 247"/>
                <a:gd name="T67" fmla="*/ 0 h 77"/>
                <a:gd name="T68" fmla="*/ 0 w 247"/>
                <a:gd name="T69" fmla="*/ 0 h 77"/>
                <a:gd name="T70" fmla="*/ 0 w 247"/>
                <a:gd name="T71" fmla="*/ 0 h 77"/>
                <a:gd name="T72" fmla="*/ 0 w 247"/>
                <a:gd name="T73" fmla="*/ 0 h 77"/>
                <a:gd name="T74" fmla="*/ 0 w 247"/>
                <a:gd name="T75" fmla="*/ 0 h 77"/>
                <a:gd name="T76" fmla="*/ 0 w 247"/>
                <a:gd name="T77" fmla="*/ 0 h 77"/>
                <a:gd name="T78" fmla="*/ 0 w 247"/>
                <a:gd name="T79" fmla="*/ 0 h 77"/>
                <a:gd name="T80" fmla="*/ 0 w 247"/>
                <a:gd name="T81" fmla="*/ 0 h 77"/>
                <a:gd name="T82" fmla="*/ 0 w 247"/>
                <a:gd name="T83" fmla="*/ 0 h 77"/>
                <a:gd name="T84" fmla="*/ 0 w 247"/>
                <a:gd name="T85" fmla="*/ 0 h 77"/>
                <a:gd name="T86" fmla="*/ 0 w 247"/>
                <a:gd name="T87" fmla="*/ 0 h 77"/>
                <a:gd name="T88" fmla="*/ 0 w 247"/>
                <a:gd name="T89" fmla="*/ 0 h 77"/>
                <a:gd name="T90" fmla="*/ 0 w 247"/>
                <a:gd name="T91" fmla="*/ 0 h 77"/>
                <a:gd name="T92" fmla="*/ 0 w 247"/>
                <a:gd name="T93" fmla="*/ 0 h 77"/>
                <a:gd name="T94" fmla="*/ 0 w 247"/>
                <a:gd name="T95" fmla="*/ 0 h 77"/>
                <a:gd name="T96" fmla="*/ 0 w 247"/>
                <a:gd name="T97" fmla="*/ 0 h 77"/>
                <a:gd name="T98" fmla="*/ 0 w 247"/>
                <a:gd name="T99" fmla="*/ 0 h 77"/>
                <a:gd name="T100" fmla="*/ 0 w 247"/>
                <a:gd name="T101" fmla="*/ 0 h 77"/>
                <a:gd name="T102" fmla="*/ 0 w 247"/>
                <a:gd name="T103" fmla="*/ 0 h 77"/>
                <a:gd name="T104" fmla="*/ 0 w 247"/>
                <a:gd name="T105" fmla="*/ 0 h 77"/>
                <a:gd name="T106" fmla="*/ 0 w 247"/>
                <a:gd name="T107" fmla="*/ 0 h 77"/>
                <a:gd name="T108" fmla="*/ 0 w 247"/>
                <a:gd name="T109" fmla="*/ 0 h 77"/>
                <a:gd name="T110" fmla="*/ 0 w 247"/>
                <a:gd name="T111" fmla="*/ 0 h 77"/>
                <a:gd name="T112" fmla="*/ 0 w 247"/>
                <a:gd name="T113" fmla="*/ 0 h 77"/>
                <a:gd name="T114" fmla="*/ 0 w 247"/>
                <a:gd name="T115" fmla="*/ 0 h 77"/>
                <a:gd name="T116" fmla="*/ 0 w 247"/>
                <a:gd name="T117" fmla="*/ 0 h 77"/>
                <a:gd name="T118" fmla="*/ 0 w 247"/>
                <a:gd name="T119" fmla="*/ 0 h 77"/>
                <a:gd name="T120" fmla="*/ 0 w 247"/>
                <a:gd name="T121" fmla="*/ 0 h 77"/>
                <a:gd name="T122" fmla="*/ 0 w 247"/>
                <a:gd name="T123" fmla="*/ 0 h 77"/>
                <a:gd name="T124" fmla="*/ 0 w 247"/>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
                <a:gd name="T190" fmla="*/ 0 h 77"/>
                <a:gd name="T191" fmla="*/ 247 w 247"/>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 h="77">
                  <a:moveTo>
                    <a:pt x="26" y="60"/>
                  </a:moveTo>
                  <a:lnTo>
                    <a:pt x="38" y="53"/>
                  </a:lnTo>
                  <a:lnTo>
                    <a:pt x="49" y="47"/>
                  </a:lnTo>
                  <a:lnTo>
                    <a:pt x="61" y="42"/>
                  </a:lnTo>
                  <a:lnTo>
                    <a:pt x="74" y="37"/>
                  </a:lnTo>
                  <a:lnTo>
                    <a:pt x="86" y="35"/>
                  </a:lnTo>
                  <a:lnTo>
                    <a:pt x="99" y="35"/>
                  </a:lnTo>
                  <a:lnTo>
                    <a:pt x="111" y="35"/>
                  </a:lnTo>
                  <a:lnTo>
                    <a:pt x="124" y="36"/>
                  </a:lnTo>
                  <a:lnTo>
                    <a:pt x="136" y="39"/>
                  </a:lnTo>
                  <a:lnTo>
                    <a:pt x="150" y="42"/>
                  </a:lnTo>
                  <a:lnTo>
                    <a:pt x="162" y="46"/>
                  </a:lnTo>
                  <a:lnTo>
                    <a:pt x="175" y="51"/>
                  </a:lnTo>
                  <a:lnTo>
                    <a:pt x="198" y="61"/>
                  </a:lnTo>
                  <a:lnTo>
                    <a:pt x="220" y="74"/>
                  </a:lnTo>
                  <a:lnTo>
                    <a:pt x="223" y="76"/>
                  </a:lnTo>
                  <a:lnTo>
                    <a:pt x="226" y="76"/>
                  </a:lnTo>
                  <a:lnTo>
                    <a:pt x="231" y="77"/>
                  </a:lnTo>
                  <a:lnTo>
                    <a:pt x="234" y="76"/>
                  </a:lnTo>
                  <a:lnTo>
                    <a:pt x="237" y="75"/>
                  </a:lnTo>
                  <a:lnTo>
                    <a:pt x="239" y="74"/>
                  </a:lnTo>
                  <a:lnTo>
                    <a:pt x="242" y="72"/>
                  </a:lnTo>
                  <a:lnTo>
                    <a:pt x="244" y="69"/>
                  </a:lnTo>
                  <a:lnTo>
                    <a:pt x="245" y="65"/>
                  </a:lnTo>
                  <a:lnTo>
                    <a:pt x="246" y="62"/>
                  </a:lnTo>
                  <a:lnTo>
                    <a:pt x="247" y="59"/>
                  </a:lnTo>
                  <a:lnTo>
                    <a:pt x="246" y="56"/>
                  </a:lnTo>
                  <a:lnTo>
                    <a:pt x="245" y="53"/>
                  </a:lnTo>
                  <a:lnTo>
                    <a:pt x="244" y="50"/>
                  </a:lnTo>
                  <a:lnTo>
                    <a:pt x="242" y="48"/>
                  </a:lnTo>
                  <a:lnTo>
                    <a:pt x="239" y="45"/>
                  </a:lnTo>
                  <a:lnTo>
                    <a:pt x="224" y="39"/>
                  </a:lnTo>
                  <a:lnTo>
                    <a:pt x="210" y="31"/>
                  </a:lnTo>
                  <a:lnTo>
                    <a:pt x="195" y="24"/>
                  </a:lnTo>
                  <a:lnTo>
                    <a:pt x="181" y="17"/>
                  </a:lnTo>
                  <a:lnTo>
                    <a:pt x="165" y="11"/>
                  </a:lnTo>
                  <a:lnTo>
                    <a:pt x="150" y="6"/>
                  </a:lnTo>
                  <a:lnTo>
                    <a:pt x="134" y="2"/>
                  </a:lnTo>
                  <a:lnTo>
                    <a:pt x="117" y="0"/>
                  </a:lnTo>
                  <a:lnTo>
                    <a:pt x="103" y="0"/>
                  </a:lnTo>
                  <a:lnTo>
                    <a:pt x="88" y="1"/>
                  </a:lnTo>
                  <a:lnTo>
                    <a:pt x="74" y="3"/>
                  </a:lnTo>
                  <a:lnTo>
                    <a:pt x="60" y="6"/>
                  </a:lnTo>
                  <a:lnTo>
                    <a:pt x="46" y="12"/>
                  </a:lnTo>
                  <a:lnTo>
                    <a:pt x="33" y="17"/>
                  </a:lnTo>
                  <a:lnTo>
                    <a:pt x="20" y="24"/>
                  </a:lnTo>
                  <a:lnTo>
                    <a:pt x="8" y="32"/>
                  </a:lnTo>
                  <a:lnTo>
                    <a:pt x="6" y="34"/>
                  </a:lnTo>
                  <a:lnTo>
                    <a:pt x="3" y="36"/>
                  </a:lnTo>
                  <a:lnTo>
                    <a:pt x="1" y="40"/>
                  </a:lnTo>
                  <a:lnTo>
                    <a:pt x="0" y="43"/>
                  </a:lnTo>
                  <a:lnTo>
                    <a:pt x="0" y="46"/>
                  </a:lnTo>
                  <a:lnTo>
                    <a:pt x="0" y="50"/>
                  </a:lnTo>
                  <a:lnTo>
                    <a:pt x="1" y="53"/>
                  </a:lnTo>
                  <a:lnTo>
                    <a:pt x="3" y="56"/>
                  </a:lnTo>
                  <a:lnTo>
                    <a:pt x="6" y="58"/>
                  </a:lnTo>
                  <a:lnTo>
                    <a:pt x="8" y="60"/>
                  </a:lnTo>
                  <a:lnTo>
                    <a:pt x="11" y="62"/>
                  </a:lnTo>
                  <a:lnTo>
                    <a:pt x="14" y="63"/>
                  </a:lnTo>
                  <a:lnTo>
                    <a:pt x="17" y="63"/>
                  </a:lnTo>
                  <a:lnTo>
                    <a:pt x="20" y="63"/>
                  </a:lnTo>
                  <a:lnTo>
                    <a:pt x="24" y="62"/>
                  </a:lnTo>
                  <a:lnTo>
                    <a:pt x="26" y="60"/>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2" name="Freeform 15"/>
            <p:cNvSpPr>
              <a:spLocks/>
            </p:cNvSpPr>
            <p:nvPr/>
          </p:nvSpPr>
          <p:spPr bwMode="auto">
            <a:xfrm>
              <a:off x="3782" y="1959"/>
              <a:ext cx="16" cy="6"/>
            </a:xfrm>
            <a:custGeom>
              <a:avLst/>
              <a:gdLst>
                <a:gd name="T0" fmla="*/ 0 w 241"/>
                <a:gd name="T1" fmla="*/ 0 h 79"/>
                <a:gd name="T2" fmla="*/ 0 w 241"/>
                <a:gd name="T3" fmla="*/ 0 h 79"/>
                <a:gd name="T4" fmla="*/ 0 w 241"/>
                <a:gd name="T5" fmla="*/ 0 h 79"/>
                <a:gd name="T6" fmla="*/ 0 w 241"/>
                <a:gd name="T7" fmla="*/ 0 h 79"/>
                <a:gd name="T8" fmla="*/ 0 w 241"/>
                <a:gd name="T9" fmla="*/ 0 h 79"/>
                <a:gd name="T10" fmla="*/ 0 w 241"/>
                <a:gd name="T11" fmla="*/ 0 h 79"/>
                <a:gd name="T12" fmla="*/ 0 w 241"/>
                <a:gd name="T13" fmla="*/ 0 h 79"/>
                <a:gd name="T14" fmla="*/ 0 w 241"/>
                <a:gd name="T15" fmla="*/ 0 h 79"/>
                <a:gd name="T16" fmla="*/ 0 w 241"/>
                <a:gd name="T17" fmla="*/ 0 h 79"/>
                <a:gd name="T18" fmla="*/ 0 w 241"/>
                <a:gd name="T19" fmla="*/ 0 h 79"/>
                <a:gd name="T20" fmla="*/ 0 w 241"/>
                <a:gd name="T21" fmla="*/ 0 h 79"/>
                <a:gd name="T22" fmla="*/ 0 w 241"/>
                <a:gd name="T23" fmla="*/ 0 h 79"/>
                <a:gd name="T24" fmla="*/ 0 w 241"/>
                <a:gd name="T25" fmla="*/ 0 h 79"/>
                <a:gd name="T26" fmla="*/ 0 w 241"/>
                <a:gd name="T27" fmla="*/ 0 h 79"/>
                <a:gd name="T28" fmla="*/ 0 w 241"/>
                <a:gd name="T29" fmla="*/ 0 h 79"/>
                <a:gd name="T30" fmla="*/ 0 w 241"/>
                <a:gd name="T31" fmla="*/ 0 h 79"/>
                <a:gd name="T32" fmla="*/ 0 w 241"/>
                <a:gd name="T33" fmla="*/ 0 h 79"/>
                <a:gd name="T34" fmla="*/ 0 w 241"/>
                <a:gd name="T35" fmla="*/ 0 h 79"/>
                <a:gd name="T36" fmla="*/ 0 w 241"/>
                <a:gd name="T37" fmla="*/ 0 h 79"/>
                <a:gd name="T38" fmla="*/ 0 w 241"/>
                <a:gd name="T39" fmla="*/ 0 h 79"/>
                <a:gd name="T40" fmla="*/ 0 w 241"/>
                <a:gd name="T41" fmla="*/ 0 h 79"/>
                <a:gd name="T42" fmla="*/ 0 w 241"/>
                <a:gd name="T43" fmla="*/ 0 h 79"/>
                <a:gd name="T44" fmla="*/ 0 w 241"/>
                <a:gd name="T45" fmla="*/ 0 h 79"/>
                <a:gd name="T46" fmla="*/ 0 w 241"/>
                <a:gd name="T47" fmla="*/ 0 h 79"/>
                <a:gd name="T48" fmla="*/ 0 w 241"/>
                <a:gd name="T49" fmla="*/ 0 h 79"/>
                <a:gd name="T50" fmla="*/ 0 w 241"/>
                <a:gd name="T51" fmla="*/ 0 h 79"/>
                <a:gd name="T52" fmla="*/ 0 w 241"/>
                <a:gd name="T53" fmla="*/ 0 h 79"/>
                <a:gd name="T54" fmla="*/ 0 w 241"/>
                <a:gd name="T55" fmla="*/ 0 h 79"/>
                <a:gd name="T56" fmla="*/ 0 w 241"/>
                <a:gd name="T57" fmla="*/ 0 h 79"/>
                <a:gd name="T58" fmla="*/ 0 w 241"/>
                <a:gd name="T59" fmla="*/ 0 h 79"/>
                <a:gd name="T60" fmla="*/ 0 w 241"/>
                <a:gd name="T61" fmla="*/ 0 h 79"/>
                <a:gd name="T62" fmla="*/ 0 w 241"/>
                <a:gd name="T63" fmla="*/ 0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79"/>
                <a:gd name="T98" fmla="*/ 241 w 241"/>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79">
                  <a:moveTo>
                    <a:pt x="233" y="33"/>
                  </a:moveTo>
                  <a:lnTo>
                    <a:pt x="220" y="25"/>
                  </a:lnTo>
                  <a:lnTo>
                    <a:pt x="207" y="17"/>
                  </a:lnTo>
                  <a:lnTo>
                    <a:pt x="193" y="10"/>
                  </a:lnTo>
                  <a:lnTo>
                    <a:pt x="179" y="6"/>
                  </a:lnTo>
                  <a:lnTo>
                    <a:pt x="164" y="3"/>
                  </a:lnTo>
                  <a:lnTo>
                    <a:pt x="150" y="1"/>
                  </a:lnTo>
                  <a:lnTo>
                    <a:pt x="134" y="0"/>
                  </a:lnTo>
                  <a:lnTo>
                    <a:pt x="119" y="0"/>
                  </a:lnTo>
                  <a:lnTo>
                    <a:pt x="103" y="2"/>
                  </a:lnTo>
                  <a:lnTo>
                    <a:pt x="88" y="5"/>
                  </a:lnTo>
                  <a:lnTo>
                    <a:pt x="74" y="9"/>
                  </a:lnTo>
                  <a:lnTo>
                    <a:pt x="59" y="15"/>
                  </a:lnTo>
                  <a:lnTo>
                    <a:pt x="45" y="22"/>
                  </a:lnTo>
                  <a:lnTo>
                    <a:pt x="32" y="29"/>
                  </a:lnTo>
                  <a:lnTo>
                    <a:pt x="20" y="37"/>
                  </a:lnTo>
                  <a:lnTo>
                    <a:pt x="8" y="48"/>
                  </a:lnTo>
                  <a:lnTo>
                    <a:pt x="6" y="50"/>
                  </a:lnTo>
                  <a:lnTo>
                    <a:pt x="3" y="52"/>
                  </a:lnTo>
                  <a:lnTo>
                    <a:pt x="1" y="55"/>
                  </a:lnTo>
                  <a:lnTo>
                    <a:pt x="0" y="58"/>
                  </a:lnTo>
                  <a:lnTo>
                    <a:pt x="0" y="61"/>
                  </a:lnTo>
                  <a:lnTo>
                    <a:pt x="0" y="64"/>
                  </a:lnTo>
                  <a:lnTo>
                    <a:pt x="1" y="68"/>
                  </a:lnTo>
                  <a:lnTo>
                    <a:pt x="3" y="72"/>
                  </a:lnTo>
                  <a:lnTo>
                    <a:pt x="6" y="74"/>
                  </a:lnTo>
                  <a:lnTo>
                    <a:pt x="9" y="76"/>
                  </a:lnTo>
                  <a:lnTo>
                    <a:pt x="11" y="78"/>
                  </a:lnTo>
                  <a:lnTo>
                    <a:pt x="14" y="78"/>
                  </a:lnTo>
                  <a:lnTo>
                    <a:pt x="17" y="79"/>
                  </a:lnTo>
                  <a:lnTo>
                    <a:pt x="21" y="78"/>
                  </a:lnTo>
                  <a:lnTo>
                    <a:pt x="24" y="78"/>
                  </a:lnTo>
                  <a:lnTo>
                    <a:pt x="27" y="76"/>
                  </a:lnTo>
                  <a:lnTo>
                    <a:pt x="37" y="67"/>
                  </a:lnTo>
                  <a:lnTo>
                    <a:pt x="47" y="60"/>
                  </a:lnTo>
                  <a:lnTo>
                    <a:pt x="57" y="54"/>
                  </a:lnTo>
                  <a:lnTo>
                    <a:pt x="70" y="48"/>
                  </a:lnTo>
                  <a:lnTo>
                    <a:pt x="81" y="44"/>
                  </a:lnTo>
                  <a:lnTo>
                    <a:pt x="94" y="39"/>
                  </a:lnTo>
                  <a:lnTo>
                    <a:pt x="106" y="36"/>
                  </a:lnTo>
                  <a:lnTo>
                    <a:pt x="119" y="35"/>
                  </a:lnTo>
                  <a:lnTo>
                    <a:pt x="132" y="34"/>
                  </a:lnTo>
                  <a:lnTo>
                    <a:pt x="144" y="34"/>
                  </a:lnTo>
                  <a:lnTo>
                    <a:pt x="157" y="36"/>
                  </a:lnTo>
                  <a:lnTo>
                    <a:pt x="169" y="38"/>
                  </a:lnTo>
                  <a:lnTo>
                    <a:pt x="181" y="43"/>
                  </a:lnTo>
                  <a:lnTo>
                    <a:pt x="193" y="48"/>
                  </a:lnTo>
                  <a:lnTo>
                    <a:pt x="204" y="54"/>
                  </a:lnTo>
                  <a:lnTo>
                    <a:pt x="214" y="62"/>
                  </a:lnTo>
                  <a:lnTo>
                    <a:pt x="217" y="63"/>
                  </a:lnTo>
                  <a:lnTo>
                    <a:pt x="220" y="64"/>
                  </a:lnTo>
                  <a:lnTo>
                    <a:pt x="223" y="64"/>
                  </a:lnTo>
                  <a:lnTo>
                    <a:pt x="227" y="64"/>
                  </a:lnTo>
                  <a:lnTo>
                    <a:pt x="231" y="63"/>
                  </a:lnTo>
                  <a:lnTo>
                    <a:pt x="233" y="62"/>
                  </a:lnTo>
                  <a:lnTo>
                    <a:pt x="236" y="59"/>
                  </a:lnTo>
                  <a:lnTo>
                    <a:pt x="238" y="57"/>
                  </a:lnTo>
                  <a:lnTo>
                    <a:pt x="239" y="54"/>
                  </a:lnTo>
                  <a:lnTo>
                    <a:pt x="240" y="51"/>
                  </a:lnTo>
                  <a:lnTo>
                    <a:pt x="241" y="48"/>
                  </a:lnTo>
                  <a:lnTo>
                    <a:pt x="240" y="45"/>
                  </a:lnTo>
                  <a:lnTo>
                    <a:pt x="239" y="41"/>
                  </a:lnTo>
                  <a:lnTo>
                    <a:pt x="238" y="38"/>
                  </a:lnTo>
                  <a:lnTo>
                    <a:pt x="236" y="35"/>
                  </a:lnTo>
                  <a:lnTo>
                    <a:pt x="233" y="33"/>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3" name="Freeform 16"/>
            <p:cNvSpPr>
              <a:spLocks/>
            </p:cNvSpPr>
            <p:nvPr/>
          </p:nvSpPr>
          <p:spPr bwMode="auto">
            <a:xfrm>
              <a:off x="3817" y="1974"/>
              <a:ext cx="28" cy="15"/>
            </a:xfrm>
            <a:custGeom>
              <a:avLst/>
              <a:gdLst>
                <a:gd name="T0" fmla="*/ 0 w 416"/>
                <a:gd name="T1" fmla="*/ 0 h 221"/>
                <a:gd name="T2" fmla="*/ 0 w 416"/>
                <a:gd name="T3" fmla="*/ 0 h 221"/>
                <a:gd name="T4" fmla="*/ 0 w 416"/>
                <a:gd name="T5" fmla="*/ 0 h 221"/>
                <a:gd name="T6" fmla="*/ 0 w 416"/>
                <a:gd name="T7" fmla="*/ 0 h 221"/>
                <a:gd name="T8" fmla="*/ 0 w 416"/>
                <a:gd name="T9" fmla="*/ 0 h 221"/>
                <a:gd name="T10" fmla="*/ 0 w 416"/>
                <a:gd name="T11" fmla="*/ 0 h 221"/>
                <a:gd name="T12" fmla="*/ 0 w 416"/>
                <a:gd name="T13" fmla="*/ 0 h 221"/>
                <a:gd name="T14" fmla="*/ 0 w 416"/>
                <a:gd name="T15" fmla="*/ 0 h 221"/>
                <a:gd name="T16" fmla="*/ 0 w 416"/>
                <a:gd name="T17" fmla="*/ 0 h 221"/>
                <a:gd name="T18" fmla="*/ 0 w 416"/>
                <a:gd name="T19" fmla="*/ 0 h 221"/>
                <a:gd name="T20" fmla="*/ 0 w 416"/>
                <a:gd name="T21" fmla="*/ 0 h 221"/>
                <a:gd name="T22" fmla="*/ 0 w 416"/>
                <a:gd name="T23" fmla="*/ 0 h 221"/>
                <a:gd name="T24" fmla="*/ 0 w 416"/>
                <a:gd name="T25" fmla="*/ 0 h 221"/>
                <a:gd name="T26" fmla="*/ 0 w 416"/>
                <a:gd name="T27" fmla="*/ 0 h 221"/>
                <a:gd name="T28" fmla="*/ 0 w 416"/>
                <a:gd name="T29" fmla="*/ 0 h 221"/>
                <a:gd name="T30" fmla="*/ 0 w 416"/>
                <a:gd name="T31" fmla="*/ 0 h 221"/>
                <a:gd name="T32" fmla="*/ 0 w 416"/>
                <a:gd name="T33" fmla="*/ 0 h 221"/>
                <a:gd name="T34" fmla="*/ 0 w 416"/>
                <a:gd name="T35" fmla="*/ 0 h 221"/>
                <a:gd name="T36" fmla="*/ 0 w 416"/>
                <a:gd name="T37" fmla="*/ 0 h 221"/>
                <a:gd name="T38" fmla="*/ 0 w 416"/>
                <a:gd name="T39" fmla="*/ 0 h 221"/>
                <a:gd name="T40" fmla="*/ 0 w 416"/>
                <a:gd name="T41" fmla="*/ 0 h 221"/>
                <a:gd name="T42" fmla="*/ 0 w 416"/>
                <a:gd name="T43" fmla="*/ 0 h 221"/>
                <a:gd name="T44" fmla="*/ 0 w 416"/>
                <a:gd name="T45" fmla="*/ 0 h 221"/>
                <a:gd name="T46" fmla="*/ 0 w 416"/>
                <a:gd name="T47" fmla="*/ 0 h 221"/>
                <a:gd name="T48" fmla="*/ 0 w 416"/>
                <a:gd name="T49" fmla="*/ 0 h 221"/>
                <a:gd name="T50" fmla="*/ 0 w 416"/>
                <a:gd name="T51" fmla="*/ 0 h 221"/>
                <a:gd name="T52" fmla="*/ 0 w 416"/>
                <a:gd name="T53" fmla="*/ 0 h 221"/>
                <a:gd name="T54" fmla="*/ 0 w 416"/>
                <a:gd name="T55" fmla="*/ 0 h 221"/>
                <a:gd name="T56" fmla="*/ 0 w 416"/>
                <a:gd name="T57" fmla="*/ 0 h 221"/>
                <a:gd name="T58" fmla="*/ 0 w 416"/>
                <a:gd name="T59" fmla="*/ 0 h 221"/>
                <a:gd name="T60" fmla="*/ 0 w 416"/>
                <a:gd name="T61" fmla="*/ 0 h 221"/>
                <a:gd name="T62" fmla="*/ 0 w 416"/>
                <a:gd name="T63" fmla="*/ 0 h 221"/>
                <a:gd name="T64" fmla="*/ 0 w 416"/>
                <a:gd name="T65" fmla="*/ 0 h 221"/>
                <a:gd name="T66" fmla="*/ 0 w 416"/>
                <a:gd name="T67" fmla="*/ 0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6"/>
                <a:gd name="T103" fmla="*/ 0 h 221"/>
                <a:gd name="T104" fmla="*/ 416 w 416"/>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6" h="221">
                  <a:moveTo>
                    <a:pt x="0" y="0"/>
                  </a:moveTo>
                  <a:lnTo>
                    <a:pt x="3" y="5"/>
                  </a:lnTo>
                  <a:lnTo>
                    <a:pt x="12" y="17"/>
                  </a:lnTo>
                  <a:lnTo>
                    <a:pt x="20" y="26"/>
                  </a:lnTo>
                  <a:lnTo>
                    <a:pt x="28" y="35"/>
                  </a:lnTo>
                  <a:lnTo>
                    <a:pt x="38" y="45"/>
                  </a:lnTo>
                  <a:lnTo>
                    <a:pt x="51" y="56"/>
                  </a:lnTo>
                  <a:lnTo>
                    <a:pt x="64" y="66"/>
                  </a:lnTo>
                  <a:lnTo>
                    <a:pt x="79" y="76"/>
                  </a:lnTo>
                  <a:lnTo>
                    <a:pt x="95" y="86"/>
                  </a:lnTo>
                  <a:lnTo>
                    <a:pt x="114" y="95"/>
                  </a:lnTo>
                  <a:lnTo>
                    <a:pt x="134" y="102"/>
                  </a:lnTo>
                  <a:lnTo>
                    <a:pt x="155" y="108"/>
                  </a:lnTo>
                  <a:lnTo>
                    <a:pt x="167" y="111"/>
                  </a:lnTo>
                  <a:lnTo>
                    <a:pt x="178" y="113"/>
                  </a:lnTo>
                  <a:lnTo>
                    <a:pt x="190" y="114"/>
                  </a:lnTo>
                  <a:lnTo>
                    <a:pt x="203" y="115"/>
                  </a:lnTo>
                  <a:lnTo>
                    <a:pt x="227" y="115"/>
                  </a:lnTo>
                  <a:lnTo>
                    <a:pt x="251" y="113"/>
                  </a:lnTo>
                  <a:lnTo>
                    <a:pt x="271" y="111"/>
                  </a:lnTo>
                  <a:lnTo>
                    <a:pt x="292" y="107"/>
                  </a:lnTo>
                  <a:lnTo>
                    <a:pt x="311" y="103"/>
                  </a:lnTo>
                  <a:lnTo>
                    <a:pt x="328" y="98"/>
                  </a:lnTo>
                  <a:lnTo>
                    <a:pt x="344" y="94"/>
                  </a:lnTo>
                  <a:lnTo>
                    <a:pt x="359" y="88"/>
                  </a:lnTo>
                  <a:lnTo>
                    <a:pt x="381" y="77"/>
                  </a:lnTo>
                  <a:lnTo>
                    <a:pt x="399" y="68"/>
                  </a:lnTo>
                  <a:lnTo>
                    <a:pt x="409" y="62"/>
                  </a:lnTo>
                  <a:lnTo>
                    <a:pt x="414" y="59"/>
                  </a:lnTo>
                  <a:lnTo>
                    <a:pt x="415" y="64"/>
                  </a:lnTo>
                  <a:lnTo>
                    <a:pt x="416" y="69"/>
                  </a:lnTo>
                  <a:lnTo>
                    <a:pt x="415" y="74"/>
                  </a:lnTo>
                  <a:lnTo>
                    <a:pt x="414" y="79"/>
                  </a:lnTo>
                  <a:lnTo>
                    <a:pt x="409" y="92"/>
                  </a:lnTo>
                  <a:lnTo>
                    <a:pt x="401" y="105"/>
                  </a:lnTo>
                  <a:lnTo>
                    <a:pt x="391" y="119"/>
                  </a:lnTo>
                  <a:lnTo>
                    <a:pt x="378" y="133"/>
                  </a:lnTo>
                  <a:lnTo>
                    <a:pt x="364" y="147"/>
                  </a:lnTo>
                  <a:lnTo>
                    <a:pt x="347" y="160"/>
                  </a:lnTo>
                  <a:lnTo>
                    <a:pt x="330" y="174"/>
                  </a:lnTo>
                  <a:lnTo>
                    <a:pt x="311" y="186"/>
                  </a:lnTo>
                  <a:lnTo>
                    <a:pt x="291" y="197"/>
                  </a:lnTo>
                  <a:lnTo>
                    <a:pt x="270" y="206"/>
                  </a:lnTo>
                  <a:lnTo>
                    <a:pt x="251" y="213"/>
                  </a:lnTo>
                  <a:lnTo>
                    <a:pt x="230" y="218"/>
                  </a:lnTo>
                  <a:lnTo>
                    <a:pt x="221" y="220"/>
                  </a:lnTo>
                  <a:lnTo>
                    <a:pt x="211" y="221"/>
                  </a:lnTo>
                  <a:lnTo>
                    <a:pt x="202" y="221"/>
                  </a:lnTo>
                  <a:lnTo>
                    <a:pt x="193" y="221"/>
                  </a:lnTo>
                  <a:lnTo>
                    <a:pt x="178" y="219"/>
                  </a:lnTo>
                  <a:lnTo>
                    <a:pt x="165" y="216"/>
                  </a:lnTo>
                  <a:lnTo>
                    <a:pt x="151" y="213"/>
                  </a:lnTo>
                  <a:lnTo>
                    <a:pt x="140" y="208"/>
                  </a:lnTo>
                  <a:lnTo>
                    <a:pt x="127" y="203"/>
                  </a:lnTo>
                  <a:lnTo>
                    <a:pt x="117" y="197"/>
                  </a:lnTo>
                  <a:lnTo>
                    <a:pt x="107" y="189"/>
                  </a:lnTo>
                  <a:lnTo>
                    <a:pt x="96" y="181"/>
                  </a:lnTo>
                  <a:lnTo>
                    <a:pt x="87" y="173"/>
                  </a:lnTo>
                  <a:lnTo>
                    <a:pt x="79" y="164"/>
                  </a:lnTo>
                  <a:lnTo>
                    <a:pt x="70" y="155"/>
                  </a:lnTo>
                  <a:lnTo>
                    <a:pt x="63" y="146"/>
                  </a:lnTo>
                  <a:lnTo>
                    <a:pt x="50" y="126"/>
                  </a:lnTo>
                  <a:lnTo>
                    <a:pt x="37" y="105"/>
                  </a:lnTo>
                  <a:lnTo>
                    <a:pt x="28" y="86"/>
                  </a:lnTo>
                  <a:lnTo>
                    <a:pt x="20" y="66"/>
                  </a:lnTo>
                  <a:lnTo>
                    <a:pt x="12" y="48"/>
                  </a:lnTo>
                  <a:lnTo>
                    <a:pt x="8" y="33"/>
                  </a:lnTo>
                  <a:lnTo>
                    <a:pt x="1" y="9"/>
                  </a:lnTo>
                  <a:lnTo>
                    <a:pt x="0" y="0"/>
                  </a:lnTo>
                  <a:close/>
                </a:path>
              </a:pathLst>
            </a:custGeom>
            <a:solidFill>
              <a:srgbClr val="A34E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4" name="Freeform 17"/>
            <p:cNvSpPr>
              <a:spLocks/>
            </p:cNvSpPr>
            <p:nvPr/>
          </p:nvSpPr>
          <p:spPr bwMode="auto">
            <a:xfrm>
              <a:off x="3752" y="2076"/>
              <a:ext cx="65" cy="53"/>
            </a:xfrm>
            <a:custGeom>
              <a:avLst/>
              <a:gdLst>
                <a:gd name="T0" fmla="*/ 0 w 984"/>
                <a:gd name="T1" fmla="*/ 0 h 789"/>
                <a:gd name="T2" fmla="*/ 0 w 984"/>
                <a:gd name="T3" fmla="*/ 0 h 789"/>
                <a:gd name="T4" fmla="*/ 0 w 984"/>
                <a:gd name="T5" fmla="*/ 0 h 789"/>
                <a:gd name="T6" fmla="*/ 0 w 984"/>
                <a:gd name="T7" fmla="*/ 0 h 789"/>
                <a:gd name="T8" fmla="*/ 0 w 984"/>
                <a:gd name="T9" fmla="*/ 0 h 789"/>
                <a:gd name="T10" fmla="*/ 0 w 984"/>
                <a:gd name="T11" fmla="*/ 0 h 789"/>
                <a:gd name="T12" fmla="*/ 0 w 984"/>
                <a:gd name="T13" fmla="*/ 0 h 789"/>
                <a:gd name="T14" fmla="*/ 0 w 984"/>
                <a:gd name="T15" fmla="*/ 0 h 789"/>
                <a:gd name="T16" fmla="*/ 0 w 984"/>
                <a:gd name="T17" fmla="*/ 0 h 789"/>
                <a:gd name="T18" fmla="*/ 0 w 984"/>
                <a:gd name="T19" fmla="*/ 0 h 789"/>
                <a:gd name="T20" fmla="*/ 0 w 984"/>
                <a:gd name="T21" fmla="*/ 0 h 789"/>
                <a:gd name="T22" fmla="*/ 0 w 984"/>
                <a:gd name="T23" fmla="*/ 0 h 789"/>
                <a:gd name="T24" fmla="*/ 0 w 984"/>
                <a:gd name="T25" fmla="*/ 0 h 789"/>
                <a:gd name="T26" fmla="*/ 0 w 984"/>
                <a:gd name="T27" fmla="*/ 0 h 789"/>
                <a:gd name="T28" fmla="*/ 0 w 984"/>
                <a:gd name="T29" fmla="*/ 0 h 789"/>
                <a:gd name="T30" fmla="*/ 0 w 984"/>
                <a:gd name="T31" fmla="*/ 0 h 789"/>
                <a:gd name="T32" fmla="*/ 0 w 984"/>
                <a:gd name="T33" fmla="*/ 0 h 789"/>
                <a:gd name="T34" fmla="*/ 0 w 984"/>
                <a:gd name="T35" fmla="*/ 0 h 789"/>
                <a:gd name="T36" fmla="*/ 0 w 984"/>
                <a:gd name="T37" fmla="*/ 0 h 789"/>
                <a:gd name="T38" fmla="*/ 0 w 984"/>
                <a:gd name="T39" fmla="*/ 0 h 789"/>
                <a:gd name="T40" fmla="*/ 0 w 984"/>
                <a:gd name="T41" fmla="*/ 0 h 789"/>
                <a:gd name="T42" fmla="*/ 0 w 984"/>
                <a:gd name="T43" fmla="*/ 0 h 789"/>
                <a:gd name="T44" fmla="*/ 0 w 984"/>
                <a:gd name="T45" fmla="*/ 0 h 789"/>
                <a:gd name="T46" fmla="*/ 0 w 984"/>
                <a:gd name="T47" fmla="*/ 0 h 789"/>
                <a:gd name="T48" fmla="*/ 0 w 984"/>
                <a:gd name="T49" fmla="*/ 0 h 789"/>
                <a:gd name="T50" fmla="*/ 0 w 984"/>
                <a:gd name="T51" fmla="*/ 0 h 789"/>
                <a:gd name="T52" fmla="*/ 0 w 984"/>
                <a:gd name="T53" fmla="*/ 0 h 789"/>
                <a:gd name="T54" fmla="*/ 0 w 984"/>
                <a:gd name="T55" fmla="*/ 0 h 789"/>
                <a:gd name="T56" fmla="*/ 0 w 984"/>
                <a:gd name="T57" fmla="*/ 0 h 789"/>
                <a:gd name="T58" fmla="*/ 0 w 984"/>
                <a:gd name="T59" fmla="*/ 0 h 789"/>
                <a:gd name="T60" fmla="*/ 0 w 984"/>
                <a:gd name="T61" fmla="*/ 0 h 789"/>
                <a:gd name="T62" fmla="*/ 0 w 984"/>
                <a:gd name="T63" fmla="*/ 0 h 789"/>
                <a:gd name="T64" fmla="*/ 0 w 984"/>
                <a:gd name="T65" fmla="*/ 0 h 789"/>
                <a:gd name="T66" fmla="*/ 0 w 984"/>
                <a:gd name="T67" fmla="*/ 0 h 789"/>
                <a:gd name="T68" fmla="*/ 0 w 984"/>
                <a:gd name="T69" fmla="*/ 0 h 789"/>
                <a:gd name="T70" fmla="*/ 0 w 984"/>
                <a:gd name="T71" fmla="*/ 0 h 789"/>
                <a:gd name="T72" fmla="*/ 0 w 984"/>
                <a:gd name="T73" fmla="*/ 0 h 789"/>
                <a:gd name="T74" fmla="*/ 0 w 984"/>
                <a:gd name="T75" fmla="*/ 0 h 789"/>
                <a:gd name="T76" fmla="*/ 0 w 984"/>
                <a:gd name="T77" fmla="*/ 0 h 7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4"/>
                <a:gd name="T118" fmla="*/ 0 h 789"/>
                <a:gd name="T119" fmla="*/ 984 w 984"/>
                <a:gd name="T120" fmla="*/ 789 h 7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4" h="789">
                  <a:moveTo>
                    <a:pt x="984" y="330"/>
                  </a:moveTo>
                  <a:lnTo>
                    <a:pt x="977" y="319"/>
                  </a:lnTo>
                  <a:lnTo>
                    <a:pt x="955" y="290"/>
                  </a:lnTo>
                  <a:lnTo>
                    <a:pt x="939" y="269"/>
                  </a:lnTo>
                  <a:lnTo>
                    <a:pt x="920" y="247"/>
                  </a:lnTo>
                  <a:lnTo>
                    <a:pt x="896" y="223"/>
                  </a:lnTo>
                  <a:lnTo>
                    <a:pt x="869" y="197"/>
                  </a:lnTo>
                  <a:lnTo>
                    <a:pt x="839" y="170"/>
                  </a:lnTo>
                  <a:lnTo>
                    <a:pt x="805" y="144"/>
                  </a:lnTo>
                  <a:lnTo>
                    <a:pt x="786" y="130"/>
                  </a:lnTo>
                  <a:lnTo>
                    <a:pt x="767" y="118"/>
                  </a:lnTo>
                  <a:lnTo>
                    <a:pt x="747" y="106"/>
                  </a:lnTo>
                  <a:lnTo>
                    <a:pt x="726" y="94"/>
                  </a:lnTo>
                  <a:lnTo>
                    <a:pt x="704" y="83"/>
                  </a:lnTo>
                  <a:lnTo>
                    <a:pt x="681" y="71"/>
                  </a:lnTo>
                  <a:lnTo>
                    <a:pt x="657" y="62"/>
                  </a:lnTo>
                  <a:lnTo>
                    <a:pt x="632" y="53"/>
                  </a:lnTo>
                  <a:lnTo>
                    <a:pt x="608" y="43"/>
                  </a:lnTo>
                  <a:lnTo>
                    <a:pt x="581" y="36"/>
                  </a:lnTo>
                  <a:lnTo>
                    <a:pt x="554" y="30"/>
                  </a:lnTo>
                  <a:lnTo>
                    <a:pt x="526" y="25"/>
                  </a:lnTo>
                  <a:lnTo>
                    <a:pt x="471" y="15"/>
                  </a:lnTo>
                  <a:lnTo>
                    <a:pt x="422" y="9"/>
                  </a:lnTo>
                  <a:lnTo>
                    <a:pt x="378" y="4"/>
                  </a:lnTo>
                  <a:lnTo>
                    <a:pt x="339" y="1"/>
                  </a:lnTo>
                  <a:lnTo>
                    <a:pt x="304" y="0"/>
                  </a:lnTo>
                  <a:lnTo>
                    <a:pt x="274" y="0"/>
                  </a:lnTo>
                  <a:lnTo>
                    <a:pt x="246" y="2"/>
                  </a:lnTo>
                  <a:lnTo>
                    <a:pt x="221" y="5"/>
                  </a:lnTo>
                  <a:lnTo>
                    <a:pt x="199" y="10"/>
                  </a:lnTo>
                  <a:lnTo>
                    <a:pt x="179" y="16"/>
                  </a:lnTo>
                  <a:lnTo>
                    <a:pt x="162" y="24"/>
                  </a:lnTo>
                  <a:lnTo>
                    <a:pt x="145" y="32"/>
                  </a:lnTo>
                  <a:lnTo>
                    <a:pt x="130" y="41"/>
                  </a:lnTo>
                  <a:lnTo>
                    <a:pt x="114" y="52"/>
                  </a:lnTo>
                  <a:lnTo>
                    <a:pt x="99" y="63"/>
                  </a:lnTo>
                  <a:lnTo>
                    <a:pt x="83" y="75"/>
                  </a:lnTo>
                  <a:lnTo>
                    <a:pt x="68" y="88"/>
                  </a:lnTo>
                  <a:lnTo>
                    <a:pt x="54" y="100"/>
                  </a:lnTo>
                  <a:lnTo>
                    <a:pt x="41" y="112"/>
                  </a:lnTo>
                  <a:lnTo>
                    <a:pt x="30" y="123"/>
                  </a:lnTo>
                  <a:lnTo>
                    <a:pt x="21" y="135"/>
                  </a:lnTo>
                  <a:lnTo>
                    <a:pt x="12" y="145"/>
                  </a:lnTo>
                  <a:lnTo>
                    <a:pt x="6" y="155"/>
                  </a:lnTo>
                  <a:lnTo>
                    <a:pt x="2" y="165"/>
                  </a:lnTo>
                  <a:lnTo>
                    <a:pt x="0" y="174"/>
                  </a:lnTo>
                  <a:lnTo>
                    <a:pt x="0" y="183"/>
                  </a:lnTo>
                  <a:lnTo>
                    <a:pt x="2" y="192"/>
                  </a:lnTo>
                  <a:lnTo>
                    <a:pt x="7" y="200"/>
                  </a:lnTo>
                  <a:lnTo>
                    <a:pt x="13" y="207"/>
                  </a:lnTo>
                  <a:lnTo>
                    <a:pt x="23" y="214"/>
                  </a:lnTo>
                  <a:lnTo>
                    <a:pt x="34" y="222"/>
                  </a:lnTo>
                  <a:lnTo>
                    <a:pt x="50" y="228"/>
                  </a:lnTo>
                  <a:lnTo>
                    <a:pt x="64" y="234"/>
                  </a:lnTo>
                  <a:lnTo>
                    <a:pt x="78" y="237"/>
                  </a:lnTo>
                  <a:lnTo>
                    <a:pt x="89" y="238"/>
                  </a:lnTo>
                  <a:lnTo>
                    <a:pt x="101" y="239"/>
                  </a:lnTo>
                  <a:lnTo>
                    <a:pt x="121" y="239"/>
                  </a:lnTo>
                  <a:lnTo>
                    <a:pt x="143" y="241"/>
                  </a:lnTo>
                  <a:lnTo>
                    <a:pt x="154" y="243"/>
                  </a:lnTo>
                  <a:lnTo>
                    <a:pt x="167" y="248"/>
                  </a:lnTo>
                  <a:lnTo>
                    <a:pt x="181" y="253"/>
                  </a:lnTo>
                  <a:lnTo>
                    <a:pt x="197" y="262"/>
                  </a:lnTo>
                  <a:lnTo>
                    <a:pt x="216" y="273"/>
                  </a:lnTo>
                  <a:lnTo>
                    <a:pt x="236" y="288"/>
                  </a:lnTo>
                  <a:lnTo>
                    <a:pt x="260" y="307"/>
                  </a:lnTo>
                  <a:lnTo>
                    <a:pt x="287" y="330"/>
                  </a:lnTo>
                  <a:lnTo>
                    <a:pt x="316" y="356"/>
                  </a:lnTo>
                  <a:lnTo>
                    <a:pt x="346" y="385"/>
                  </a:lnTo>
                  <a:lnTo>
                    <a:pt x="377" y="415"/>
                  </a:lnTo>
                  <a:lnTo>
                    <a:pt x="407" y="446"/>
                  </a:lnTo>
                  <a:lnTo>
                    <a:pt x="468" y="509"/>
                  </a:lnTo>
                  <a:lnTo>
                    <a:pt x="523" y="568"/>
                  </a:lnTo>
                  <a:lnTo>
                    <a:pt x="571" y="622"/>
                  </a:lnTo>
                  <a:lnTo>
                    <a:pt x="610" y="664"/>
                  </a:lnTo>
                  <a:lnTo>
                    <a:pt x="635" y="693"/>
                  </a:lnTo>
                  <a:lnTo>
                    <a:pt x="644" y="704"/>
                  </a:lnTo>
                  <a:lnTo>
                    <a:pt x="814" y="789"/>
                  </a:lnTo>
                  <a:lnTo>
                    <a:pt x="984" y="330"/>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5" name="Freeform 18"/>
            <p:cNvSpPr>
              <a:spLocks/>
            </p:cNvSpPr>
            <p:nvPr/>
          </p:nvSpPr>
          <p:spPr bwMode="auto">
            <a:xfrm>
              <a:off x="3753" y="2036"/>
              <a:ext cx="15" cy="52"/>
            </a:xfrm>
            <a:custGeom>
              <a:avLst/>
              <a:gdLst>
                <a:gd name="T0" fmla="*/ 0 w 225"/>
                <a:gd name="T1" fmla="*/ 0 h 779"/>
                <a:gd name="T2" fmla="*/ 0 w 225"/>
                <a:gd name="T3" fmla="*/ 0 h 779"/>
                <a:gd name="T4" fmla="*/ 0 w 225"/>
                <a:gd name="T5" fmla="*/ 0 h 779"/>
                <a:gd name="T6" fmla="*/ 0 w 225"/>
                <a:gd name="T7" fmla="*/ 0 h 779"/>
                <a:gd name="T8" fmla="*/ 0 w 225"/>
                <a:gd name="T9" fmla="*/ 0 h 779"/>
                <a:gd name="T10" fmla="*/ 0 w 225"/>
                <a:gd name="T11" fmla="*/ 0 h 779"/>
                <a:gd name="T12" fmla="*/ 0 w 225"/>
                <a:gd name="T13" fmla="*/ 0 h 779"/>
                <a:gd name="T14" fmla="*/ 0 w 225"/>
                <a:gd name="T15" fmla="*/ 0 h 779"/>
                <a:gd name="T16" fmla="*/ 0 w 225"/>
                <a:gd name="T17" fmla="*/ 0 h 779"/>
                <a:gd name="T18" fmla="*/ 0 w 225"/>
                <a:gd name="T19" fmla="*/ 0 h 779"/>
                <a:gd name="T20" fmla="*/ 0 w 225"/>
                <a:gd name="T21" fmla="*/ 0 h 779"/>
                <a:gd name="T22" fmla="*/ 0 w 225"/>
                <a:gd name="T23" fmla="*/ 0 h 779"/>
                <a:gd name="T24" fmla="*/ 0 w 225"/>
                <a:gd name="T25" fmla="*/ 0 h 779"/>
                <a:gd name="T26" fmla="*/ 0 w 225"/>
                <a:gd name="T27" fmla="*/ 0 h 779"/>
                <a:gd name="T28" fmla="*/ 0 w 225"/>
                <a:gd name="T29" fmla="*/ 0 h 779"/>
                <a:gd name="T30" fmla="*/ 0 w 225"/>
                <a:gd name="T31" fmla="*/ 0 h 779"/>
                <a:gd name="T32" fmla="*/ 0 w 225"/>
                <a:gd name="T33" fmla="*/ 0 h 779"/>
                <a:gd name="T34" fmla="*/ 0 w 225"/>
                <a:gd name="T35" fmla="*/ 0 h 779"/>
                <a:gd name="T36" fmla="*/ 0 w 225"/>
                <a:gd name="T37" fmla="*/ 0 h 779"/>
                <a:gd name="T38" fmla="*/ 0 w 225"/>
                <a:gd name="T39" fmla="*/ 0 h 779"/>
                <a:gd name="T40" fmla="*/ 0 w 225"/>
                <a:gd name="T41" fmla="*/ 0 h 779"/>
                <a:gd name="T42" fmla="*/ 0 w 225"/>
                <a:gd name="T43" fmla="*/ 0 h 779"/>
                <a:gd name="T44" fmla="*/ 0 w 225"/>
                <a:gd name="T45" fmla="*/ 0 h 779"/>
                <a:gd name="T46" fmla="*/ 0 w 225"/>
                <a:gd name="T47" fmla="*/ 0 h 779"/>
                <a:gd name="T48" fmla="*/ 0 w 225"/>
                <a:gd name="T49" fmla="*/ 0 h 779"/>
                <a:gd name="T50" fmla="*/ 0 w 225"/>
                <a:gd name="T51" fmla="*/ 0 h 779"/>
                <a:gd name="T52" fmla="*/ 0 w 225"/>
                <a:gd name="T53" fmla="*/ 0 h 779"/>
                <a:gd name="T54" fmla="*/ 0 w 225"/>
                <a:gd name="T55" fmla="*/ 0 h 779"/>
                <a:gd name="T56" fmla="*/ 0 w 225"/>
                <a:gd name="T57" fmla="*/ 0 h 779"/>
                <a:gd name="T58" fmla="*/ 0 w 225"/>
                <a:gd name="T59" fmla="*/ 0 h 779"/>
                <a:gd name="T60" fmla="*/ 0 w 225"/>
                <a:gd name="T61" fmla="*/ 0 h 779"/>
                <a:gd name="T62" fmla="*/ 0 w 225"/>
                <a:gd name="T63" fmla="*/ 0 h 779"/>
                <a:gd name="T64" fmla="*/ 0 w 225"/>
                <a:gd name="T65" fmla="*/ 0 h 779"/>
                <a:gd name="T66" fmla="*/ 0 w 225"/>
                <a:gd name="T67" fmla="*/ 0 h 7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779"/>
                <a:gd name="T104" fmla="*/ 225 w 225"/>
                <a:gd name="T105" fmla="*/ 779 h 7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779">
                  <a:moveTo>
                    <a:pt x="178" y="9"/>
                  </a:moveTo>
                  <a:lnTo>
                    <a:pt x="165" y="29"/>
                  </a:lnTo>
                  <a:lnTo>
                    <a:pt x="152" y="49"/>
                  </a:lnTo>
                  <a:lnTo>
                    <a:pt x="141" y="70"/>
                  </a:lnTo>
                  <a:lnTo>
                    <a:pt x="129" y="92"/>
                  </a:lnTo>
                  <a:lnTo>
                    <a:pt x="120" y="112"/>
                  </a:lnTo>
                  <a:lnTo>
                    <a:pt x="110" y="134"/>
                  </a:lnTo>
                  <a:lnTo>
                    <a:pt x="101" y="157"/>
                  </a:lnTo>
                  <a:lnTo>
                    <a:pt x="93" y="179"/>
                  </a:lnTo>
                  <a:lnTo>
                    <a:pt x="79" y="224"/>
                  </a:lnTo>
                  <a:lnTo>
                    <a:pt x="66" y="271"/>
                  </a:lnTo>
                  <a:lnTo>
                    <a:pt x="56" y="319"/>
                  </a:lnTo>
                  <a:lnTo>
                    <a:pt x="47" y="366"/>
                  </a:lnTo>
                  <a:lnTo>
                    <a:pt x="39" y="414"/>
                  </a:lnTo>
                  <a:lnTo>
                    <a:pt x="33" y="463"/>
                  </a:lnTo>
                  <a:lnTo>
                    <a:pt x="27" y="511"/>
                  </a:lnTo>
                  <a:lnTo>
                    <a:pt x="22" y="560"/>
                  </a:lnTo>
                  <a:lnTo>
                    <a:pt x="11" y="657"/>
                  </a:lnTo>
                  <a:lnTo>
                    <a:pt x="0" y="751"/>
                  </a:lnTo>
                  <a:lnTo>
                    <a:pt x="0" y="757"/>
                  </a:lnTo>
                  <a:lnTo>
                    <a:pt x="2" y="762"/>
                  </a:lnTo>
                  <a:lnTo>
                    <a:pt x="4" y="767"/>
                  </a:lnTo>
                  <a:lnTo>
                    <a:pt x="8" y="771"/>
                  </a:lnTo>
                  <a:lnTo>
                    <a:pt x="12" y="775"/>
                  </a:lnTo>
                  <a:lnTo>
                    <a:pt x="16" y="777"/>
                  </a:lnTo>
                  <a:lnTo>
                    <a:pt x="22" y="779"/>
                  </a:lnTo>
                  <a:lnTo>
                    <a:pt x="28" y="779"/>
                  </a:lnTo>
                  <a:lnTo>
                    <a:pt x="33" y="779"/>
                  </a:lnTo>
                  <a:lnTo>
                    <a:pt x="38" y="777"/>
                  </a:lnTo>
                  <a:lnTo>
                    <a:pt x="42" y="775"/>
                  </a:lnTo>
                  <a:lnTo>
                    <a:pt x="46" y="772"/>
                  </a:lnTo>
                  <a:lnTo>
                    <a:pt x="50" y="768"/>
                  </a:lnTo>
                  <a:lnTo>
                    <a:pt x="53" y="762"/>
                  </a:lnTo>
                  <a:lnTo>
                    <a:pt x="54" y="757"/>
                  </a:lnTo>
                  <a:lnTo>
                    <a:pt x="55" y="751"/>
                  </a:lnTo>
                  <a:lnTo>
                    <a:pt x="65" y="662"/>
                  </a:lnTo>
                  <a:lnTo>
                    <a:pt x="74" y="571"/>
                  </a:lnTo>
                  <a:lnTo>
                    <a:pt x="80" y="525"/>
                  </a:lnTo>
                  <a:lnTo>
                    <a:pt x="85" y="479"/>
                  </a:lnTo>
                  <a:lnTo>
                    <a:pt x="91" y="434"/>
                  </a:lnTo>
                  <a:lnTo>
                    <a:pt x="98" y="388"/>
                  </a:lnTo>
                  <a:lnTo>
                    <a:pt x="107" y="344"/>
                  </a:lnTo>
                  <a:lnTo>
                    <a:pt x="116" y="298"/>
                  </a:lnTo>
                  <a:lnTo>
                    <a:pt x="127" y="254"/>
                  </a:lnTo>
                  <a:lnTo>
                    <a:pt x="141" y="211"/>
                  </a:lnTo>
                  <a:lnTo>
                    <a:pt x="148" y="189"/>
                  </a:lnTo>
                  <a:lnTo>
                    <a:pt x="156" y="168"/>
                  </a:lnTo>
                  <a:lnTo>
                    <a:pt x="165" y="148"/>
                  </a:lnTo>
                  <a:lnTo>
                    <a:pt x="174" y="127"/>
                  </a:lnTo>
                  <a:lnTo>
                    <a:pt x="183" y="106"/>
                  </a:lnTo>
                  <a:lnTo>
                    <a:pt x="194" y="85"/>
                  </a:lnTo>
                  <a:lnTo>
                    <a:pt x="204" y="66"/>
                  </a:lnTo>
                  <a:lnTo>
                    <a:pt x="216" y="46"/>
                  </a:lnTo>
                  <a:lnTo>
                    <a:pt x="220" y="42"/>
                  </a:lnTo>
                  <a:lnTo>
                    <a:pt x="223" y="38"/>
                  </a:lnTo>
                  <a:lnTo>
                    <a:pt x="224" y="33"/>
                  </a:lnTo>
                  <a:lnTo>
                    <a:pt x="225" y="27"/>
                  </a:lnTo>
                  <a:lnTo>
                    <a:pt x="224" y="22"/>
                  </a:lnTo>
                  <a:lnTo>
                    <a:pt x="223" y="17"/>
                  </a:lnTo>
                  <a:lnTo>
                    <a:pt x="220" y="12"/>
                  </a:lnTo>
                  <a:lnTo>
                    <a:pt x="216" y="8"/>
                  </a:lnTo>
                  <a:lnTo>
                    <a:pt x="212" y="5"/>
                  </a:lnTo>
                  <a:lnTo>
                    <a:pt x="207" y="2"/>
                  </a:lnTo>
                  <a:lnTo>
                    <a:pt x="202" y="0"/>
                  </a:lnTo>
                  <a:lnTo>
                    <a:pt x="197" y="0"/>
                  </a:lnTo>
                  <a:lnTo>
                    <a:pt x="192" y="1"/>
                  </a:lnTo>
                  <a:lnTo>
                    <a:pt x="186" y="2"/>
                  </a:lnTo>
                  <a:lnTo>
                    <a:pt x="182" y="6"/>
                  </a:lnTo>
                  <a:lnTo>
                    <a:pt x="178" y="9"/>
                  </a:lnTo>
                  <a:close/>
                </a:path>
              </a:pathLst>
            </a:custGeom>
            <a:solidFill>
              <a:srgbClr val="7B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6" name="Freeform 19"/>
            <p:cNvSpPr>
              <a:spLocks/>
            </p:cNvSpPr>
            <p:nvPr/>
          </p:nvSpPr>
          <p:spPr bwMode="auto">
            <a:xfrm>
              <a:off x="3816" y="2048"/>
              <a:ext cx="79" cy="50"/>
            </a:xfrm>
            <a:custGeom>
              <a:avLst/>
              <a:gdLst>
                <a:gd name="T0" fmla="*/ 0 w 1185"/>
                <a:gd name="T1" fmla="*/ 0 h 742"/>
                <a:gd name="T2" fmla="*/ 0 w 1185"/>
                <a:gd name="T3" fmla="*/ 0 h 742"/>
                <a:gd name="T4" fmla="*/ 0 w 1185"/>
                <a:gd name="T5" fmla="*/ 0 h 742"/>
                <a:gd name="T6" fmla="*/ 0 w 1185"/>
                <a:gd name="T7" fmla="*/ 0 h 742"/>
                <a:gd name="T8" fmla="*/ 0 w 1185"/>
                <a:gd name="T9" fmla="*/ 0 h 742"/>
                <a:gd name="T10" fmla="*/ 0 w 1185"/>
                <a:gd name="T11" fmla="*/ 0 h 742"/>
                <a:gd name="T12" fmla="*/ 0 w 1185"/>
                <a:gd name="T13" fmla="*/ 0 h 742"/>
                <a:gd name="T14" fmla="*/ 0 w 1185"/>
                <a:gd name="T15" fmla="*/ 0 h 742"/>
                <a:gd name="T16" fmla="*/ 0 w 1185"/>
                <a:gd name="T17" fmla="*/ 0 h 742"/>
                <a:gd name="T18" fmla="*/ 0 w 1185"/>
                <a:gd name="T19" fmla="*/ 0 h 742"/>
                <a:gd name="T20" fmla="*/ 0 w 1185"/>
                <a:gd name="T21" fmla="*/ 0 h 742"/>
                <a:gd name="T22" fmla="*/ 0 w 1185"/>
                <a:gd name="T23" fmla="*/ 0 h 742"/>
                <a:gd name="T24" fmla="*/ 0 w 1185"/>
                <a:gd name="T25" fmla="*/ 0 h 742"/>
                <a:gd name="T26" fmla="*/ 0 w 1185"/>
                <a:gd name="T27" fmla="*/ 0 h 742"/>
                <a:gd name="T28" fmla="*/ 0 w 1185"/>
                <a:gd name="T29" fmla="*/ 0 h 742"/>
                <a:gd name="T30" fmla="*/ 0 w 1185"/>
                <a:gd name="T31" fmla="*/ 0 h 742"/>
                <a:gd name="T32" fmla="*/ 0 w 1185"/>
                <a:gd name="T33" fmla="*/ 0 h 742"/>
                <a:gd name="T34" fmla="*/ 0 w 1185"/>
                <a:gd name="T35" fmla="*/ 0 h 742"/>
                <a:gd name="T36" fmla="*/ 0 w 1185"/>
                <a:gd name="T37" fmla="*/ 0 h 742"/>
                <a:gd name="T38" fmla="*/ 0 w 1185"/>
                <a:gd name="T39" fmla="*/ 0 h 742"/>
                <a:gd name="T40" fmla="*/ 0 w 1185"/>
                <a:gd name="T41" fmla="*/ 0 h 742"/>
                <a:gd name="T42" fmla="*/ 0 w 1185"/>
                <a:gd name="T43" fmla="*/ 0 h 742"/>
                <a:gd name="T44" fmla="*/ 0 w 1185"/>
                <a:gd name="T45" fmla="*/ 0 h 742"/>
                <a:gd name="T46" fmla="*/ 0 w 1185"/>
                <a:gd name="T47" fmla="*/ 0 h 742"/>
                <a:gd name="T48" fmla="*/ 0 w 1185"/>
                <a:gd name="T49" fmla="*/ 0 h 742"/>
                <a:gd name="T50" fmla="*/ 0 w 1185"/>
                <a:gd name="T51" fmla="*/ 0 h 742"/>
                <a:gd name="T52" fmla="*/ 0 w 1185"/>
                <a:gd name="T53" fmla="*/ 0 h 742"/>
                <a:gd name="T54" fmla="*/ 0 w 1185"/>
                <a:gd name="T55" fmla="*/ 0 h 742"/>
                <a:gd name="T56" fmla="*/ 0 w 1185"/>
                <a:gd name="T57" fmla="*/ 0 h 742"/>
                <a:gd name="T58" fmla="*/ 0 w 1185"/>
                <a:gd name="T59" fmla="*/ 0 h 742"/>
                <a:gd name="T60" fmla="*/ 0 w 1185"/>
                <a:gd name="T61" fmla="*/ 0 h 742"/>
                <a:gd name="T62" fmla="*/ 0 w 1185"/>
                <a:gd name="T63" fmla="*/ 0 h 742"/>
                <a:gd name="T64" fmla="*/ 0 w 1185"/>
                <a:gd name="T65" fmla="*/ 0 h 742"/>
                <a:gd name="T66" fmla="*/ 0 w 1185"/>
                <a:gd name="T67" fmla="*/ 0 h 742"/>
                <a:gd name="T68" fmla="*/ 0 w 1185"/>
                <a:gd name="T69" fmla="*/ 0 h 742"/>
                <a:gd name="T70" fmla="*/ 0 w 1185"/>
                <a:gd name="T71" fmla="*/ 0 h 742"/>
                <a:gd name="T72" fmla="*/ 0 w 1185"/>
                <a:gd name="T73" fmla="*/ 0 h 742"/>
                <a:gd name="T74" fmla="*/ 0 w 1185"/>
                <a:gd name="T75" fmla="*/ 0 h 742"/>
                <a:gd name="T76" fmla="*/ 0 w 1185"/>
                <a:gd name="T77" fmla="*/ 0 h 742"/>
                <a:gd name="T78" fmla="*/ 0 w 1185"/>
                <a:gd name="T79" fmla="*/ 0 h 742"/>
                <a:gd name="T80" fmla="*/ 0 w 1185"/>
                <a:gd name="T81" fmla="*/ 0 h 742"/>
                <a:gd name="T82" fmla="*/ 0 w 1185"/>
                <a:gd name="T83" fmla="*/ 0 h 742"/>
                <a:gd name="T84" fmla="*/ 0 w 1185"/>
                <a:gd name="T85" fmla="*/ 0 h 742"/>
                <a:gd name="T86" fmla="*/ 0 w 1185"/>
                <a:gd name="T87" fmla="*/ 0 h 742"/>
                <a:gd name="T88" fmla="*/ 0 w 1185"/>
                <a:gd name="T89" fmla="*/ 0 h 7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5"/>
                <a:gd name="T136" fmla="*/ 0 h 742"/>
                <a:gd name="T137" fmla="*/ 1185 w 1185"/>
                <a:gd name="T138" fmla="*/ 742 h 7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5" h="742">
                  <a:moveTo>
                    <a:pt x="1157" y="565"/>
                  </a:moveTo>
                  <a:lnTo>
                    <a:pt x="1097" y="554"/>
                  </a:lnTo>
                  <a:lnTo>
                    <a:pt x="1038" y="544"/>
                  </a:lnTo>
                  <a:lnTo>
                    <a:pt x="979" y="537"/>
                  </a:lnTo>
                  <a:lnTo>
                    <a:pt x="920" y="531"/>
                  </a:lnTo>
                  <a:lnTo>
                    <a:pt x="890" y="530"/>
                  </a:lnTo>
                  <a:lnTo>
                    <a:pt x="861" y="529"/>
                  </a:lnTo>
                  <a:lnTo>
                    <a:pt x="831" y="528"/>
                  </a:lnTo>
                  <a:lnTo>
                    <a:pt x="802" y="528"/>
                  </a:lnTo>
                  <a:lnTo>
                    <a:pt x="772" y="529"/>
                  </a:lnTo>
                  <a:lnTo>
                    <a:pt x="742" y="531"/>
                  </a:lnTo>
                  <a:lnTo>
                    <a:pt x="712" y="534"/>
                  </a:lnTo>
                  <a:lnTo>
                    <a:pt x="682" y="537"/>
                  </a:lnTo>
                  <a:lnTo>
                    <a:pt x="689" y="503"/>
                  </a:lnTo>
                  <a:lnTo>
                    <a:pt x="696" y="470"/>
                  </a:lnTo>
                  <a:lnTo>
                    <a:pt x="704" y="437"/>
                  </a:lnTo>
                  <a:lnTo>
                    <a:pt x="714" y="404"/>
                  </a:lnTo>
                  <a:lnTo>
                    <a:pt x="723" y="373"/>
                  </a:lnTo>
                  <a:lnTo>
                    <a:pt x="734" y="341"/>
                  </a:lnTo>
                  <a:lnTo>
                    <a:pt x="746" y="310"/>
                  </a:lnTo>
                  <a:lnTo>
                    <a:pt x="758" y="280"/>
                  </a:lnTo>
                  <a:lnTo>
                    <a:pt x="772" y="250"/>
                  </a:lnTo>
                  <a:lnTo>
                    <a:pt x="786" y="220"/>
                  </a:lnTo>
                  <a:lnTo>
                    <a:pt x="802" y="191"/>
                  </a:lnTo>
                  <a:lnTo>
                    <a:pt x="818" y="161"/>
                  </a:lnTo>
                  <a:lnTo>
                    <a:pt x="835" y="132"/>
                  </a:lnTo>
                  <a:lnTo>
                    <a:pt x="854" y="104"/>
                  </a:lnTo>
                  <a:lnTo>
                    <a:pt x="872" y="75"/>
                  </a:lnTo>
                  <a:lnTo>
                    <a:pt x="892" y="47"/>
                  </a:lnTo>
                  <a:lnTo>
                    <a:pt x="896" y="43"/>
                  </a:lnTo>
                  <a:lnTo>
                    <a:pt x="898" y="37"/>
                  </a:lnTo>
                  <a:lnTo>
                    <a:pt x="899" y="32"/>
                  </a:lnTo>
                  <a:lnTo>
                    <a:pt x="900" y="27"/>
                  </a:lnTo>
                  <a:lnTo>
                    <a:pt x="899" y="22"/>
                  </a:lnTo>
                  <a:lnTo>
                    <a:pt x="898" y="17"/>
                  </a:lnTo>
                  <a:lnTo>
                    <a:pt x="896" y="13"/>
                  </a:lnTo>
                  <a:lnTo>
                    <a:pt x="892" y="8"/>
                  </a:lnTo>
                  <a:lnTo>
                    <a:pt x="888" y="4"/>
                  </a:lnTo>
                  <a:lnTo>
                    <a:pt x="884" y="2"/>
                  </a:lnTo>
                  <a:lnTo>
                    <a:pt x="879" y="0"/>
                  </a:lnTo>
                  <a:lnTo>
                    <a:pt x="873" y="0"/>
                  </a:lnTo>
                  <a:lnTo>
                    <a:pt x="868" y="0"/>
                  </a:lnTo>
                  <a:lnTo>
                    <a:pt x="863" y="2"/>
                  </a:lnTo>
                  <a:lnTo>
                    <a:pt x="858" y="4"/>
                  </a:lnTo>
                  <a:lnTo>
                    <a:pt x="854" y="8"/>
                  </a:lnTo>
                  <a:lnTo>
                    <a:pt x="832" y="38"/>
                  </a:lnTo>
                  <a:lnTo>
                    <a:pt x="811" y="70"/>
                  </a:lnTo>
                  <a:lnTo>
                    <a:pt x="790" y="101"/>
                  </a:lnTo>
                  <a:lnTo>
                    <a:pt x="771" y="131"/>
                  </a:lnTo>
                  <a:lnTo>
                    <a:pt x="752" y="163"/>
                  </a:lnTo>
                  <a:lnTo>
                    <a:pt x="734" y="194"/>
                  </a:lnTo>
                  <a:lnTo>
                    <a:pt x="718" y="226"/>
                  </a:lnTo>
                  <a:lnTo>
                    <a:pt x="702" y="258"/>
                  </a:lnTo>
                  <a:lnTo>
                    <a:pt x="688" y="291"/>
                  </a:lnTo>
                  <a:lnTo>
                    <a:pt x="674" y="325"/>
                  </a:lnTo>
                  <a:lnTo>
                    <a:pt x="662" y="359"/>
                  </a:lnTo>
                  <a:lnTo>
                    <a:pt x="650" y="393"/>
                  </a:lnTo>
                  <a:lnTo>
                    <a:pt x="641" y="428"/>
                  </a:lnTo>
                  <a:lnTo>
                    <a:pt x="632" y="464"/>
                  </a:lnTo>
                  <a:lnTo>
                    <a:pt x="625" y="500"/>
                  </a:lnTo>
                  <a:lnTo>
                    <a:pt x="618" y="537"/>
                  </a:lnTo>
                  <a:lnTo>
                    <a:pt x="540" y="550"/>
                  </a:lnTo>
                  <a:lnTo>
                    <a:pt x="462" y="563"/>
                  </a:lnTo>
                  <a:lnTo>
                    <a:pt x="387" y="579"/>
                  </a:lnTo>
                  <a:lnTo>
                    <a:pt x="312" y="594"/>
                  </a:lnTo>
                  <a:lnTo>
                    <a:pt x="276" y="603"/>
                  </a:lnTo>
                  <a:lnTo>
                    <a:pt x="240" y="613"/>
                  </a:lnTo>
                  <a:lnTo>
                    <a:pt x="203" y="623"/>
                  </a:lnTo>
                  <a:lnTo>
                    <a:pt x="166" y="635"/>
                  </a:lnTo>
                  <a:lnTo>
                    <a:pt x="130" y="647"/>
                  </a:lnTo>
                  <a:lnTo>
                    <a:pt x="93" y="660"/>
                  </a:lnTo>
                  <a:lnTo>
                    <a:pt x="56" y="675"/>
                  </a:lnTo>
                  <a:lnTo>
                    <a:pt x="19" y="689"/>
                  </a:lnTo>
                  <a:lnTo>
                    <a:pt x="14" y="692"/>
                  </a:lnTo>
                  <a:lnTo>
                    <a:pt x="10" y="695"/>
                  </a:lnTo>
                  <a:lnTo>
                    <a:pt x="7" y="699"/>
                  </a:lnTo>
                  <a:lnTo>
                    <a:pt x="3" y="703"/>
                  </a:lnTo>
                  <a:lnTo>
                    <a:pt x="1" y="708"/>
                  </a:lnTo>
                  <a:lnTo>
                    <a:pt x="0" y="713"/>
                  </a:lnTo>
                  <a:lnTo>
                    <a:pt x="0" y="719"/>
                  </a:lnTo>
                  <a:lnTo>
                    <a:pt x="2" y="724"/>
                  </a:lnTo>
                  <a:lnTo>
                    <a:pt x="4" y="729"/>
                  </a:lnTo>
                  <a:lnTo>
                    <a:pt x="8" y="733"/>
                  </a:lnTo>
                  <a:lnTo>
                    <a:pt x="11" y="737"/>
                  </a:lnTo>
                  <a:lnTo>
                    <a:pt x="15" y="739"/>
                  </a:lnTo>
                  <a:lnTo>
                    <a:pt x="20" y="741"/>
                  </a:lnTo>
                  <a:lnTo>
                    <a:pt x="25" y="742"/>
                  </a:lnTo>
                  <a:lnTo>
                    <a:pt x="30" y="742"/>
                  </a:lnTo>
                  <a:lnTo>
                    <a:pt x="36" y="741"/>
                  </a:lnTo>
                  <a:lnTo>
                    <a:pt x="104" y="713"/>
                  </a:lnTo>
                  <a:lnTo>
                    <a:pt x="171" y="688"/>
                  </a:lnTo>
                  <a:lnTo>
                    <a:pt x="206" y="677"/>
                  </a:lnTo>
                  <a:lnTo>
                    <a:pt x="240" y="667"/>
                  </a:lnTo>
                  <a:lnTo>
                    <a:pt x="274" y="656"/>
                  </a:lnTo>
                  <a:lnTo>
                    <a:pt x="308" y="647"/>
                  </a:lnTo>
                  <a:lnTo>
                    <a:pt x="342" y="638"/>
                  </a:lnTo>
                  <a:lnTo>
                    <a:pt x="377" y="629"/>
                  </a:lnTo>
                  <a:lnTo>
                    <a:pt x="412" y="622"/>
                  </a:lnTo>
                  <a:lnTo>
                    <a:pt x="446" y="615"/>
                  </a:lnTo>
                  <a:lnTo>
                    <a:pt x="480" y="609"/>
                  </a:lnTo>
                  <a:lnTo>
                    <a:pt x="516" y="603"/>
                  </a:lnTo>
                  <a:lnTo>
                    <a:pt x="550" y="598"/>
                  </a:lnTo>
                  <a:lnTo>
                    <a:pt x="585" y="594"/>
                  </a:lnTo>
                  <a:lnTo>
                    <a:pt x="620" y="590"/>
                  </a:lnTo>
                  <a:lnTo>
                    <a:pt x="656" y="588"/>
                  </a:lnTo>
                  <a:lnTo>
                    <a:pt x="691" y="586"/>
                  </a:lnTo>
                  <a:lnTo>
                    <a:pt x="726" y="584"/>
                  </a:lnTo>
                  <a:lnTo>
                    <a:pt x="761" y="583"/>
                  </a:lnTo>
                  <a:lnTo>
                    <a:pt x="797" y="583"/>
                  </a:lnTo>
                  <a:lnTo>
                    <a:pt x="832" y="584"/>
                  </a:lnTo>
                  <a:lnTo>
                    <a:pt x="868" y="585"/>
                  </a:lnTo>
                  <a:lnTo>
                    <a:pt x="903" y="587"/>
                  </a:lnTo>
                  <a:lnTo>
                    <a:pt x="940" y="589"/>
                  </a:lnTo>
                  <a:lnTo>
                    <a:pt x="975" y="592"/>
                  </a:lnTo>
                  <a:lnTo>
                    <a:pt x="1011" y="596"/>
                  </a:lnTo>
                  <a:lnTo>
                    <a:pt x="1048" y="601"/>
                  </a:lnTo>
                  <a:lnTo>
                    <a:pt x="1084" y="607"/>
                  </a:lnTo>
                  <a:lnTo>
                    <a:pt x="1120" y="613"/>
                  </a:lnTo>
                  <a:lnTo>
                    <a:pt x="1156" y="620"/>
                  </a:lnTo>
                  <a:lnTo>
                    <a:pt x="1163" y="619"/>
                  </a:lnTo>
                  <a:lnTo>
                    <a:pt x="1168" y="618"/>
                  </a:lnTo>
                  <a:lnTo>
                    <a:pt x="1173" y="616"/>
                  </a:lnTo>
                  <a:lnTo>
                    <a:pt x="1177" y="612"/>
                  </a:lnTo>
                  <a:lnTo>
                    <a:pt x="1180" y="609"/>
                  </a:lnTo>
                  <a:lnTo>
                    <a:pt x="1182" y="603"/>
                  </a:lnTo>
                  <a:lnTo>
                    <a:pt x="1184" y="598"/>
                  </a:lnTo>
                  <a:lnTo>
                    <a:pt x="1185" y="593"/>
                  </a:lnTo>
                  <a:lnTo>
                    <a:pt x="1185" y="588"/>
                  </a:lnTo>
                  <a:lnTo>
                    <a:pt x="1183" y="583"/>
                  </a:lnTo>
                  <a:lnTo>
                    <a:pt x="1181" y="578"/>
                  </a:lnTo>
                  <a:lnTo>
                    <a:pt x="1178" y="573"/>
                  </a:lnTo>
                  <a:lnTo>
                    <a:pt x="1174" y="570"/>
                  </a:lnTo>
                  <a:lnTo>
                    <a:pt x="1169" y="567"/>
                  </a:lnTo>
                  <a:lnTo>
                    <a:pt x="1164" y="565"/>
                  </a:lnTo>
                  <a:lnTo>
                    <a:pt x="1157" y="565"/>
                  </a:lnTo>
                  <a:close/>
                </a:path>
              </a:pathLst>
            </a:custGeom>
            <a:solidFill>
              <a:srgbClr val="7B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7" name="Freeform 20"/>
            <p:cNvSpPr>
              <a:spLocks/>
            </p:cNvSpPr>
            <p:nvPr/>
          </p:nvSpPr>
          <p:spPr bwMode="auto">
            <a:xfrm>
              <a:off x="3872" y="1917"/>
              <a:ext cx="20" cy="13"/>
            </a:xfrm>
            <a:custGeom>
              <a:avLst/>
              <a:gdLst>
                <a:gd name="T0" fmla="*/ 0 w 297"/>
                <a:gd name="T1" fmla="*/ 0 h 186"/>
                <a:gd name="T2" fmla="*/ 0 w 297"/>
                <a:gd name="T3" fmla="*/ 0 h 186"/>
                <a:gd name="T4" fmla="*/ 0 w 297"/>
                <a:gd name="T5" fmla="*/ 0 h 186"/>
                <a:gd name="T6" fmla="*/ 0 w 297"/>
                <a:gd name="T7" fmla="*/ 0 h 186"/>
                <a:gd name="T8" fmla="*/ 0 w 297"/>
                <a:gd name="T9" fmla="*/ 0 h 186"/>
                <a:gd name="T10" fmla="*/ 0 w 297"/>
                <a:gd name="T11" fmla="*/ 0 h 186"/>
                <a:gd name="T12" fmla="*/ 0 w 297"/>
                <a:gd name="T13" fmla="*/ 0 h 186"/>
                <a:gd name="T14" fmla="*/ 0 w 297"/>
                <a:gd name="T15" fmla="*/ 0 h 186"/>
                <a:gd name="T16" fmla="*/ 0 w 297"/>
                <a:gd name="T17" fmla="*/ 0 h 186"/>
                <a:gd name="T18" fmla="*/ 0 w 297"/>
                <a:gd name="T19" fmla="*/ 0 h 186"/>
                <a:gd name="T20" fmla="*/ 0 w 297"/>
                <a:gd name="T21" fmla="*/ 0 h 186"/>
                <a:gd name="T22" fmla="*/ 0 w 297"/>
                <a:gd name="T23" fmla="*/ 0 h 186"/>
                <a:gd name="T24" fmla="*/ 0 w 297"/>
                <a:gd name="T25" fmla="*/ 0 h 186"/>
                <a:gd name="T26" fmla="*/ 0 w 297"/>
                <a:gd name="T27" fmla="*/ 0 h 186"/>
                <a:gd name="T28" fmla="*/ 0 w 297"/>
                <a:gd name="T29" fmla="*/ 0 h 186"/>
                <a:gd name="T30" fmla="*/ 0 w 297"/>
                <a:gd name="T31" fmla="*/ 0 h 186"/>
                <a:gd name="T32" fmla="*/ 0 w 297"/>
                <a:gd name="T33" fmla="*/ 0 h 186"/>
                <a:gd name="T34" fmla="*/ 0 w 297"/>
                <a:gd name="T35" fmla="*/ 0 h 186"/>
                <a:gd name="T36" fmla="*/ 0 w 297"/>
                <a:gd name="T37" fmla="*/ 0 h 186"/>
                <a:gd name="T38" fmla="*/ 0 w 297"/>
                <a:gd name="T39" fmla="*/ 0 h 186"/>
                <a:gd name="T40" fmla="*/ 0 w 297"/>
                <a:gd name="T41" fmla="*/ 0 h 186"/>
                <a:gd name="T42" fmla="*/ 0 w 297"/>
                <a:gd name="T43" fmla="*/ 0 h 186"/>
                <a:gd name="T44" fmla="*/ 0 w 297"/>
                <a:gd name="T45" fmla="*/ 0 h 186"/>
                <a:gd name="T46" fmla="*/ 0 w 297"/>
                <a:gd name="T47" fmla="*/ 0 h 186"/>
                <a:gd name="T48" fmla="*/ 0 w 297"/>
                <a:gd name="T49" fmla="*/ 0 h 186"/>
                <a:gd name="T50" fmla="*/ 0 w 297"/>
                <a:gd name="T51" fmla="*/ 0 h 186"/>
                <a:gd name="T52" fmla="*/ 0 w 297"/>
                <a:gd name="T53" fmla="*/ 0 h 186"/>
                <a:gd name="T54" fmla="*/ 0 w 297"/>
                <a:gd name="T55" fmla="*/ 0 h 186"/>
                <a:gd name="T56" fmla="*/ 0 w 297"/>
                <a:gd name="T57" fmla="*/ 0 h 186"/>
                <a:gd name="T58" fmla="*/ 0 w 297"/>
                <a:gd name="T59" fmla="*/ 0 h 186"/>
                <a:gd name="T60" fmla="*/ 0 w 297"/>
                <a:gd name="T61" fmla="*/ 0 h 186"/>
                <a:gd name="T62" fmla="*/ 0 w 297"/>
                <a:gd name="T63" fmla="*/ 0 h 186"/>
                <a:gd name="T64" fmla="*/ 0 w 297"/>
                <a:gd name="T65" fmla="*/ 0 h 186"/>
                <a:gd name="T66" fmla="*/ 0 w 297"/>
                <a:gd name="T67" fmla="*/ 0 h 186"/>
                <a:gd name="T68" fmla="*/ 0 w 297"/>
                <a:gd name="T69" fmla="*/ 0 h 186"/>
                <a:gd name="T70" fmla="*/ 0 w 297"/>
                <a:gd name="T71" fmla="*/ 0 h 186"/>
                <a:gd name="T72" fmla="*/ 0 w 297"/>
                <a:gd name="T73" fmla="*/ 0 h 186"/>
                <a:gd name="T74" fmla="*/ 0 w 297"/>
                <a:gd name="T75" fmla="*/ 0 h 186"/>
                <a:gd name="T76" fmla="*/ 0 w 297"/>
                <a:gd name="T77" fmla="*/ 0 h 186"/>
                <a:gd name="T78" fmla="*/ 0 w 297"/>
                <a:gd name="T79" fmla="*/ 0 h 186"/>
                <a:gd name="T80" fmla="*/ 0 w 297"/>
                <a:gd name="T81" fmla="*/ 0 h 186"/>
                <a:gd name="T82" fmla="*/ 0 w 297"/>
                <a:gd name="T83" fmla="*/ 0 h 1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7"/>
                <a:gd name="T127" fmla="*/ 0 h 186"/>
                <a:gd name="T128" fmla="*/ 297 w 297"/>
                <a:gd name="T129" fmla="*/ 186 h 1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7" h="186">
                  <a:moveTo>
                    <a:pt x="21" y="59"/>
                  </a:moveTo>
                  <a:lnTo>
                    <a:pt x="36" y="52"/>
                  </a:lnTo>
                  <a:lnTo>
                    <a:pt x="51" y="46"/>
                  </a:lnTo>
                  <a:lnTo>
                    <a:pt x="66" y="41"/>
                  </a:lnTo>
                  <a:lnTo>
                    <a:pt x="81" y="37"/>
                  </a:lnTo>
                  <a:lnTo>
                    <a:pt x="97" y="34"/>
                  </a:lnTo>
                  <a:lnTo>
                    <a:pt x="111" y="33"/>
                  </a:lnTo>
                  <a:lnTo>
                    <a:pt x="120" y="33"/>
                  </a:lnTo>
                  <a:lnTo>
                    <a:pt x="127" y="34"/>
                  </a:lnTo>
                  <a:lnTo>
                    <a:pt x="135" y="35"/>
                  </a:lnTo>
                  <a:lnTo>
                    <a:pt x="142" y="37"/>
                  </a:lnTo>
                  <a:lnTo>
                    <a:pt x="154" y="41"/>
                  </a:lnTo>
                  <a:lnTo>
                    <a:pt x="164" y="45"/>
                  </a:lnTo>
                  <a:lnTo>
                    <a:pt x="175" y="50"/>
                  </a:lnTo>
                  <a:lnTo>
                    <a:pt x="186" y="56"/>
                  </a:lnTo>
                  <a:lnTo>
                    <a:pt x="196" y="63"/>
                  </a:lnTo>
                  <a:lnTo>
                    <a:pt x="206" y="69"/>
                  </a:lnTo>
                  <a:lnTo>
                    <a:pt x="216" y="77"/>
                  </a:lnTo>
                  <a:lnTo>
                    <a:pt x="224" y="86"/>
                  </a:lnTo>
                  <a:lnTo>
                    <a:pt x="233" y="94"/>
                  </a:lnTo>
                  <a:lnTo>
                    <a:pt x="241" y="103"/>
                  </a:lnTo>
                  <a:lnTo>
                    <a:pt x="247" y="114"/>
                  </a:lnTo>
                  <a:lnTo>
                    <a:pt x="253" y="124"/>
                  </a:lnTo>
                  <a:lnTo>
                    <a:pt x="257" y="134"/>
                  </a:lnTo>
                  <a:lnTo>
                    <a:pt x="261" y="146"/>
                  </a:lnTo>
                  <a:lnTo>
                    <a:pt x="263" y="157"/>
                  </a:lnTo>
                  <a:lnTo>
                    <a:pt x="264" y="170"/>
                  </a:lnTo>
                  <a:lnTo>
                    <a:pt x="264" y="173"/>
                  </a:lnTo>
                  <a:lnTo>
                    <a:pt x="265" y="176"/>
                  </a:lnTo>
                  <a:lnTo>
                    <a:pt x="267" y="179"/>
                  </a:lnTo>
                  <a:lnTo>
                    <a:pt x="269" y="181"/>
                  </a:lnTo>
                  <a:lnTo>
                    <a:pt x="271" y="183"/>
                  </a:lnTo>
                  <a:lnTo>
                    <a:pt x="274" y="185"/>
                  </a:lnTo>
                  <a:lnTo>
                    <a:pt x="277" y="185"/>
                  </a:lnTo>
                  <a:lnTo>
                    <a:pt x="281" y="186"/>
                  </a:lnTo>
                  <a:lnTo>
                    <a:pt x="284" y="185"/>
                  </a:lnTo>
                  <a:lnTo>
                    <a:pt x="288" y="184"/>
                  </a:lnTo>
                  <a:lnTo>
                    <a:pt x="291" y="183"/>
                  </a:lnTo>
                  <a:lnTo>
                    <a:pt x="293" y="181"/>
                  </a:lnTo>
                  <a:lnTo>
                    <a:pt x="295" y="178"/>
                  </a:lnTo>
                  <a:lnTo>
                    <a:pt x="296" y="175"/>
                  </a:lnTo>
                  <a:lnTo>
                    <a:pt x="297" y="172"/>
                  </a:lnTo>
                  <a:lnTo>
                    <a:pt x="297" y="169"/>
                  </a:lnTo>
                  <a:lnTo>
                    <a:pt x="297" y="154"/>
                  </a:lnTo>
                  <a:lnTo>
                    <a:pt x="295" y="140"/>
                  </a:lnTo>
                  <a:lnTo>
                    <a:pt x="291" y="126"/>
                  </a:lnTo>
                  <a:lnTo>
                    <a:pt x="285" y="113"/>
                  </a:lnTo>
                  <a:lnTo>
                    <a:pt x="279" y="100"/>
                  </a:lnTo>
                  <a:lnTo>
                    <a:pt x="271" y="88"/>
                  </a:lnTo>
                  <a:lnTo>
                    <a:pt x="263" y="77"/>
                  </a:lnTo>
                  <a:lnTo>
                    <a:pt x="253" y="66"/>
                  </a:lnTo>
                  <a:lnTo>
                    <a:pt x="243" y="56"/>
                  </a:lnTo>
                  <a:lnTo>
                    <a:pt x="232" y="46"/>
                  </a:lnTo>
                  <a:lnTo>
                    <a:pt x="220" y="38"/>
                  </a:lnTo>
                  <a:lnTo>
                    <a:pt x="208" y="30"/>
                  </a:lnTo>
                  <a:lnTo>
                    <a:pt x="195" y="22"/>
                  </a:lnTo>
                  <a:lnTo>
                    <a:pt x="182" y="16"/>
                  </a:lnTo>
                  <a:lnTo>
                    <a:pt x="169" y="11"/>
                  </a:lnTo>
                  <a:lnTo>
                    <a:pt x="156" y="6"/>
                  </a:lnTo>
                  <a:lnTo>
                    <a:pt x="147" y="3"/>
                  </a:lnTo>
                  <a:lnTo>
                    <a:pt x="138" y="1"/>
                  </a:lnTo>
                  <a:lnTo>
                    <a:pt x="129" y="0"/>
                  </a:lnTo>
                  <a:lnTo>
                    <a:pt x="120" y="0"/>
                  </a:lnTo>
                  <a:lnTo>
                    <a:pt x="101" y="0"/>
                  </a:lnTo>
                  <a:lnTo>
                    <a:pt x="83" y="2"/>
                  </a:lnTo>
                  <a:lnTo>
                    <a:pt x="65" y="6"/>
                  </a:lnTo>
                  <a:lnTo>
                    <a:pt x="47" y="12"/>
                  </a:lnTo>
                  <a:lnTo>
                    <a:pt x="29" y="18"/>
                  </a:lnTo>
                  <a:lnTo>
                    <a:pt x="13" y="26"/>
                  </a:lnTo>
                  <a:lnTo>
                    <a:pt x="10" y="27"/>
                  </a:lnTo>
                  <a:lnTo>
                    <a:pt x="7" y="29"/>
                  </a:lnTo>
                  <a:lnTo>
                    <a:pt x="4" y="31"/>
                  </a:lnTo>
                  <a:lnTo>
                    <a:pt x="2" y="34"/>
                  </a:lnTo>
                  <a:lnTo>
                    <a:pt x="1" y="37"/>
                  </a:lnTo>
                  <a:lnTo>
                    <a:pt x="0" y="40"/>
                  </a:lnTo>
                  <a:lnTo>
                    <a:pt x="0" y="43"/>
                  </a:lnTo>
                  <a:lnTo>
                    <a:pt x="0" y="46"/>
                  </a:lnTo>
                  <a:lnTo>
                    <a:pt x="1" y="49"/>
                  </a:lnTo>
                  <a:lnTo>
                    <a:pt x="3" y="52"/>
                  </a:lnTo>
                  <a:lnTo>
                    <a:pt x="6" y="55"/>
                  </a:lnTo>
                  <a:lnTo>
                    <a:pt x="9" y="57"/>
                  </a:lnTo>
                  <a:lnTo>
                    <a:pt x="11" y="59"/>
                  </a:lnTo>
                  <a:lnTo>
                    <a:pt x="14" y="59"/>
                  </a:lnTo>
                  <a:lnTo>
                    <a:pt x="18" y="60"/>
                  </a:lnTo>
                  <a:lnTo>
                    <a:pt x="21" y="59"/>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8" name="Freeform 21"/>
            <p:cNvSpPr>
              <a:spLocks/>
            </p:cNvSpPr>
            <p:nvPr/>
          </p:nvSpPr>
          <p:spPr bwMode="auto">
            <a:xfrm>
              <a:off x="3785" y="1894"/>
              <a:ext cx="21" cy="10"/>
            </a:xfrm>
            <a:custGeom>
              <a:avLst/>
              <a:gdLst>
                <a:gd name="T0" fmla="*/ 0 w 306"/>
                <a:gd name="T1" fmla="*/ 0 h 142"/>
                <a:gd name="T2" fmla="*/ 0 w 306"/>
                <a:gd name="T3" fmla="*/ 0 h 142"/>
                <a:gd name="T4" fmla="*/ 0 w 306"/>
                <a:gd name="T5" fmla="*/ 0 h 142"/>
                <a:gd name="T6" fmla="*/ 0 w 306"/>
                <a:gd name="T7" fmla="*/ 0 h 142"/>
                <a:gd name="T8" fmla="*/ 0 w 306"/>
                <a:gd name="T9" fmla="*/ 0 h 142"/>
                <a:gd name="T10" fmla="*/ 0 w 306"/>
                <a:gd name="T11" fmla="*/ 0 h 142"/>
                <a:gd name="T12" fmla="*/ 0 w 306"/>
                <a:gd name="T13" fmla="*/ 0 h 142"/>
                <a:gd name="T14" fmla="*/ 0 w 306"/>
                <a:gd name="T15" fmla="*/ 0 h 142"/>
                <a:gd name="T16" fmla="*/ 0 w 306"/>
                <a:gd name="T17" fmla="*/ 0 h 142"/>
                <a:gd name="T18" fmla="*/ 0 w 306"/>
                <a:gd name="T19" fmla="*/ 0 h 142"/>
                <a:gd name="T20" fmla="*/ 0 w 306"/>
                <a:gd name="T21" fmla="*/ 0 h 142"/>
                <a:gd name="T22" fmla="*/ 0 w 306"/>
                <a:gd name="T23" fmla="*/ 0 h 142"/>
                <a:gd name="T24" fmla="*/ 0 w 306"/>
                <a:gd name="T25" fmla="*/ 0 h 142"/>
                <a:gd name="T26" fmla="*/ 0 w 306"/>
                <a:gd name="T27" fmla="*/ 0 h 142"/>
                <a:gd name="T28" fmla="*/ 0 w 306"/>
                <a:gd name="T29" fmla="*/ 0 h 142"/>
                <a:gd name="T30" fmla="*/ 0 w 306"/>
                <a:gd name="T31" fmla="*/ 0 h 142"/>
                <a:gd name="T32" fmla="*/ 0 w 306"/>
                <a:gd name="T33" fmla="*/ 0 h 142"/>
                <a:gd name="T34" fmla="*/ 0 w 306"/>
                <a:gd name="T35" fmla="*/ 0 h 142"/>
                <a:gd name="T36" fmla="*/ 0 w 306"/>
                <a:gd name="T37" fmla="*/ 0 h 142"/>
                <a:gd name="T38" fmla="*/ 0 w 306"/>
                <a:gd name="T39" fmla="*/ 0 h 142"/>
                <a:gd name="T40" fmla="*/ 0 w 306"/>
                <a:gd name="T41" fmla="*/ 0 h 142"/>
                <a:gd name="T42" fmla="*/ 0 w 306"/>
                <a:gd name="T43" fmla="*/ 0 h 142"/>
                <a:gd name="T44" fmla="*/ 0 w 306"/>
                <a:gd name="T45" fmla="*/ 0 h 142"/>
                <a:gd name="T46" fmla="*/ 0 w 306"/>
                <a:gd name="T47" fmla="*/ 0 h 142"/>
                <a:gd name="T48" fmla="*/ 0 w 306"/>
                <a:gd name="T49" fmla="*/ 0 h 142"/>
                <a:gd name="T50" fmla="*/ 0 w 306"/>
                <a:gd name="T51" fmla="*/ 0 h 142"/>
                <a:gd name="T52" fmla="*/ 0 w 306"/>
                <a:gd name="T53" fmla="*/ 0 h 142"/>
                <a:gd name="T54" fmla="*/ 0 w 306"/>
                <a:gd name="T55" fmla="*/ 0 h 142"/>
                <a:gd name="T56" fmla="*/ 0 w 306"/>
                <a:gd name="T57" fmla="*/ 0 h 142"/>
                <a:gd name="T58" fmla="*/ 0 w 306"/>
                <a:gd name="T59" fmla="*/ 0 h 142"/>
                <a:gd name="T60" fmla="*/ 0 w 306"/>
                <a:gd name="T61" fmla="*/ 0 h 142"/>
                <a:gd name="T62" fmla="*/ 0 w 306"/>
                <a:gd name="T63" fmla="*/ 0 h 142"/>
                <a:gd name="T64" fmla="*/ 0 w 306"/>
                <a:gd name="T65" fmla="*/ 0 h 142"/>
                <a:gd name="T66" fmla="*/ 0 w 306"/>
                <a:gd name="T67" fmla="*/ 0 h 142"/>
                <a:gd name="T68" fmla="*/ 0 w 306"/>
                <a:gd name="T69" fmla="*/ 0 h 142"/>
                <a:gd name="T70" fmla="*/ 0 w 306"/>
                <a:gd name="T71" fmla="*/ 0 h 142"/>
                <a:gd name="T72" fmla="*/ 0 w 306"/>
                <a:gd name="T73" fmla="*/ 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6"/>
                <a:gd name="T112" fmla="*/ 0 h 142"/>
                <a:gd name="T113" fmla="*/ 306 w 30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6" h="142">
                  <a:moveTo>
                    <a:pt x="298" y="33"/>
                  </a:moveTo>
                  <a:lnTo>
                    <a:pt x="289" y="25"/>
                  </a:lnTo>
                  <a:lnTo>
                    <a:pt x="280" y="19"/>
                  </a:lnTo>
                  <a:lnTo>
                    <a:pt x="270" y="15"/>
                  </a:lnTo>
                  <a:lnTo>
                    <a:pt x="261" y="11"/>
                  </a:lnTo>
                  <a:lnTo>
                    <a:pt x="252" y="7"/>
                  </a:lnTo>
                  <a:lnTo>
                    <a:pt x="241" y="5"/>
                  </a:lnTo>
                  <a:lnTo>
                    <a:pt x="231" y="3"/>
                  </a:lnTo>
                  <a:lnTo>
                    <a:pt x="222" y="1"/>
                  </a:lnTo>
                  <a:lnTo>
                    <a:pt x="211" y="0"/>
                  </a:lnTo>
                  <a:lnTo>
                    <a:pt x="201" y="0"/>
                  </a:lnTo>
                  <a:lnTo>
                    <a:pt x="191" y="1"/>
                  </a:lnTo>
                  <a:lnTo>
                    <a:pt x="180" y="4"/>
                  </a:lnTo>
                  <a:lnTo>
                    <a:pt x="160" y="8"/>
                  </a:lnTo>
                  <a:lnTo>
                    <a:pt x="140" y="14"/>
                  </a:lnTo>
                  <a:lnTo>
                    <a:pt x="120" y="22"/>
                  </a:lnTo>
                  <a:lnTo>
                    <a:pt x="100" y="33"/>
                  </a:lnTo>
                  <a:lnTo>
                    <a:pt x="82" y="44"/>
                  </a:lnTo>
                  <a:lnTo>
                    <a:pt x="64" y="56"/>
                  </a:lnTo>
                  <a:lnTo>
                    <a:pt x="47" y="70"/>
                  </a:lnTo>
                  <a:lnTo>
                    <a:pt x="32" y="84"/>
                  </a:lnTo>
                  <a:lnTo>
                    <a:pt x="17" y="100"/>
                  </a:lnTo>
                  <a:lnTo>
                    <a:pt x="4" y="114"/>
                  </a:lnTo>
                  <a:lnTo>
                    <a:pt x="2" y="118"/>
                  </a:lnTo>
                  <a:lnTo>
                    <a:pt x="1" y="121"/>
                  </a:lnTo>
                  <a:lnTo>
                    <a:pt x="0" y="124"/>
                  </a:lnTo>
                  <a:lnTo>
                    <a:pt x="1" y="128"/>
                  </a:lnTo>
                  <a:lnTo>
                    <a:pt x="1" y="131"/>
                  </a:lnTo>
                  <a:lnTo>
                    <a:pt x="3" y="134"/>
                  </a:lnTo>
                  <a:lnTo>
                    <a:pt x="4" y="136"/>
                  </a:lnTo>
                  <a:lnTo>
                    <a:pt x="7" y="138"/>
                  </a:lnTo>
                  <a:lnTo>
                    <a:pt x="10" y="140"/>
                  </a:lnTo>
                  <a:lnTo>
                    <a:pt x="13" y="141"/>
                  </a:lnTo>
                  <a:lnTo>
                    <a:pt x="16" y="142"/>
                  </a:lnTo>
                  <a:lnTo>
                    <a:pt x="19" y="142"/>
                  </a:lnTo>
                  <a:lnTo>
                    <a:pt x="23" y="141"/>
                  </a:lnTo>
                  <a:lnTo>
                    <a:pt x="26" y="140"/>
                  </a:lnTo>
                  <a:lnTo>
                    <a:pt x="29" y="138"/>
                  </a:lnTo>
                  <a:lnTo>
                    <a:pt x="31" y="135"/>
                  </a:lnTo>
                  <a:lnTo>
                    <a:pt x="42" y="123"/>
                  </a:lnTo>
                  <a:lnTo>
                    <a:pt x="54" y="110"/>
                  </a:lnTo>
                  <a:lnTo>
                    <a:pt x="67" y="98"/>
                  </a:lnTo>
                  <a:lnTo>
                    <a:pt x="82" y="87"/>
                  </a:lnTo>
                  <a:lnTo>
                    <a:pt x="97" y="75"/>
                  </a:lnTo>
                  <a:lnTo>
                    <a:pt x="113" y="65"/>
                  </a:lnTo>
                  <a:lnTo>
                    <a:pt x="128" y="56"/>
                  </a:lnTo>
                  <a:lnTo>
                    <a:pt x="146" y="48"/>
                  </a:lnTo>
                  <a:lnTo>
                    <a:pt x="163" y="43"/>
                  </a:lnTo>
                  <a:lnTo>
                    <a:pt x="180" y="39"/>
                  </a:lnTo>
                  <a:lnTo>
                    <a:pt x="197" y="36"/>
                  </a:lnTo>
                  <a:lnTo>
                    <a:pt x="214" y="36"/>
                  </a:lnTo>
                  <a:lnTo>
                    <a:pt x="223" y="37"/>
                  </a:lnTo>
                  <a:lnTo>
                    <a:pt x="231" y="38"/>
                  </a:lnTo>
                  <a:lnTo>
                    <a:pt x="239" y="40"/>
                  </a:lnTo>
                  <a:lnTo>
                    <a:pt x="248" y="43"/>
                  </a:lnTo>
                  <a:lnTo>
                    <a:pt x="256" y="46"/>
                  </a:lnTo>
                  <a:lnTo>
                    <a:pt x="264" y="50"/>
                  </a:lnTo>
                  <a:lnTo>
                    <a:pt x="271" y="55"/>
                  </a:lnTo>
                  <a:lnTo>
                    <a:pt x="280" y="61"/>
                  </a:lnTo>
                  <a:lnTo>
                    <a:pt x="283" y="63"/>
                  </a:lnTo>
                  <a:lnTo>
                    <a:pt x="286" y="63"/>
                  </a:lnTo>
                  <a:lnTo>
                    <a:pt x="289" y="64"/>
                  </a:lnTo>
                  <a:lnTo>
                    <a:pt x="292" y="63"/>
                  </a:lnTo>
                  <a:lnTo>
                    <a:pt x="295" y="62"/>
                  </a:lnTo>
                  <a:lnTo>
                    <a:pt x="298" y="61"/>
                  </a:lnTo>
                  <a:lnTo>
                    <a:pt x="302" y="59"/>
                  </a:lnTo>
                  <a:lnTo>
                    <a:pt x="304" y="56"/>
                  </a:lnTo>
                  <a:lnTo>
                    <a:pt x="305" y="53"/>
                  </a:lnTo>
                  <a:lnTo>
                    <a:pt x="306" y="50"/>
                  </a:lnTo>
                  <a:lnTo>
                    <a:pt x="306" y="46"/>
                  </a:lnTo>
                  <a:lnTo>
                    <a:pt x="306" y="43"/>
                  </a:lnTo>
                  <a:lnTo>
                    <a:pt x="305" y="40"/>
                  </a:lnTo>
                  <a:lnTo>
                    <a:pt x="304" y="37"/>
                  </a:lnTo>
                  <a:lnTo>
                    <a:pt x="302" y="35"/>
                  </a:lnTo>
                  <a:lnTo>
                    <a:pt x="298" y="33"/>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25110" name="Oval 22"/>
          <p:cNvSpPr>
            <a:spLocks noChangeArrowheads="1"/>
          </p:cNvSpPr>
          <p:nvPr/>
        </p:nvSpPr>
        <p:spPr bwMode="auto">
          <a:xfrm>
            <a:off x="4589233" y="1219200"/>
            <a:ext cx="744767" cy="457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علم</a:t>
            </a:r>
            <a:endParaRPr lang="en-US" sz="2000" dirty="0">
              <a:solidFill>
                <a:srgbClr val="CC0099"/>
              </a:solidFill>
              <a:latin typeface="Tahoma" pitchFamily="34" charset="0"/>
              <a:cs typeface="B Jadid" pitchFamily="2" charset="-78"/>
            </a:endParaRPr>
          </a:p>
        </p:txBody>
      </p:sp>
      <p:sp>
        <p:nvSpPr>
          <p:cNvPr id="1625111" name="Oval 23"/>
          <p:cNvSpPr>
            <a:spLocks noChangeArrowheads="1"/>
          </p:cNvSpPr>
          <p:nvPr/>
        </p:nvSpPr>
        <p:spPr bwMode="auto">
          <a:xfrm>
            <a:off x="5334000" y="1485900"/>
            <a:ext cx="744538" cy="495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مهارت</a:t>
            </a:r>
            <a:endParaRPr lang="en-US" sz="2000" dirty="0">
              <a:solidFill>
                <a:srgbClr val="CC0099"/>
              </a:solidFill>
              <a:latin typeface="Tahoma" pitchFamily="34" charset="0"/>
              <a:cs typeface="B Jadid" pitchFamily="2" charset="-78"/>
            </a:endParaRPr>
          </a:p>
        </p:txBody>
      </p:sp>
      <p:sp>
        <p:nvSpPr>
          <p:cNvPr id="1625112" name="Oval 24"/>
          <p:cNvSpPr>
            <a:spLocks noChangeArrowheads="1"/>
          </p:cNvSpPr>
          <p:nvPr/>
        </p:nvSpPr>
        <p:spPr bwMode="auto">
          <a:xfrm>
            <a:off x="4992005" y="2284781"/>
            <a:ext cx="743632" cy="5377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بصيرت</a:t>
            </a:r>
            <a:endParaRPr lang="en-US" sz="2000" dirty="0">
              <a:solidFill>
                <a:srgbClr val="CC0099"/>
              </a:solidFill>
              <a:latin typeface="Tahoma" pitchFamily="34" charset="0"/>
              <a:cs typeface="B Jadid" pitchFamily="2" charset="-78"/>
            </a:endParaRPr>
          </a:p>
        </p:txBody>
      </p:sp>
      <p:sp>
        <p:nvSpPr>
          <p:cNvPr id="1625113" name="Oval 25"/>
          <p:cNvSpPr>
            <a:spLocks noChangeArrowheads="1"/>
          </p:cNvSpPr>
          <p:nvPr/>
        </p:nvSpPr>
        <p:spPr bwMode="auto">
          <a:xfrm>
            <a:off x="6029325" y="1981200"/>
            <a:ext cx="676275" cy="5389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معرفت</a:t>
            </a:r>
            <a:endParaRPr lang="en-US" sz="2000" dirty="0">
              <a:solidFill>
                <a:srgbClr val="CC0099"/>
              </a:solidFill>
              <a:latin typeface="Tahoma" pitchFamily="34" charset="0"/>
              <a:cs typeface="B Jadid" pitchFamily="2" charset="-78"/>
            </a:endParaRPr>
          </a:p>
        </p:txBody>
      </p:sp>
      <p:sp>
        <p:nvSpPr>
          <p:cNvPr id="1625114" name="Oval 26"/>
          <p:cNvSpPr>
            <a:spLocks noChangeArrowheads="1"/>
          </p:cNvSpPr>
          <p:nvPr/>
        </p:nvSpPr>
        <p:spPr bwMode="auto">
          <a:xfrm>
            <a:off x="6320631" y="2634456"/>
            <a:ext cx="769937" cy="5143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حكمت</a:t>
            </a:r>
            <a:endParaRPr lang="en-US" sz="2000" dirty="0">
              <a:solidFill>
                <a:srgbClr val="CC0099"/>
              </a:solidFill>
              <a:latin typeface="Tahoma" pitchFamily="34" charset="0"/>
              <a:cs typeface="B Jadid" pitchFamily="2" charset="-78"/>
            </a:endParaRPr>
          </a:p>
        </p:txBody>
      </p:sp>
      <p:sp>
        <p:nvSpPr>
          <p:cNvPr id="1625115" name="Oval 27"/>
          <p:cNvSpPr>
            <a:spLocks noChangeArrowheads="1"/>
          </p:cNvSpPr>
          <p:nvPr/>
        </p:nvSpPr>
        <p:spPr bwMode="auto">
          <a:xfrm>
            <a:off x="5630294" y="2855120"/>
            <a:ext cx="770506" cy="5738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معنويت</a:t>
            </a:r>
            <a:endParaRPr lang="en-US" sz="2000" dirty="0">
              <a:solidFill>
                <a:srgbClr val="CC0099"/>
              </a:solidFill>
              <a:latin typeface="Tahoma" pitchFamily="34" charset="0"/>
              <a:cs typeface="B Jadid" pitchFamily="2" charset="-78"/>
            </a:endParaRPr>
          </a:p>
        </p:txBody>
      </p:sp>
      <p:sp>
        <p:nvSpPr>
          <p:cNvPr id="1625116" name="Oval 28"/>
          <p:cNvSpPr>
            <a:spLocks noChangeArrowheads="1"/>
          </p:cNvSpPr>
          <p:nvPr/>
        </p:nvSpPr>
        <p:spPr bwMode="auto">
          <a:xfrm>
            <a:off x="3429000" y="5526088"/>
            <a:ext cx="591046" cy="4175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محبت</a:t>
            </a:r>
            <a:endParaRPr lang="en-US" sz="2000" dirty="0">
              <a:solidFill>
                <a:srgbClr val="CC0099"/>
              </a:solidFill>
              <a:latin typeface="Tahoma" pitchFamily="34" charset="0"/>
              <a:cs typeface="B Jadid" pitchFamily="2" charset="-78"/>
            </a:endParaRPr>
          </a:p>
        </p:txBody>
      </p:sp>
      <p:sp>
        <p:nvSpPr>
          <p:cNvPr id="1625117" name="Oval 29"/>
          <p:cNvSpPr>
            <a:spLocks noChangeArrowheads="1"/>
          </p:cNvSpPr>
          <p:nvPr/>
        </p:nvSpPr>
        <p:spPr bwMode="auto">
          <a:xfrm>
            <a:off x="5715000" y="4571999"/>
            <a:ext cx="762000" cy="492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رحم</a:t>
            </a:r>
            <a:r>
              <a:rPr lang="fa-IR" sz="1400" dirty="0">
                <a:solidFill>
                  <a:srgbClr val="CC0099"/>
                </a:solidFill>
                <a:latin typeface="Tahoma" pitchFamily="34" charset="0"/>
                <a:cs typeface="B Jadid" pitchFamily="2" charset="-78"/>
              </a:rPr>
              <a:t> و</a:t>
            </a:r>
            <a:r>
              <a:rPr lang="fa-IR" sz="1200" dirty="0">
                <a:solidFill>
                  <a:srgbClr val="CC0099"/>
                </a:solidFill>
                <a:latin typeface="Tahoma" pitchFamily="34" charset="0"/>
                <a:cs typeface="Zar" pitchFamily="2" charset="-78"/>
              </a:rPr>
              <a:t> </a:t>
            </a:r>
          </a:p>
          <a:p>
            <a:pPr algn="ctr"/>
            <a:r>
              <a:rPr lang="fa-IR" sz="2000" dirty="0">
                <a:solidFill>
                  <a:srgbClr val="CC0099"/>
                </a:solidFill>
                <a:latin typeface="Tahoma" pitchFamily="34" charset="0"/>
                <a:cs typeface="B Jadid" pitchFamily="2" charset="-78"/>
              </a:rPr>
              <a:t>رحمت</a:t>
            </a:r>
            <a:endParaRPr lang="en-US" sz="2000" dirty="0">
              <a:solidFill>
                <a:srgbClr val="CC0099"/>
              </a:solidFill>
              <a:latin typeface="Tahoma" pitchFamily="34" charset="0"/>
              <a:cs typeface="B Jadid" pitchFamily="2" charset="-78"/>
            </a:endParaRPr>
          </a:p>
        </p:txBody>
      </p:sp>
      <p:sp>
        <p:nvSpPr>
          <p:cNvPr id="1625118" name="Oval 30"/>
          <p:cNvSpPr>
            <a:spLocks noChangeArrowheads="1"/>
          </p:cNvSpPr>
          <p:nvPr/>
        </p:nvSpPr>
        <p:spPr bwMode="auto">
          <a:xfrm>
            <a:off x="5363821" y="3733800"/>
            <a:ext cx="503579" cy="4198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اراده</a:t>
            </a:r>
            <a:endParaRPr lang="en-US" sz="2000" dirty="0">
              <a:solidFill>
                <a:srgbClr val="CC0099"/>
              </a:solidFill>
              <a:latin typeface="Tahoma" pitchFamily="34" charset="0"/>
              <a:cs typeface="B Jadid" pitchFamily="2" charset="-78"/>
            </a:endParaRPr>
          </a:p>
        </p:txBody>
      </p:sp>
      <p:sp>
        <p:nvSpPr>
          <p:cNvPr id="1625119" name="Oval 31"/>
          <p:cNvSpPr>
            <a:spLocks noChangeArrowheads="1"/>
          </p:cNvSpPr>
          <p:nvPr/>
        </p:nvSpPr>
        <p:spPr bwMode="auto">
          <a:xfrm>
            <a:off x="5964238" y="5373688"/>
            <a:ext cx="741362" cy="68976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جديت</a:t>
            </a:r>
            <a:endParaRPr lang="en-US" sz="2000" dirty="0">
              <a:solidFill>
                <a:srgbClr val="CC0099"/>
              </a:solidFill>
              <a:latin typeface="Tahoma" pitchFamily="34" charset="0"/>
              <a:cs typeface="B Jadid" pitchFamily="2" charset="-78"/>
            </a:endParaRPr>
          </a:p>
        </p:txBody>
      </p:sp>
      <p:sp>
        <p:nvSpPr>
          <p:cNvPr id="1625120" name="Oval 32"/>
          <p:cNvSpPr>
            <a:spLocks noChangeArrowheads="1"/>
          </p:cNvSpPr>
          <p:nvPr/>
        </p:nvSpPr>
        <p:spPr bwMode="auto">
          <a:xfrm>
            <a:off x="6645275" y="4845050"/>
            <a:ext cx="639762" cy="619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پشتكار</a:t>
            </a:r>
            <a:endParaRPr lang="en-US" sz="2000" dirty="0">
              <a:solidFill>
                <a:srgbClr val="CC0099"/>
              </a:solidFill>
              <a:latin typeface="Tahoma" pitchFamily="34" charset="0"/>
              <a:cs typeface="B Jadid" pitchFamily="2" charset="-78"/>
            </a:endParaRPr>
          </a:p>
        </p:txBody>
      </p:sp>
      <p:sp>
        <p:nvSpPr>
          <p:cNvPr id="1625121" name="Oval 33"/>
          <p:cNvSpPr>
            <a:spLocks noChangeArrowheads="1"/>
          </p:cNvSpPr>
          <p:nvPr/>
        </p:nvSpPr>
        <p:spPr bwMode="auto">
          <a:xfrm>
            <a:off x="4953000" y="3048000"/>
            <a:ext cx="442913" cy="282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تقوي</a:t>
            </a:r>
            <a:endParaRPr lang="en-US" sz="2000" dirty="0">
              <a:solidFill>
                <a:srgbClr val="CC0099"/>
              </a:solidFill>
              <a:latin typeface="Tahoma" pitchFamily="34" charset="0"/>
              <a:cs typeface="B Jadid" pitchFamily="2" charset="-78"/>
            </a:endParaRPr>
          </a:p>
        </p:txBody>
      </p:sp>
      <p:sp>
        <p:nvSpPr>
          <p:cNvPr id="1625122" name="Oval 34"/>
          <p:cNvSpPr>
            <a:spLocks noChangeArrowheads="1"/>
          </p:cNvSpPr>
          <p:nvPr/>
        </p:nvSpPr>
        <p:spPr bwMode="auto">
          <a:xfrm>
            <a:off x="6800851" y="3244850"/>
            <a:ext cx="666750" cy="619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خلاقيت</a:t>
            </a:r>
            <a:endParaRPr lang="en-US" sz="2000" dirty="0">
              <a:solidFill>
                <a:srgbClr val="CC0099"/>
              </a:solidFill>
              <a:latin typeface="Tahoma" pitchFamily="34" charset="0"/>
              <a:cs typeface="B Jadid" pitchFamily="2" charset="-78"/>
            </a:endParaRPr>
          </a:p>
        </p:txBody>
      </p:sp>
      <p:sp>
        <p:nvSpPr>
          <p:cNvPr id="1625123" name="Oval 35"/>
          <p:cNvSpPr>
            <a:spLocks noChangeArrowheads="1"/>
          </p:cNvSpPr>
          <p:nvPr/>
        </p:nvSpPr>
        <p:spPr bwMode="auto">
          <a:xfrm>
            <a:off x="2133600" y="4429763"/>
            <a:ext cx="669925" cy="5603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نظم</a:t>
            </a:r>
            <a:endParaRPr lang="en-US" sz="2000" dirty="0">
              <a:solidFill>
                <a:srgbClr val="CC0099"/>
              </a:solidFill>
              <a:latin typeface="Tahoma" pitchFamily="34" charset="0"/>
              <a:cs typeface="B Jadid" pitchFamily="2" charset="-78"/>
            </a:endParaRPr>
          </a:p>
        </p:txBody>
      </p:sp>
      <p:sp>
        <p:nvSpPr>
          <p:cNvPr id="1625124" name="Oval 36"/>
          <p:cNvSpPr>
            <a:spLocks noChangeArrowheads="1"/>
          </p:cNvSpPr>
          <p:nvPr/>
        </p:nvSpPr>
        <p:spPr bwMode="auto">
          <a:xfrm>
            <a:off x="2971800" y="2927350"/>
            <a:ext cx="595312" cy="425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تدبير</a:t>
            </a:r>
            <a:endParaRPr lang="en-US" sz="2000" dirty="0">
              <a:solidFill>
                <a:srgbClr val="CC0099"/>
              </a:solidFill>
              <a:latin typeface="Tahoma" pitchFamily="34" charset="0"/>
              <a:cs typeface="B Jadid" pitchFamily="2" charset="-78"/>
            </a:endParaRPr>
          </a:p>
        </p:txBody>
      </p:sp>
      <p:sp>
        <p:nvSpPr>
          <p:cNvPr id="1625125" name="Oval 37"/>
          <p:cNvSpPr>
            <a:spLocks noChangeArrowheads="1"/>
          </p:cNvSpPr>
          <p:nvPr/>
        </p:nvSpPr>
        <p:spPr bwMode="auto">
          <a:xfrm>
            <a:off x="1524000" y="5292725"/>
            <a:ext cx="785812" cy="4984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استقامت</a:t>
            </a:r>
            <a:endParaRPr lang="en-US" sz="2000" dirty="0">
              <a:solidFill>
                <a:srgbClr val="CC0099"/>
              </a:solidFill>
              <a:latin typeface="Tahoma" pitchFamily="34" charset="0"/>
              <a:cs typeface="B Jadid" pitchFamily="2" charset="-78"/>
            </a:endParaRPr>
          </a:p>
        </p:txBody>
      </p:sp>
      <p:sp>
        <p:nvSpPr>
          <p:cNvPr id="1625126" name="Oval 38"/>
          <p:cNvSpPr>
            <a:spLocks noChangeArrowheads="1"/>
          </p:cNvSpPr>
          <p:nvPr/>
        </p:nvSpPr>
        <p:spPr bwMode="auto">
          <a:xfrm>
            <a:off x="2286000" y="5791200"/>
            <a:ext cx="914400" cy="60959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شجاعت</a:t>
            </a:r>
            <a:endParaRPr lang="en-US" sz="2000" dirty="0">
              <a:solidFill>
                <a:srgbClr val="CC0099"/>
              </a:solidFill>
              <a:latin typeface="Tahoma" pitchFamily="34" charset="0"/>
              <a:cs typeface="B Jadid" pitchFamily="2" charset="-78"/>
            </a:endParaRPr>
          </a:p>
        </p:txBody>
      </p:sp>
      <p:sp>
        <p:nvSpPr>
          <p:cNvPr id="1625127" name="Oval 39"/>
          <p:cNvSpPr>
            <a:spLocks noChangeArrowheads="1"/>
          </p:cNvSpPr>
          <p:nvPr/>
        </p:nvSpPr>
        <p:spPr bwMode="auto">
          <a:xfrm>
            <a:off x="4074218" y="6063455"/>
            <a:ext cx="878782" cy="565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جسارت</a:t>
            </a:r>
            <a:endParaRPr lang="en-US" sz="2000" dirty="0">
              <a:solidFill>
                <a:srgbClr val="CC0099"/>
              </a:solidFill>
              <a:latin typeface="Tahoma" pitchFamily="34" charset="0"/>
              <a:cs typeface="B Jadid" pitchFamily="2" charset="-78"/>
            </a:endParaRPr>
          </a:p>
        </p:txBody>
      </p:sp>
      <p:sp>
        <p:nvSpPr>
          <p:cNvPr id="1625128" name="Oval 40"/>
          <p:cNvSpPr>
            <a:spLocks noChangeArrowheads="1"/>
          </p:cNvSpPr>
          <p:nvPr/>
        </p:nvSpPr>
        <p:spPr bwMode="auto">
          <a:xfrm>
            <a:off x="3886200" y="4918075"/>
            <a:ext cx="785814" cy="492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حلم</a:t>
            </a:r>
            <a:endParaRPr lang="en-US" sz="2000" dirty="0">
              <a:solidFill>
                <a:srgbClr val="CC0099"/>
              </a:solidFill>
              <a:latin typeface="Tahoma" pitchFamily="34" charset="0"/>
              <a:cs typeface="B Jadid" pitchFamily="2" charset="-78"/>
            </a:endParaRPr>
          </a:p>
        </p:txBody>
      </p:sp>
      <p:sp>
        <p:nvSpPr>
          <p:cNvPr id="1625129" name="Oval 41"/>
          <p:cNvSpPr>
            <a:spLocks noChangeArrowheads="1"/>
          </p:cNvSpPr>
          <p:nvPr/>
        </p:nvSpPr>
        <p:spPr bwMode="auto">
          <a:xfrm>
            <a:off x="3265489" y="6119813"/>
            <a:ext cx="620711" cy="5095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كرامت</a:t>
            </a:r>
            <a:endParaRPr lang="en-US" sz="2000" dirty="0">
              <a:solidFill>
                <a:srgbClr val="CC0099"/>
              </a:solidFill>
              <a:latin typeface="Tahoma" pitchFamily="34" charset="0"/>
              <a:cs typeface="B Jadid" pitchFamily="2" charset="-78"/>
            </a:endParaRPr>
          </a:p>
        </p:txBody>
      </p:sp>
      <p:sp>
        <p:nvSpPr>
          <p:cNvPr id="1625130" name="Oval 42"/>
          <p:cNvSpPr>
            <a:spLocks noChangeArrowheads="1"/>
          </p:cNvSpPr>
          <p:nvPr/>
        </p:nvSpPr>
        <p:spPr bwMode="auto">
          <a:xfrm>
            <a:off x="6029325" y="3733800"/>
            <a:ext cx="523875" cy="4427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تفكر</a:t>
            </a:r>
            <a:endParaRPr lang="en-US" sz="2000" dirty="0">
              <a:solidFill>
                <a:srgbClr val="CC0099"/>
              </a:solidFill>
              <a:latin typeface="Tahoma" pitchFamily="34" charset="0"/>
              <a:cs typeface="B Jadid" pitchFamily="2" charset="-78"/>
            </a:endParaRPr>
          </a:p>
        </p:txBody>
      </p:sp>
      <p:sp>
        <p:nvSpPr>
          <p:cNvPr id="1625131" name="Oval 43"/>
          <p:cNvSpPr>
            <a:spLocks noChangeArrowheads="1"/>
          </p:cNvSpPr>
          <p:nvPr/>
        </p:nvSpPr>
        <p:spPr bwMode="auto">
          <a:xfrm>
            <a:off x="2781299" y="3581400"/>
            <a:ext cx="800101" cy="5229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شرح</a:t>
            </a:r>
            <a:r>
              <a:rPr lang="fa-IR" sz="1200" dirty="0">
                <a:solidFill>
                  <a:srgbClr val="CC0099"/>
                </a:solidFill>
                <a:latin typeface="Tahoma" pitchFamily="34" charset="0"/>
                <a:cs typeface="Zar" pitchFamily="2" charset="-78"/>
              </a:rPr>
              <a:t> </a:t>
            </a:r>
            <a:r>
              <a:rPr lang="fa-IR" sz="2000" dirty="0">
                <a:solidFill>
                  <a:srgbClr val="CC0099"/>
                </a:solidFill>
                <a:latin typeface="Tahoma" pitchFamily="34" charset="0"/>
                <a:cs typeface="B Jadid" pitchFamily="2" charset="-78"/>
              </a:rPr>
              <a:t>صدر</a:t>
            </a:r>
            <a:endParaRPr lang="en-US" sz="2000" dirty="0">
              <a:solidFill>
                <a:srgbClr val="CC0099"/>
              </a:solidFill>
              <a:latin typeface="Tahoma" pitchFamily="34" charset="0"/>
              <a:cs typeface="B Jadid" pitchFamily="2" charset="-78"/>
            </a:endParaRPr>
          </a:p>
        </p:txBody>
      </p:sp>
      <p:sp>
        <p:nvSpPr>
          <p:cNvPr id="1625132" name="Oval 44"/>
          <p:cNvSpPr>
            <a:spLocks noChangeArrowheads="1"/>
          </p:cNvSpPr>
          <p:nvPr/>
        </p:nvSpPr>
        <p:spPr bwMode="auto">
          <a:xfrm>
            <a:off x="1905000" y="2891632"/>
            <a:ext cx="773906" cy="6151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سرعت</a:t>
            </a:r>
            <a:endParaRPr lang="en-US" sz="2000" dirty="0">
              <a:solidFill>
                <a:srgbClr val="CC0099"/>
              </a:solidFill>
              <a:latin typeface="Tahoma" pitchFamily="34" charset="0"/>
              <a:cs typeface="B Jadid" pitchFamily="2" charset="-78"/>
            </a:endParaRPr>
          </a:p>
        </p:txBody>
      </p:sp>
      <p:sp>
        <p:nvSpPr>
          <p:cNvPr id="1625133" name="Oval 45"/>
          <p:cNvSpPr>
            <a:spLocks noChangeArrowheads="1"/>
          </p:cNvSpPr>
          <p:nvPr/>
        </p:nvSpPr>
        <p:spPr bwMode="auto">
          <a:xfrm>
            <a:off x="685800" y="3755080"/>
            <a:ext cx="1035843" cy="5660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مسئوليت</a:t>
            </a:r>
            <a:r>
              <a:rPr lang="fa-IR" sz="1200" dirty="0">
                <a:solidFill>
                  <a:srgbClr val="CC0099"/>
                </a:solidFill>
                <a:latin typeface="Tahoma" pitchFamily="34" charset="0"/>
                <a:cs typeface="Zar" pitchFamily="2" charset="-78"/>
              </a:rPr>
              <a:t> </a:t>
            </a:r>
          </a:p>
          <a:p>
            <a:pPr algn="ctr"/>
            <a:r>
              <a:rPr lang="fa-IR" sz="2000" dirty="0">
                <a:solidFill>
                  <a:srgbClr val="CC0099"/>
                </a:solidFill>
                <a:latin typeface="Tahoma" pitchFamily="34" charset="0"/>
                <a:cs typeface="B Jadid" pitchFamily="2" charset="-78"/>
              </a:rPr>
              <a:t>پذيري</a:t>
            </a:r>
            <a:endParaRPr lang="en-US" sz="2000" dirty="0">
              <a:solidFill>
                <a:srgbClr val="CC0099"/>
              </a:solidFill>
              <a:latin typeface="Tahoma" pitchFamily="34" charset="0"/>
              <a:cs typeface="B Jadid" pitchFamily="2" charset="-78"/>
            </a:endParaRPr>
          </a:p>
        </p:txBody>
      </p:sp>
      <p:sp>
        <p:nvSpPr>
          <p:cNvPr id="1625134" name="Oval 46"/>
          <p:cNvSpPr>
            <a:spLocks noChangeArrowheads="1"/>
          </p:cNvSpPr>
          <p:nvPr/>
        </p:nvSpPr>
        <p:spPr bwMode="auto">
          <a:xfrm>
            <a:off x="2057400" y="1752600"/>
            <a:ext cx="762000" cy="533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دقت</a:t>
            </a:r>
            <a:endParaRPr lang="en-US" sz="2000" dirty="0">
              <a:solidFill>
                <a:srgbClr val="CC0099"/>
              </a:solidFill>
              <a:latin typeface="Tahoma" pitchFamily="34" charset="0"/>
              <a:cs typeface="B Jadid" pitchFamily="2" charset="-78"/>
            </a:endParaRPr>
          </a:p>
        </p:txBody>
      </p:sp>
      <p:sp>
        <p:nvSpPr>
          <p:cNvPr id="1625135" name="Oval 47"/>
          <p:cNvSpPr>
            <a:spLocks noChangeArrowheads="1"/>
          </p:cNvSpPr>
          <p:nvPr/>
        </p:nvSpPr>
        <p:spPr bwMode="auto">
          <a:xfrm>
            <a:off x="1828800" y="3700463"/>
            <a:ext cx="773906" cy="5667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smtClean="0">
                <a:solidFill>
                  <a:srgbClr val="CC0099"/>
                </a:solidFill>
                <a:latin typeface="Tahoma" pitchFamily="34" charset="0"/>
                <a:cs typeface="B Jadid" pitchFamily="2" charset="-78"/>
              </a:rPr>
              <a:t>صداقت</a:t>
            </a:r>
            <a:endParaRPr lang="en-US" sz="2000" dirty="0">
              <a:solidFill>
                <a:srgbClr val="CC0099"/>
              </a:solidFill>
              <a:latin typeface="Tahoma" pitchFamily="34" charset="0"/>
              <a:cs typeface="B Jadid" pitchFamily="2" charset="-78"/>
            </a:endParaRPr>
          </a:p>
        </p:txBody>
      </p:sp>
      <p:sp>
        <p:nvSpPr>
          <p:cNvPr id="1625136" name="Oval 48"/>
          <p:cNvSpPr>
            <a:spLocks noChangeArrowheads="1"/>
          </p:cNvSpPr>
          <p:nvPr/>
        </p:nvSpPr>
        <p:spPr bwMode="auto">
          <a:xfrm>
            <a:off x="1295400" y="2286000"/>
            <a:ext cx="823913" cy="4683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هدفداري</a:t>
            </a:r>
            <a:endParaRPr lang="en-US" sz="2000" dirty="0">
              <a:solidFill>
                <a:srgbClr val="CC0099"/>
              </a:solidFill>
              <a:latin typeface="Tahoma" pitchFamily="34" charset="0"/>
              <a:cs typeface="B Jadid" pitchFamily="2" charset="-78"/>
            </a:endParaRPr>
          </a:p>
        </p:txBody>
      </p:sp>
      <p:sp>
        <p:nvSpPr>
          <p:cNvPr id="1625137" name="Oval 49"/>
          <p:cNvSpPr>
            <a:spLocks noChangeArrowheads="1"/>
          </p:cNvSpPr>
          <p:nvPr/>
        </p:nvSpPr>
        <p:spPr bwMode="auto">
          <a:xfrm>
            <a:off x="3932238" y="2133600"/>
            <a:ext cx="734359" cy="4260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تواضع</a:t>
            </a:r>
            <a:endParaRPr lang="en-US" sz="2000" dirty="0">
              <a:solidFill>
                <a:srgbClr val="CC0099"/>
              </a:solidFill>
              <a:latin typeface="Tahoma" pitchFamily="34" charset="0"/>
              <a:cs typeface="B Jadid" pitchFamily="2" charset="-78"/>
            </a:endParaRPr>
          </a:p>
        </p:txBody>
      </p:sp>
      <p:sp>
        <p:nvSpPr>
          <p:cNvPr id="1625138" name="Oval 50"/>
          <p:cNvSpPr>
            <a:spLocks noChangeArrowheads="1"/>
          </p:cNvSpPr>
          <p:nvPr/>
        </p:nvSpPr>
        <p:spPr bwMode="auto">
          <a:xfrm>
            <a:off x="6800851" y="4007075"/>
            <a:ext cx="819149" cy="6411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تلاش</a:t>
            </a:r>
            <a:endParaRPr lang="en-US" sz="2000" dirty="0">
              <a:solidFill>
                <a:srgbClr val="CC0099"/>
              </a:solidFill>
              <a:latin typeface="Tahoma" pitchFamily="34" charset="0"/>
              <a:cs typeface="B Jadid" pitchFamily="2" charset="-78"/>
            </a:endParaRPr>
          </a:p>
        </p:txBody>
      </p:sp>
      <p:sp>
        <p:nvSpPr>
          <p:cNvPr id="1625139" name="Oval 51"/>
          <p:cNvSpPr>
            <a:spLocks noChangeArrowheads="1"/>
          </p:cNvSpPr>
          <p:nvPr/>
        </p:nvSpPr>
        <p:spPr bwMode="auto">
          <a:xfrm>
            <a:off x="1066800" y="4594225"/>
            <a:ext cx="838200" cy="6111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اعتماد</a:t>
            </a:r>
            <a:r>
              <a:rPr lang="fa-IR" sz="1200" dirty="0">
                <a:solidFill>
                  <a:srgbClr val="CC0099"/>
                </a:solidFill>
                <a:latin typeface="Tahoma" pitchFamily="34" charset="0"/>
                <a:cs typeface="Zar" pitchFamily="2" charset="-78"/>
              </a:rPr>
              <a:t> </a:t>
            </a:r>
          </a:p>
          <a:p>
            <a:pPr algn="ctr"/>
            <a:r>
              <a:rPr lang="fa-IR" sz="2000" dirty="0">
                <a:solidFill>
                  <a:srgbClr val="CC0099"/>
                </a:solidFill>
                <a:latin typeface="Tahoma" pitchFamily="34" charset="0"/>
                <a:cs typeface="B Jadid" pitchFamily="2" charset="-78"/>
              </a:rPr>
              <a:t>به</a:t>
            </a:r>
            <a:r>
              <a:rPr lang="fa-IR" sz="1200" dirty="0">
                <a:solidFill>
                  <a:srgbClr val="CC0099"/>
                </a:solidFill>
                <a:latin typeface="Tahoma" pitchFamily="34" charset="0"/>
                <a:cs typeface="Zar" pitchFamily="2" charset="-78"/>
              </a:rPr>
              <a:t> </a:t>
            </a:r>
            <a:r>
              <a:rPr lang="fa-IR" sz="2000" dirty="0">
                <a:solidFill>
                  <a:srgbClr val="CC0099"/>
                </a:solidFill>
                <a:latin typeface="Tahoma" pitchFamily="34" charset="0"/>
                <a:cs typeface="B Jadid" pitchFamily="2" charset="-78"/>
              </a:rPr>
              <a:t>نفس</a:t>
            </a:r>
            <a:endParaRPr lang="en-US" sz="2000" dirty="0">
              <a:solidFill>
                <a:srgbClr val="CC0099"/>
              </a:solidFill>
              <a:latin typeface="Tahoma" pitchFamily="34" charset="0"/>
              <a:cs typeface="B Jadid" pitchFamily="2" charset="-78"/>
            </a:endParaRPr>
          </a:p>
        </p:txBody>
      </p:sp>
      <p:sp>
        <p:nvSpPr>
          <p:cNvPr id="1625140" name="Oval 52"/>
          <p:cNvSpPr>
            <a:spLocks noChangeArrowheads="1"/>
          </p:cNvSpPr>
          <p:nvPr/>
        </p:nvSpPr>
        <p:spPr bwMode="auto">
          <a:xfrm>
            <a:off x="3810000" y="2819400"/>
            <a:ext cx="623887" cy="381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a:t>
            </a:r>
            <a:endParaRPr lang="en-US" sz="2000" dirty="0">
              <a:solidFill>
                <a:srgbClr val="CC0099"/>
              </a:solidFill>
              <a:latin typeface="Tahoma" pitchFamily="34" charset="0"/>
              <a:cs typeface="B Jadid" pitchFamily="2" charset="-78"/>
            </a:endParaRPr>
          </a:p>
        </p:txBody>
      </p:sp>
      <p:sp>
        <p:nvSpPr>
          <p:cNvPr id="1625141" name="Oval 53"/>
          <p:cNvSpPr>
            <a:spLocks noChangeArrowheads="1"/>
          </p:cNvSpPr>
          <p:nvPr/>
        </p:nvSpPr>
        <p:spPr bwMode="auto">
          <a:xfrm>
            <a:off x="914400" y="2868613"/>
            <a:ext cx="685800" cy="5603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سليقه</a:t>
            </a:r>
            <a:endParaRPr lang="en-US" sz="2000" dirty="0">
              <a:solidFill>
                <a:srgbClr val="CC0099"/>
              </a:solidFill>
              <a:latin typeface="Tahoma" pitchFamily="34" charset="0"/>
              <a:cs typeface="B Jadid" pitchFamily="2" charset="-78"/>
            </a:endParaRPr>
          </a:p>
        </p:txBody>
      </p:sp>
      <p:sp>
        <p:nvSpPr>
          <p:cNvPr id="1625142" name="Oval 54"/>
          <p:cNvSpPr>
            <a:spLocks noChangeArrowheads="1"/>
          </p:cNvSpPr>
          <p:nvPr/>
        </p:nvSpPr>
        <p:spPr bwMode="auto">
          <a:xfrm>
            <a:off x="2625723" y="5187950"/>
            <a:ext cx="650877" cy="450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رشد</a:t>
            </a:r>
            <a:endParaRPr lang="en-US" sz="2000" dirty="0">
              <a:solidFill>
                <a:srgbClr val="CC0099"/>
              </a:solidFill>
              <a:latin typeface="Tahoma" pitchFamily="34" charset="0"/>
              <a:cs typeface="B Jadid" pitchFamily="2" charset="-78"/>
            </a:endParaRPr>
          </a:p>
        </p:txBody>
      </p:sp>
      <p:sp>
        <p:nvSpPr>
          <p:cNvPr id="1625143" name="Oval 55"/>
          <p:cNvSpPr>
            <a:spLocks noChangeArrowheads="1"/>
          </p:cNvSpPr>
          <p:nvPr/>
        </p:nvSpPr>
        <p:spPr bwMode="auto">
          <a:xfrm>
            <a:off x="4724400" y="5334794"/>
            <a:ext cx="698500" cy="4564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ادب</a:t>
            </a:r>
            <a:endParaRPr lang="en-US" sz="2000" dirty="0">
              <a:solidFill>
                <a:srgbClr val="CC0099"/>
              </a:solidFill>
              <a:latin typeface="Tahoma" pitchFamily="34" charset="0"/>
              <a:cs typeface="B Jadid" pitchFamily="2" charset="-78"/>
            </a:endParaRPr>
          </a:p>
        </p:txBody>
      </p:sp>
      <p:sp>
        <p:nvSpPr>
          <p:cNvPr id="1625144" name="Oval 56"/>
          <p:cNvSpPr>
            <a:spLocks noChangeArrowheads="1"/>
          </p:cNvSpPr>
          <p:nvPr/>
        </p:nvSpPr>
        <p:spPr bwMode="auto">
          <a:xfrm>
            <a:off x="4934603" y="4648200"/>
            <a:ext cx="780397" cy="415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اخلاق</a:t>
            </a:r>
            <a:endParaRPr lang="en-US" sz="2000" dirty="0">
              <a:solidFill>
                <a:srgbClr val="CC0099"/>
              </a:solidFill>
              <a:latin typeface="Tahoma" pitchFamily="34" charset="0"/>
              <a:cs typeface="B Jadid" pitchFamily="2" charset="-78"/>
            </a:endParaRPr>
          </a:p>
        </p:txBody>
      </p:sp>
      <p:sp>
        <p:nvSpPr>
          <p:cNvPr id="1625145" name="Oval 57"/>
          <p:cNvSpPr>
            <a:spLocks noChangeArrowheads="1"/>
          </p:cNvSpPr>
          <p:nvPr/>
        </p:nvSpPr>
        <p:spPr bwMode="auto">
          <a:xfrm>
            <a:off x="3652839" y="1219200"/>
            <a:ext cx="819150" cy="533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سكينه</a:t>
            </a:r>
            <a:endParaRPr lang="en-US" sz="2000" dirty="0">
              <a:solidFill>
                <a:srgbClr val="CC0099"/>
              </a:solidFill>
              <a:latin typeface="Tahoma" pitchFamily="34" charset="0"/>
              <a:cs typeface="B Jadid" pitchFamily="2" charset="-78"/>
            </a:endParaRPr>
          </a:p>
        </p:txBody>
      </p:sp>
      <p:sp>
        <p:nvSpPr>
          <p:cNvPr id="1625146" name="Oval 58"/>
          <p:cNvSpPr>
            <a:spLocks noChangeArrowheads="1"/>
          </p:cNvSpPr>
          <p:nvPr/>
        </p:nvSpPr>
        <p:spPr bwMode="auto">
          <a:xfrm>
            <a:off x="2759075" y="1360487"/>
            <a:ext cx="746125" cy="4683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متانت</a:t>
            </a:r>
            <a:endParaRPr lang="en-US" sz="2000" dirty="0">
              <a:solidFill>
                <a:srgbClr val="CC0099"/>
              </a:solidFill>
              <a:latin typeface="Tahoma" pitchFamily="34" charset="0"/>
              <a:cs typeface="B Jadid" pitchFamily="2" charset="-78"/>
            </a:endParaRPr>
          </a:p>
        </p:txBody>
      </p:sp>
      <p:sp>
        <p:nvSpPr>
          <p:cNvPr id="1625147" name="Oval 59"/>
          <p:cNvSpPr>
            <a:spLocks noChangeArrowheads="1"/>
          </p:cNvSpPr>
          <p:nvPr/>
        </p:nvSpPr>
        <p:spPr bwMode="auto">
          <a:xfrm>
            <a:off x="2971800" y="2250678"/>
            <a:ext cx="681039" cy="6179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توكل</a:t>
            </a:r>
            <a:endParaRPr lang="en-US" sz="2000" dirty="0">
              <a:solidFill>
                <a:srgbClr val="CC0099"/>
              </a:solidFill>
              <a:latin typeface="Tahoma" pitchFamily="34" charset="0"/>
              <a:cs typeface="B Jadid" pitchFamily="2" charset="-78"/>
            </a:endParaRPr>
          </a:p>
        </p:txBody>
      </p:sp>
      <p:sp>
        <p:nvSpPr>
          <p:cNvPr id="1625148" name="Oval 60"/>
          <p:cNvSpPr>
            <a:spLocks noChangeArrowheads="1"/>
          </p:cNvSpPr>
          <p:nvPr/>
        </p:nvSpPr>
        <p:spPr bwMode="auto">
          <a:xfrm>
            <a:off x="3050382" y="4524770"/>
            <a:ext cx="759618" cy="4282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جود</a:t>
            </a:r>
            <a:endParaRPr lang="en-US" sz="2000" dirty="0">
              <a:solidFill>
                <a:srgbClr val="CC0099"/>
              </a:solidFill>
              <a:latin typeface="Tahoma" pitchFamily="34" charset="0"/>
              <a:cs typeface="B Jadid" pitchFamily="2" charset="-78"/>
            </a:endParaRPr>
          </a:p>
        </p:txBody>
      </p:sp>
      <p:sp>
        <p:nvSpPr>
          <p:cNvPr id="1625149" name="Oval 61"/>
          <p:cNvSpPr>
            <a:spLocks noChangeArrowheads="1"/>
          </p:cNvSpPr>
          <p:nvPr/>
        </p:nvSpPr>
        <p:spPr bwMode="auto">
          <a:xfrm>
            <a:off x="5257800" y="5757862"/>
            <a:ext cx="698500" cy="6429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r>
              <a:rPr lang="fa-IR" sz="2000" dirty="0">
                <a:solidFill>
                  <a:srgbClr val="CC0099"/>
                </a:solidFill>
                <a:latin typeface="Tahoma" pitchFamily="34" charset="0"/>
                <a:cs typeface="B Jadid" pitchFamily="2" charset="-78"/>
              </a:rPr>
              <a:t>اطاعت</a:t>
            </a:r>
            <a:endParaRPr lang="en-US" sz="2000" dirty="0">
              <a:solidFill>
                <a:srgbClr val="CC0099"/>
              </a:solidFill>
              <a:latin typeface="Tahoma" pitchFamily="34" charset="0"/>
              <a:cs typeface="B Jadid" pitchFamily="2" charset="-78"/>
            </a:endParaRPr>
          </a:p>
        </p:txBody>
      </p:sp>
      <p:sp>
        <p:nvSpPr>
          <p:cNvPr id="63" name="Slide Number Placeholder 62"/>
          <p:cNvSpPr>
            <a:spLocks noGrp="1"/>
          </p:cNvSpPr>
          <p:nvPr>
            <p:ph type="sldNum" sz="quarter" idx="12"/>
          </p:nvPr>
        </p:nvSpPr>
        <p:spPr/>
        <p:txBody>
          <a:bodyPr/>
          <a:lstStyle/>
          <a:p>
            <a:fld id="{9330AC6E-0557-4792-BA84-DF1299267491}" type="slidenum">
              <a:rPr lang="en-US" smtClean="0"/>
              <a:pPr/>
              <a:t>28</a:t>
            </a:fld>
            <a:endParaRPr lang="en-US"/>
          </a:p>
        </p:txBody>
      </p:sp>
    </p:spTree>
    <p:extLst>
      <p:ext uri="{BB962C8B-B14F-4D97-AF65-F5344CB8AC3E}">
        <p14:creationId xmlns:p14="http://schemas.microsoft.com/office/powerpoint/2010/main" val="105838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25090"/>
                                        </p:tgtEl>
                                        <p:attrNameLst>
                                          <p:attrName>style.visibility</p:attrName>
                                        </p:attrNameLst>
                                      </p:cBhvr>
                                      <p:to>
                                        <p:strVal val="visible"/>
                                      </p:to>
                                    </p:set>
                                    <p:anim calcmode="lin" valueType="num">
                                      <p:cBhvr>
                                        <p:cTn id="7" dur="500" fill="hold"/>
                                        <p:tgtEl>
                                          <p:spTgt spid="1625090"/>
                                        </p:tgtEl>
                                        <p:attrNameLst>
                                          <p:attrName>ppt_w</p:attrName>
                                        </p:attrNameLst>
                                      </p:cBhvr>
                                      <p:tavLst>
                                        <p:tav tm="0">
                                          <p:val>
                                            <p:fltVal val="0"/>
                                          </p:val>
                                        </p:tav>
                                        <p:tav tm="100000">
                                          <p:val>
                                            <p:strVal val="#ppt_w"/>
                                          </p:val>
                                        </p:tav>
                                      </p:tavLst>
                                    </p:anim>
                                    <p:anim calcmode="lin" valueType="num">
                                      <p:cBhvr>
                                        <p:cTn id="8" dur="500" fill="hold"/>
                                        <p:tgtEl>
                                          <p:spTgt spid="162509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625110"/>
                                        </p:tgtEl>
                                        <p:attrNameLst>
                                          <p:attrName>style.visibility</p:attrName>
                                        </p:attrNameLst>
                                      </p:cBhvr>
                                      <p:to>
                                        <p:strVal val="visible"/>
                                      </p:to>
                                    </p:set>
                                    <p:animEffect transition="in" filter="dissolve">
                                      <p:cBhvr>
                                        <p:cTn id="16" dur="500"/>
                                        <p:tgtEl>
                                          <p:spTgt spid="16251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25112"/>
                                        </p:tgtEl>
                                        <p:attrNameLst>
                                          <p:attrName>style.visibility</p:attrName>
                                        </p:attrNameLst>
                                      </p:cBhvr>
                                      <p:to>
                                        <p:strVal val="visible"/>
                                      </p:to>
                                    </p:set>
                                    <p:animEffect transition="in" filter="dissolve">
                                      <p:cBhvr>
                                        <p:cTn id="19" dur="500"/>
                                        <p:tgtEl>
                                          <p:spTgt spid="16251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25111"/>
                                        </p:tgtEl>
                                        <p:attrNameLst>
                                          <p:attrName>style.visibility</p:attrName>
                                        </p:attrNameLst>
                                      </p:cBhvr>
                                      <p:to>
                                        <p:strVal val="visible"/>
                                      </p:to>
                                    </p:set>
                                    <p:animEffect transition="in" filter="dissolve">
                                      <p:cBhvr>
                                        <p:cTn id="22" dur="500"/>
                                        <p:tgtEl>
                                          <p:spTgt spid="16251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25115"/>
                                        </p:tgtEl>
                                        <p:attrNameLst>
                                          <p:attrName>style.visibility</p:attrName>
                                        </p:attrNameLst>
                                      </p:cBhvr>
                                      <p:to>
                                        <p:strVal val="visible"/>
                                      </p:to>
                                    </p:set>
                                    <p:animEffect transition="in" filter="dissolve">
                                      <p:cBhvr>
                                        <p:cTn id="25" dur="500"/>
                                        <p:tgtEl>
                                          <p:spTgt spid="16251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25113"/>
                                        </p:tgtEl>
                                        <p:attrNameLst>
                                          <p:attrName>style.visibility</p:attrName>
                                        </p:attrNameLst>
                                      </p:cBhvr>
                                      <p:to>
                                        <p:strVal val="visible"/>
                                      </p:to>
                                    </p:set>
                                    <p:animEffect transition="in" filter="dissolve">
                                      <p:cBhvr>
                                        <p:cTn id="28" dur="500"/>
                                        <p:tgtEl>
                                          <p:spTgt spid="16251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25114"/>
                                        </p:tgtEl>
                                        <p:attrNameLst>
                                          <p:attrName>style.visibility</p:attrName>
                                        </p:attrNameLst>
                                      </p:cBhvr>
                                      <p:to>
                                        <p:strVal val="visible"/>
                                      </p:to>
                                    </p:set>
                                    <p:animEffect transition="in" filter="dissolve">
                                      <p:cBhvr>
                                        <p:cTn id="31" dur="500"/>
                                        <p:tgtEl>
                                          <p:spTgt spid="16251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25121"/>
                                        </p:tgtEl>
                                        <p:attrNameLst>
                                          <p:attrName>style.visibility</p:attrName>
                                        </p:attrNameLst>
                                      </p:cBhvr>
                                      <p:to>
                                        <p:strVal val="visible"/>
                                      </p:to>
                                    </p:set>
                                    <p:animEffect transition="in" filter="dissolve">
                                      <p:cBhvr>
                                        <p:cTn id="34" dur="500"/>
                                        <p:tgtEl>
                                          <p:spTgt spid="162512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25124"/>
                                        </p:tgtEl>
                                        <p:attrNameLst>
                                          <p:attrName>style.visibility</p:attrName>
                                        </p:attrNameLst>
                                      </p:cBhvr>
                                      <p:to>
                                        <p:strVal val="visible"/>
                                      </p:to>
                                    </p:set>
                                    <p:animEffect transition="in" filter="dissolve">
                                      <p:cBhvr>
                                        <p:cTn id="37" dur="500"/>
                                        <p:tgtEl>
                                          <p:spTgt spid="162512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25122"/>
                                        </p:tgtEl>
                                        <p:attrNameLst>
                                          <p:attrName>style.visibility</p:attrName>
                                        </p:attrNameLst>
                                      </p:cBhvr>
                                      <p:to>
                                        <p:strVal val="visible"/>
                                      </p:to>
                                    </p:set>
                                    <p:animEffect transition="in" filter="dissolve">
                                      <p:cBhvr>
                                        <p:cTn id="40" dur="500"/>
                                        <p:tgtEl>
                                          <p:spTgt spid="162512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25130"/>
                                        </p:tgtEl>
                                        <p:attrNameLst>
                                          <p:attrName>style.visibility</p:attrName>
                                        </p:attrNameLst>
                                      </p:cBhvr>
                                      <p:to>
                                        <p:strVal val="visible"/>
                                      </p:to>
                                    </p:set>
                                    <p:animEffect transition="in" filter="dissolve">
                                      <p:cBhvr>
                                        <p:cTn id="43" dur="500"/>
                                        <p:tgtEl>
                                          <p:spTgt spid="16251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625138"/>
                                        </p:tgtEl>
                                        <p:attrNameLst>
                                          <p:attrName>style.visibility</p:attrName>
                                        </p:attrNameLst>
                                      </p:cBhvr>
                                      <p:to>
                                        <p:strVal val="visible"/>
                                      </p:to>
                                    </p:set>
                                    <p:animEffect transition="in" filter="dissolve">
                                      <p:cBhvr>
                                        <p:cTn id="46" dur="500"/>
                                        <p:tgtEl>
                                          <p:spTgt spid="162513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625118"/>
                                        </p:tgtEl>
                                        <p:attrNameLst>
                                          <p:attrName>style.visibility</p:attrName>
                                        </p:attrNameLst>
                                      </p:cBhvr>
                                      <p:to>
                                        <p:strVal val="visible"/>
                                      </p:to>
                                    </p:set>
                                    <p:animEffect transition="in" filter="dissolve">
                                      <p:cBhvr>
                                        <p:cTn id="49" dur="500"/>
                                        <p:tgtEl>
                                          <p:spTgt spid="1625118"/>
                                        </p:tgtEl>
                                      </p:cBhvr>
                                    </p:animEffect>
                                  </p:childTnLst>
                                </p:cTn>
                              </p:par>
                            </p:childTnLst>
                          </p:cTn>
                        </p:par>
                        <p:par>
                          <p:cTn id="50" fill="hold" nodeType="afterGroup">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1625120"/>
                                        </p:tgtEl>
                                        <p:attrNameLst>
                                          <p:attrName>style.visibility</p:attrName>
                                        </p:attrNameLst>
                                      </p:cBhvr>
                                      <p:to>
                                        <p:strVal val="visible"/>
                                      </p:to>
                                    </p:set>
                                    <p:animEffect transition="in" filter="dissolve">
                                      <p:cBhvr>
                                        <p:cTn id="53" dur="500"/>
                                        <p:tgtEl>
                                          <p:spTgt spid="162512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625117"/>
                                        </p:tgtEl>
                                        <p:attrNameLst>
                                          <p:attrName>style.visibility</p:attrName>
                                        </p:attrNameLst>
                                      </p:cBhvr>
                                      <p:to>
                                        <p:strVal val="visible"/>
                                      </p:to>
                                    </p:set>
                                    <p:animEffect transition="in" filter="dissolve">
                                      <p:cBhvr>
                                        <p:cTn id="56" dur="500"/>
                                        <p:tgtEl>
                                          <p:spTgt spid="1625117"/>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625119"/>
                                        </p:tgtEl>
                                        <p:attrNameLst>
                                          <p:attrName>style.visibility</p:attrName>
                                        </p:attrNameLst>
                                      </p:cBhvr>
                                      <p:to>
                                        <p:strVal val="visible"/>
                                      </p:to>
                                    </p:set>
                                    <p:animEffect transition="in" filter="dissolve">
                                      <p:cBhvr>
                                        <p:cTn id="59" dur="500"/>
                                        <p:tgtEl>
                                          <p:spTgt spid="162511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625149"/>
                                        </p:tgtEl>
                                        <p:attrNameLst>
                                          <p:attrName>style.visibility</p:attrName>
                                        </p:attrNameLst>
                                      </p:cBhvr>
                                      <p:to>
                                        <p:strVal val="visible"/>
                                      </p:to>
                                    </p:set>
                                    <p:animEffect transition="in" filter="dissolve">
                                      <p:cBhvr>
                                        <p:cTn id="62" dur="500"/>
                                        <p:tgtEl>
                                          <p:spTgt spid="1625149"/>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625143"/>
                                        </p:tgtEl>
                                        <p:attrNameLst>
                                          <p:attrName>style.visibility</p:attrName>
                                        </p:attrNameLst>
                                      </p:cBhvr>
                                      <p:to>
                                        <p:strVal val="visible"/>
                                      </p:to>
                                    </p:set>
                                    <p:animEffect transition="in" filter="dissolve">
                                      <p:cBhvr>
                                        <p:cTn id="65" dur="500"/>
                                        <p:tgtEl>
                                          <p:spTgt spid="162514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625144"/>
                                        </p:tgtEl>
                                        <p:attrNameLst>
                                          <p:attrName>style.visibility</p:attrName>
                                        </p:attrNameLst>
                                      </p:cBhvr>
                                      <p:to>
                                        <p:strVal val="visible"/>
                                      </p:to>
                                    </p:set>
                                    <p:animEffect transition="in" filter="dissolve">
                                      <p:cBhvr>
                                        <p:cTn id="68" dur="500"/>
                                        <p:tgtEl>
                                          <p:spTgt spid="162514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625116"/>
                                        </p:tgtEl>
                                        <p:attrNameLst>
                                          <p:attrName>style.visibility</p:attrName>
                                        </p:attrNameLst>
                                      </p:cBhvr>
                                      <p:to>
                                        <p:strVal val="visible"/>
                                      </p:to>
                                    </p:set>
                                    <p:animEffect transition="in" filter="dissolve">
                                      <p:cBhvr>
                                        <p:cTn id="71" dur="500"/>
                                        <p:tgtEl>
                                          <p:spTgt spid="162511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625131"/>
                                        </p:tgtEl>
                                        <p:attrNameLst>
                                          <p:attrName>style.visibility</p:attrName>
                                        </p:attrNameLst>
                                      </p:cBhvr>
                                      <p:to>
                                        <p:strVal val="visible"/>
                                      </p:to>
                                    </p:set>
                                    <p:animEffect transition="in" filter="dissolve">
                                      <p:cBhvr>
                                        <p:cTn id="74" dur="500"/>
                                        <p:tgtEl>
                                          <p:spTgt spid="1625131"/>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625128"/>
                                        </p:tgtEl>
                                        <p:attrNameLst>
                                          <p:attrName>style.visibility</p:attrName>
                                        </p:attrNameLst>
                                      </p:cBhvr>
                                      <p:to>
                                        <p:strVal val="visible"/>
                                      </p:to>
                                    </p:set>
                                    <p:animEffect transition="in" filter="dissolve">
                                      <p:cBhvr>
                                        <p:cTn id="77" dur="500"/>
                                        <p:tgtEl>
                                          <p:spTgt spid="1625128"/>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625148"/>
                                        </p:tgtEl>
                                        <p:attrNameLst>
                                          <p:attrName>style.visibility</p:attrName>
                                        </p:attrNameLst>
                                      </p:cBhvr>
                                      <p:to>
                                        <p:strVal val="visible"/>
                                      </p:to>
                                    </p:set>
                                    <p:animEffect transition="in" filter="dissolve">
                                      <p:cBhvr>
                                        <p:cTn id="80" dur="500"/>
                                        <p:tgtEl>
                                          <p:spTgt spid="1625148"/>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625129"/>
                                        </p:tgtEl>
                                        <p:attrNameLst>
                                          <p:attrName>style.visibility</p:attrName>
                                        </p:attrNameLst>
                                      </p:cBhvr>
                                      <p:to>
                                        <p:strVal val="visible"/>
                                      </p:to>
                                    </p:set>
                                    <p:animEffect transition="in" filter="dissolve">
                                      <p:cBhvr>
                                        <p:cTn id="83" dur="500"/>
                                        <p:tgtEl>
                                          <p:spTgt spid="1625129"/>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1625127"/>
                                        </p:tgtEl>
                                        <p:attrNameLst>
                                          <p:attrName>style.visibility</p:attrName>
                                        </p:attrNameLst>
                                      </p:cBhvr>
                                      <p:to>
                                        <p:strVal val="visible"/>
                                      </p:to>
                                    </p:set>
                                    <p:animEffect transition="in" filter="dissolve">
                                      <p:cBhvr>
                                        <p:cTn id="86" dur="500"/>
                                        <p:tgtEl>
                                          <p:spTgt spid="1625127"/>
                                        </p:tgtEl>
                                      </p:cBhvr>
                                    </p:animEffect>
                                  </p:childTnLst>
                                </p:cTn>
                              </p:par>
                            </p:childTnLst>
                          </p:cTn>
                        </p:par>
                        <p:par>
                          <p:cTn id="87" fill="hold" nodeType="afterGroup">
                            <p:stCondLst>
                              <p:cond delay="1500"/>
                            </p:stCondLst>
                            <p:childTnLst>
                              <p:par>
                                <p:cTn id="88" presetID="9" presetClass="entr" presetSubtype="0" fill="hold" grpId="0" nodeType="afterEffect">
                                  <p:stCondLst>
                                    <p:cond delay="0"/>
                                  </p:stCondLst>
                                  <p:childTnLst>
                                    <p:set>
                                      <p:cBhvr>
                                        <p:cTn id="89" dur="1" fill="hold">
                                          <p:stCondLst>
                                            <p:cond delay="0"/>
                                          </p:stCondLst>
                                        </p:cTn>
                                        <p:tgtEl>
                                          <p:spTgt spid="1625142"/>
                                        </p:tgtEl>
                                        <p:attrNameLst>
                                          <p:attrName>style.visibility</p:attrName>
                                        </p:attrNameLst>
                                      </p:cBhvr>
                                      <p:to>
                                        <p:strVal val="visible"/>
                                      </p:to>
                                    </p:set>
                                    <p:animEffect transition="in" filter="dissolve">
                                      <p:cBhvr>
                                        <p:cTn id="90" dur="500"/>
                                        <p:tgtEl>
                                          <p:spTgt spid="1625142"/>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625126"/>
                                        </p:tgtEl>
                                        <p:attrNameLst>
                                          <p:attrName>style.visibility</p:attrName>
                                        </p:attrNameLst>
                                      </p:cBhvr>
                                      <p:to>
                                        <p:strVal val="visible"/>
                                      </p:to>
                                    </p:set>
                                    <p:animEffect transition="in" filter="dissolve">
                                      <p:cBhvr>
                                        <p:cTn id="93" dur="500"/>
                                        <p:tgtEl>
                                          <p:spTgt spid="1625126"/>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625125"/>
                                        </p:tgtEl>
                                        <p:attrNameLst>
                                          <p:attrName>style.visibility</p:attrName>
                                        </p:attrNameLst>
                                      </p:cBhvr>
                                      <p:to>
                                        <p:strVal val="visible"/>
                                      </p:to>
                                    </p:set>
                                    <p:animEffect transition="in" filter="dissolve">
                                      <p:cBhvr>
                                        <p:cTn id="96" dur="500"/>
                                        <p:tgtEl>
                                          <p:spTgt spid="1625125"/>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625139"/>
                                        </p:tgtEl>
                                        <p:attrNameLst>
                                          <p:attrName>style.visibility</p:attrName>
                                        </p:attrNameLst>
                                      </p:cBhvr>
                                      <p:to>
                                        <p:strVal val="visible"/>
                                      </p:to>
                                    </p:set>
                                    <p:animEffect transition="in" filter="dissolve">
                                      <p:cBhvr>
                                        <p:cTn id="99" dur="500"/>
                                        <p:tgtEl>
                                          <p:spTgt spid="1625139"/>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625147"/>
                                        </p:tgtEl>
                                        <p:attrNameLst>
                                          <p:attrName>style.visibility</p:attrName>
                                        </p:attrNameLst>
                                      </p:cBhvr>
                                      <p:to>
                                        <p:strVal val="visible"/>
                                      </p:to>
                                    </p:set>
                                    <p:animEffect transition="in" filter="dissolve">
                                      <p:cBhvr>
                                        <p:cTn id="102" dur="500"/>
                                        <p:tgtEl>
                                          <p:spTgt spid="162514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625123"/>
                                        </p:tgtEl>
                                        <p:attrNameLst>
                                          <p:attrName>style.visibility</p:attrName>
                                        </p:attrNameLst>
                                      </p:cBhvr>
                                      <p:to>
                                        <p:strVal val="visible"/>
                                      </p:to>
                                    </p:set>
                                    <p:animEffect transition="in" filter="dissolve">
                                      <p:cBhvr>
                                        <p:cTn id="105" dur="500"/>
                                        <p:tgtEl>
                                          <p:spTgt spid="1625123"/>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625133"/>
                                        </p:tgtEl>
                                        <p:attrNameLst>
                                          <p:attrName>style.visibility</p:attrName>
                                        </p:attrNameLst>
                                      </p:cBhvr>
                                      <p:to>
                                        <p:strVal val="visible"/>
                                      </p:to>
                                    </p:set>
                                    <p:animEffect transition="in" filter="dissolve">
                                      <p:cBhvr>
                                        <p:cTn id="108" dur="500"/>
                                        <p:tgtEl>
                                          <p:spTgt spid="1625133"/>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625141"/>
                                        </p:tgtEl>
                                        <p:attrNameLst>
                                          <p:attrName>style.visibility</p:attrName>
                                        </p:attrNameLst>
                                      </p:cBhvr>
                                      <p:to>
                                        <p:strVal val="visible"/>
                                      </p:to>
                                    </p:set>
                                    <p:animEffect transition="in" filter="dissolve">
                                      <p:cBhvr>
                                        <p:cTn id="111" dur="500"/>
                                        <p:tgtEl>
                                          <p:spTgt spid="1625141"/>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1625135"/>
                                        </p:tgtEl>
                                        <p:attrNameLst>
                                          <p:attrName>style.visibility</p:attrName>
                                        </p:attrNameLst>
                                      </p:cBhvr>
                                      <p:to>
                                        <p:strVal val="visible"/>
                                      </p:to>
                                    </p:set>
                                    <p:animEffect transition="in" filter="dissolve">
                                      <p:cBhvr>
                                        <p:cTn id="114" dur="500"/>
                                        <p:tgtEl>
                                          <p:spTgt spid="1625135"/>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1625132"/>
                                        </p:tgtEl>
                                        <p:attrNameLst>
                                          <p:attrName>style.visibility</p:attrName>
                                        </p:attrNameLst>
                                      </p:cBhvr>
                                      <p:to>
                                        <p:strVal val="visible"/>
                                      </p:to>
                                    </p:set>
                                    <p:animEffect transition="in" filter="dissolve">
                                      <p:cBhvr>
                                        <p:cTn id="117" dur="500"/>
                                        <p:tgtEl>
                                          <p:spTgt spid="1625132"/>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1625136"/>
                                        </p:tgtEl>
                                        <p:attrNameLst>
                                          <p:attrName>style.visibility</p:attrName>
                                        </p:attrNameLst>
                                      </p:cBhvr>
                                      <p:to>
                                        <p:strVal val="visible"/>
                                      </p:to>
                                    </p:set>
                                    <p:animEffect transition="in" filter="dissolve">
                                      <p:cBhvr>
                                        <p:cTn id="120" dur="500"/>
                                        <p:tgtEl>
                                          <p:spTgt spid="1625136"/>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1625134"/>
                                        </p:tgtEl>
                                        <p:attrNameLst>
                                          <p:attrName>style.visibility</p:attrName>
                                        </p:attrNameLst>
                                      </p:cBhvr>
                                      <p:to>
                                        <p:strVal val="visible"/>
                                      </p:to>
                                    </p:set>
                                    <p:animEffect transition="in" filter="dissolve">
                                      <p:cBhvr>
                                        <p:cTn id="123" dur="500"/>
                                        <p:tgtEl>
                                          <p:spTgt spid="1625134"/>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1625137"/>
                                        </p:tgtEl>
                                        <p:attrNameLst>
                                          <p:attrName>style.visibility</p:attrName>
                                        </p:attrNameLst>
                                      </p:cBhvr>
                                      <p:to>
                                        <p:strVal val="visible"/>
                                      </p:to>
                                    </p:set>
                                    <p:animEffect transition="in" filter="dissolve">
                                      <p:cBhvr>
                                        <p:cTn id="126" dur="500"/>
                                        <p:tgtEl>
                                          <p:spTgt spid="1625137"/>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1625146"/>
                                        </p:tgtEl>
                                        <p:attrNameLst>
                                          <p:attrName>style.visibility</p:attrName>
                                        </p:attrNameLst>
                                      </p:cBhvr>
                                      <p:to>
                                        <p:strVal val="visible"/>
                                      </p:to>
                                    </p:set>
                                    <p:animEffect transition="in" filter="dissolve">
                                      <p:cBhvr>
                                        <p:cTn id="129" dur="500"/>
                                        <p:tgtEl>
                                          <p:spTgt spid="1625146"/>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625145"/>
                                        </p:tgtEl>
                                        <p:attrNameLst>
                                          <p:attrName>style.visibility</p:attrName>
                                        </p:attrNameLst>
                                      </p:cBhvr>
                                      <p:to>
                                        <p:strVal val="visible"/>
                                      </p:to>
                                    </p:set>
                                    <p:animEffect transition="in" filter="dissolve">
                                      <p:cBhvr>
                                        <p:cTn id="132" dur="500"/>
                                        <p:tgtEl>
                                          <p:spTgt spid="1625145"/>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1625140"/>
                                        </p:tgtEl>
                                        <p:attrNameLst>
                                          <p:attrName>style.visibility</p:attrName>
                                        </p:attrNameLst>
                                      </p:cBhvr>
                                      <p:to>
                                        <p:strVal val="visible"/>
                                      </p:to>
                                    </p:set>
                                    <p:animEffect transition="in" filter="dissolve">
                                      <p:cBhvr>
                                        <p:cTn id="135" dur="500"/>
                                        <p:tgtEl>
                                          <p:spTgt spid="162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5090" grpId="0" animBg="1"/>
      <p:bldP spid="1625110" grpId="0" animBg="1"/>
      <p:bldP spid="1625111" grpId="0" animBg="1"/>
      <p:bldP spid="1625112" grpId="0" animBg="1"/>
      <p:bldP spid="1625113" grpId="0" animBg="1"/>
      <p:bldP spid="1625114" grpId="0" animBg="1"/>
      <p:bldP spid="1625115" grpId="0" animBg="1"/>
      <p:bldP spid="1625116" grpId="0" animBg="1"/>
      <p:bldP spid="1625117" grpId="0" animBg="1"/>
      <p:bldP spid="1625118" grpId="0" animBg="1"/>
      <p:bldP spid="1625119" grpId="0" animBg="1"/>
      <p:bldP spid="1625120" grpId="0" animBg="1"/>
      <p:bldP spid="1625121" grpId="0" animBg="1"/>
      <p:bldP spid="1625122" grpId="0" animBg="1"/>
      <p:bldP spid="1625123" grpId="0" animBg="1"/>
      <p:bldP spid="1625124" grpId="0" animBg="1"/>
      <p:bldP spid="1625125" grpId="0" animBg="1"/>
      <p:bldP spid="1625126" grpId="0" animBg="1"/>
      <p:bldP spid="1625127" grpId="0" animBg="1"/>
      <p:bldP spid="1625128" grpId="0" animBg="1"/>
      <p:bldP spid="1625129" grpId="0" animBg="1"/>
      <p:bldP spid="1625130" grpId="0" animBg="1"/>
      <p:bldP spid="1625131" grpId="0" animBg="1"/>
      <p:bldP spid="1625132" grpId="0" animBg="1"/>
      <p:bldP spid="1625133" grpId="0" animBg="1"/>
      <p:bldP spid="1625134" grpId="0" animBg="1"/>
      <p:bldP spid="1625135" grpId="0" animBg="1"/>
      <p:bldP spid="1625136" grpId="0" animBg="1"/>
      <p:bldP spid="1625137" grpId="0" animBg="1"/>
      <p:bldP spid="1625138" grpId="0" animBg="1"/>
      <p:bldP spid="1625139" grpId="0" animBg="1"/>
      <p:bldP spid="1625140" grpId="0" animBg="1"/>
      <p:bldP spid="1625141" grpId="0" animBg="1"/>
      <p:bldP spid="1625142" grpId="0" animBg="1"/>
      <p:bldP spid="1625143" grpId="0" animBg="1"/>
      <p:bldP spid="1625144" grpId="0" animBg="1"/>
      <p:bldP spid="1625145" grpId="0" animBg="1"/>
      <p:bldP spid="1625146" grpId="0" animBg="1"/>
      <p:bldP spid="1625147" grpId="0" animBg="1"/>
      <p:bldP spid="1625148" grpId="0" animBg="1"/>
      <p:bldP spid="16251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00200" y="442912"/>
            <a:ext cx="7491412" cy="928688"/>
          </a:xfrm>
        </p:spPr>
        <p:txBody>
          <a:bodyPr>
            <a:normAutofit/>
          </a:bodyPr>
          <a:lstStyle/>
          <a:p>
            <a:pPr algn="r" eaLnBrk="1" hangingPunct="1"/>
            <a:r>
              <a:rPr lang="fa-IR" sz="2800" b="1" dirty="0" smtClean="0">
                <a:solidFill>
                  <a:schemeClr val="accent3">
                    <a:lumMod val="50000"/>
                  </a:schemeClr>
                </a:solidFill>
                <a:cs typeface="B Nazanin" pitchFamily="2" charset="-78"/>
              </a:rPr>
              <a:t>دامنه عوامل تاثير گذار بر سبك زندگي </a:t>
            </a:r>
          </a:p>
        </p:txBody>
      </p:sp>
      <p:sp>
        <p:nvSpPr>
          <p:cNvPr id="225" name="Rounded Rectangle 224"/>
          <p:cNvSpPr/>
          <p:nvPr/>
        </p:nvSpPr>
        <p:spPr bwMode="auto">
          <a:xfrm>
            <a:off x="175886" y="1071546"/>
            <a:ext cx="3967486" cy="5786454"/>
          </a:xfrm>
          <a:prstGeom prst="roundRect">
            <a:avLst>
              <a:gd name="adj" fmla="val 6114"/>
            </a:avLst>
          </a:prstGeom>
          <a:solidFill>
            <a:srgbClr val="FFFFFF"/>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vert270" wrap="none" lIns="0" tIns="0" rIns="0" bIns="0" rtlCol="1" anchor="b"/>
          <a:lstStyle/>
          <a:p>
            <a:pPr algn="l">
              <a:defRPr/>
            </a:pPr>
            <a:r>
              <a:rPr lang="fa-IR" b="1" dirty="0">
                <a:solidFill>
                  <a:srgbClr val="FF0000"/>
                </a:solidFill>
                <a:cs typeface="Arial" charset="0"/>
              </a:rPr>
              <a:t>محيطي - اجتماعي</a:t>
            </a:r>
            <a:endParaRPr lang="fa-IR" b="1" dirty="0">
              <a:solidFill>
                <a:srgbClr val="FF0000"/>
              </a:solidFill>
              <a:latin typeface="Times New Roman" pitchFamily="18" charset="0"/>
              <a:cs typeface="Zar" pitchFamily="2" charset="-78"/>
            </a:endParaRPr>
          </a:p>
        </p:txBody>
      </p:sp>
      <p:sp>
        <p:nvSpPr>
          <p:cNvPr id="224" name="Rounded Rectangle 223"/>
          <p:cNvSpPr/>
          <p:nvPr/>
        </p:nvSpPr>
        <p:spPr bwMode="auto">
          <a:xfrm>
            <a:off x="1928795" y="1577327"/>
            <a:ext cx="4756344" cy="3040403"/>
          </a:xfrm>
          <a:prstGeom prst="roundRect">
            <a:avLst>
              <a:gd name="adj" fmla="val 7090"/>
            </a:avLst>
          </a:prstGeom>
          <a:solidFill>
            <a:srgbClr val="FFFFFF"/>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vert270" wrap="none" lIns="0" tIns="0" rIns="0" bIns="0" rtlCol="1" anchor="b"/>
          <a:lstStyle/>
          <a:p>
            <a:pPr algn="l">
              <a:defRPr/>
            </a:pPr>
            <a:r>
              <a:rPr lang="fa-IR" sz="2000" b="1" dirty="0">
                <a:solidFill>
                  <a:srgbClr val="FF0000"/>
                </a:solidFill>
                <a:cs typeface="Arial" charset="0"/>
              </a:rPr>
              <a:t>رفتاري</a:t>
            </a:r>
            <a:endParaRPr lang="fa-IR" sz="2000" b="1" dirty="0">
              <a:solidFill>
                <a:srgbClr val="FF0000"/>
              </a:solidFill>
              <a:latin typeface="Times New Roman" pitchFamily="18" charset="0"/>
              <a:cs typeface="Zar" pitchFamily="2" charset="-78"/>
            </a:endParaRPr>
          </a:p>
        </p:txBody>
      </p:sp>
      <p:sp>
        <p:nvSpPr>
          <p:cNvPr id="218" name="Rounded Rectangle 217"/>
          <p:cNvSpPr/>
          <p:nvPr/>
        </p:nvSpPr>
        <p:spPr bwMode="auto">
          <a:xfrm>
            <a:off x="4143372" y="4214818"/>
            <a:ext cx="1759257" cy="1637360"/>
          </a:xfrm>
          <a:prstGeom prst="roundRect">
            <a:avLst/>
          </a:prstGeom>
          <a:solidFill>
            <a:srgbClr val="FFFFFF"/>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vert270" wrap="none" lIns="0" tIns="0" rIns="0" bIns="0" rtlCol="1" anchor="b"/>
          <a:lstStyle/>
          <a:p>
            <a:pPr algn="l">
              <a:defRPr/>
            </a:pPr>
            <a:r>
              <a:rPr lang="fa-IR" b="1" dirty="0">
                <a:solidFill>
                  <a:srgbClr val="FF0000"/>
                </a:solidFill>
                <a:cs typeface="Arial" charset="0"/>
              </a:rPr>
              <a:t>بيومديكال</a:t>
            </a:r>
            <a:endParaRPr lang="fa-IR" b="1" dirty="0">
              <a:solidFill>
                <a:srgbClr val="FF0000"/>
              </a:solidFill>
              <a:latin typeface="Times New Roman" pitchFamily="18" charset="0"/>
              <a:cs typeface="Zar" pitchFamily="2" charset="-78"/>
            </a:endParaRPr>
          </a:p>
        </p:txBody>
      </p:sp>
      <p:grpSp>
        <p:nvGrpSpPr>
          <p:cNvPr id="2" name="Group 4"/>
          <p:cNvGrpSpPr>
            <a:grpSpLocks/>
          </p:cNvGrpSpPr>
          <p:nvPr/>
        </p:nvGrpSpPr>
        <p:grpSpPr bwMode="auto">
          <a:xfrm>
            <a:off x="4926012" y="1978026"/>
            <a:ext cx="1849342" cy="1889205"/>
            <a:chOff x="3571868" y="2714620"/>
            <a:chExt cx="1502184" cy="1687156"/>
          </a:xfrm>
        </p:grpSpPr>
        <p:pic>
          <p:nvPicPr>
            <p:cNvPr id="34250" name="Picture 221" descr="\\Server\Temporary\Mr_Majidi\Islamic_healthy_life_Sty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68" y="2714620"/>
              <a:ext cx="1428760" cy="136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51" name="TextBox 3"/>
            <p:cNvSpPr txBox="1">
              <a:spLocks noChangeArrowheads="1"/>
            </p:cNvSpPr>
            <p:nvPr/>
          </p:nvSpPr>
          <p:spPr bwMode="auto">
            <a:xfrm>
              <a:off x="3696183" y="4071944"/>
              <a:ext cx="1377869" cy="32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dirty="0">
                  <a:cs typeface="B Jadid" pitchFamily="2" charset="-78"/>
                </a:rPr>
                <a:t>سبك زندگي سالم</a:t>
              </a:r>
            </a:p>
          </p:txBody>
        </p:sp>
      </p:grpSp>
      <p:grpSp>
        <p:nvGrpSpPr>
          <p:cNvPr id="3" name="Group 59"/>
          <p:cNvGrpSpPr>
            <a:grpSpLocks/>
          </p:cNvGrpSpPr>
          <p:nvPr/>
        </p:nvGrpSpPr>
        <p:grpSpPr bwMode="auto">
          <a:xfrm>
            <a:off x="7252650" y="2217737"/>
            <a:ext cx="1510350" cy="1076525"/>
            <a:chOff x="6173084" y="2786058"/>
            <a:chExt cx="1226315" cy="961878"/>
          </a:xfrm>
        </p:grpSpPr>
        <p:grpSp>
          <p:nvGrpSpPr>
            <p:cNvPr id="4" name="Group 57"/>
            <p:cNvGrpSpPr>
              <a:grpSpLocks/>
            </p:cNvGrpSpPr>
            <p:nvPr/>
          </p:nvGrpSpPr>
          <p:grpSpPr bwMode="auto">
            <a:xfrm>
              <a:off x="6357243" y="2786058"/>
              <a:ext cx="749295" cy="785818"/>
              <a:chOff x="4929190" y="5021233"/>
              <a:chExt cx="1463675" cy="1514516"/>
            </a:xfrm>
          </p:grpSpPr>
          <p:pic>
            <p:nvPicPr>
              <p:cNvPr id="34247" name="Picture 3" descr="E:\CWork\EHS_HS3_logo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190" y="5072074"/>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48" name="Picture 7" descr="E:\CWork\Islamic_healthy_life_Style - Copy.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8833" y="5052638"/>
                <a:ext cx="136506" cy="31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49" name="Picture 8" descr="E:\CWork\Islamic_healthy_life_Style -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367" y="5021233"/>
                <a:ext cx="357190" cy="29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246" name="TextBox 58"/>
            <p:cNvSpPr txBox="1">
              <a:spLocks noChangeArrowheads="1"/>
            </p:cNvSpPr>
            <p:nvPr/>
          </p:nvSpPr>
          <p:spPr bwMode="auto">
            <a:xfrm>
              <a:off x="6173084" y="3500437"/>
              <a:ext cx="1226315" cy="24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سلامت فردي-اجتماعي</a:t>
              </a:r>
            </a:p>
          </p:txBody>
        </p:sp>
      </p:grpSp>
      <p:sp>
        <p:nvSpPr>
          <p:cNvPr id="61" name="Right Arrow 60"/>
          <p:cNvSpPr/>
          <p:nvPr/>
        </p:nvSpPr>
        <p:spPr bwMode="auto">
          <a:xfrm rot="20469141">
            <a:off x="6662738" y="2633663"/>
            <a:ext cx="833437" cy="520700"/>
          </a:xfrm>
          <a:prstGeom prst="rightArrow">
            <a:avLst/>
          </a:prstGeom>
          <a:ln w="12700" cap="rnd">
            <a:beve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1"/>
          <a:lstStyle/>
          <a:p>
            <a:pPr>
              <a:defRPr/>
            </a:pPr>
            <a:r>
              <a:rPr lang="fa-IR" sz="1200" dirty="0">
                <a:solidFill>
                  <a:schemeClr val="accent2">
                    <a:lumMod val="50000"/>
                  </a:schemeClr>
                </a:solidFill>
                <a:latin typeface="Times New Roman" pitchFamily="18" charset="0"/>
                <a:cs typeface="B Jadid" pitchFamily="2" charset="-78"/>
              </a:rPr>
              <a:t>منجر به</a:t>
            </a:r>
          </a:p>
        </p:txBody>
      </p:sp>
      <p:grpSp>
        <p:nvGrpSpPr>
          <p:cNvPr id="5" name="Group 500"/>
          <p:cNvGrpSpPr>
            <a:grpSpLocks/>
          </p:cNvGrpSpPr>
          <p:nvPr/>
        </p:nvGrpSpPr>
        <p:grpSpPr bwMode="auto">
          <a:xfrm>
            <a:off x="2198688" y="4697413"/>
            <a:ext cx="1820862" cy="1096962"/>
            <a:chOff x="1785918" y="4929198"/>
            <a:chExt cx="1479137" cy="979316"/>
          </a:xfrm>
        </p:grpSpPr>
        <p:grpSp>
          <p:nvGrpSpPr>
            <p:cNvPr id="6" name="Group 148"/>
            <p:cNvGrpSpPr>
              <a:grpSpLocks/>
            </p:cNvGrpSpPr>
            <p:nvPr/>
          </p:nvGrpSpPr>
          <p:grpSpPr bwMode="auto">
            <a:xfrm rot="10800000">
              <a:off x="1977021" y="5077844"/>
              <a:ext cx="899646" cy="545037"/>
              <a:chOff x="4468" y="1287"/>
              <a:chExt cx="624" cy="335"/>
            </a:xfrm>
          </p:grpSpPr>
          <p:sp>
            <p:nvSpPr>
              <p:cNvPr id="34234" name="Freeform 149"/>
              <p:cNvSpPr>
                <a:spLocks/>
              </p:cNvSpPr>
              <p:nvPr/>
            </p:nvSpPr>
            <p:spPr bwMode="auto">
              <a:xfrm>
                <a:off x="4535" y="1552"/>
                <a:ext cx="167" cy="51"/>
              </a:xfrm>
              <a:custGeom>
                <a:avLst/>
                <a:gdLst>
                  <a:gd name="T0" fmla="*/ 31 w 501"/>
                  <a:gd name="T1" fmla="*/ 17 h 153"/>
                  <a:gd name="T2" fmla="*/ 56 w 501"/>
                  <a:gd name="T3" fmla="*/ 7 h 153"/>
                  <a:gd name="T4" fmla="*/ 23 w 501"/>
                  <a:gd name="T5" fmla="*/ 0 h 153"/>
                  <a:gd name="T6" fmla="*/ 0 w 501"/>
                  <a:gd name="T7" fmla="*/ 11 h 153"/>
                  <a:gd name="T8" fmla="*/ 31 w 501"/>
                  <a:gd name="T9" fmla="*/ 17 h 153"/>
                  <a:gd name="T10" fmla="*/ 0 60000 65536"/>
                  <a:gd name="T11" fmla="*/ 0 60000 65536"/>
                  <a:gd name="T12" fmla="*/ 0 60000 65536"/>
                  <a:gd name="T13" fmla="*/ 0 60000 65536"/>
                  <a:gd name="T14" fmla="*/ 0 60000 65536"/>
                  <a:gd name="T15" fmla="*/ 0 w 501"/>
                  <a:gd name="T16" fmla="*/ 0 h 153"/>
                  <a:gd name="T17" fmla="*/ 501 w 501"/>
                  <a:gd name="T18" fmla="*/ 153 h 153"/>
                </a:gdLst>
                <a:ahLst/>
                <a:cxnLst>
                  <a:cxn ang="T10">
                    <a:pos x="T0" y="T1"/>
                  </a:cxn>
                  <a:cxn ang="T11">
                    <a:pos x="T2" y="T3"/>
                  </a:cxn>
                  <a:cxn ang="T12">
                    <a:pos x="T4" y="T5"/>
                  </a:cxn>
                  <a:cxn ang="T13">
                    <a:pos x="T6" y="T7"/>
                  </a:cxn>
                  <a:cxn ang="T14">
                    <a:pos x="T8" y="T9"/>
                  </a:cxn>
                </a:cxnLst>
                <a:rect l="T15" t="T16" r="T17" b="T18"/>
                <a:pathLst>
                  <a:path w="501" h="153">
                    <a:moveTo>
                      <a:pt x="276" y="153"/>
                    </a:moveTo>
                    <a:lnTo>
                      <a:pt x="501" y="61"/>
                    </a:lnTo>
                    <a:lnTo>
                      <a:pt x="210" y="0"/>
                    </a:lnTo>
                    <a:lnTo>
                      <a:pt x="0" y="103"/>
                    </a:lnTo>
                    <a:lnTo>
                      <a:pt x="276" y="153"/>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35" name="Freeform 150"/>
              <p:cNvSpPr>
                <a:spLocks/>
              </p:cNvSpPr>
              <p:nvPr/>
            </p:nvSpPr>
            <p:spPr bwMode="auto">
              <a:xfrm>
                <a:off x="4655" y="1579"/>
                <a:ext cx="159" cy="43"/>
              </a:xfrm>
              <a:custGeom>
                <a:avLst/>
                <a:gdLst>
                  <a:gd name="T0" fmla="*/ 27 w 479"/>
                  <a:gd name="T1" fmla="*/ 14 h 128"/>
                  <a:gd name="T2" fmla="*/ 53 w 479"/>
                  <a:gd name="T3" fmla="*/ 6 h 128"/>
                  <a:gd name="T4" fmla="*/ 25 w 479"/>
                  <a:gd name="T5" fmla="*/ 0 h 128"/>
                  <a:gd name="T6" fmla="*/ 0 w 479"/>
                  <a:gd name="T7" fmla="*/ 9 h 128"/>
                  <a:gd name="T8" fmla="*/ 27 w 479"/>
                  <a:gd name="T9" fmla="*/ 14 h 128"/>
                  <a:gd name="T10" fmla="*/ 0 60000 65536"/>
                  <a:gd name="T11" fmla="*/ 0 60000 65536"/>
                  <a:gd name="T12" fmla="*/ 0 60000 65536"/>
                  <a:gd name="T13" fmla="*/ 0 60000 65536"/>
                  <a:gd name="T14" fmla="*/ 0 60000 65536"/>
                  <a:gd name="T15" fmla="*/ 0 w 479"/>
                  <a:gd name="T16" fmla="*/ 0 h 128"/>
                  <a:gd name="T17" fmla="*/ 479 w 479"/>
                  <a:gd name="T18" fmla="*/ 128 h 128"/>
                </a:gdLst>
                <a:ahLst/>
                <a:cxnLst>
                  <a:cxn ang="T10">
                    <a:pos x="T0" y="T1"/>
                  </a:cxn>
                  <a:cxn ang="T11">
                    <a:pos x="T2" y="T3"/>
                  </a:cxn>
                  <a:cxn ang="T12">
                    <a:pos x="T4" y="T5"/>
                  </a:cxn>
                  <a:cxn ang="T13">
                    <a:pos x="T6" y="T7"/>
                  </a:cxn>
                  <a:cxn ang="T14">
                    <a:pos x="T8" y="T9"/>
                  </a:cxn>
                </a:cxnLst>
                <a:rect l="T15" t="T16" r="T17" b="T18"/>
                <a:pathLst>
                  <a:path w="479" h="128">
                    <a:moveTo>
                      <a:pt x="243" y="128"/>
                    </a:moveTo>
                    <a:lnTo>
                      <a:pt x="479" y="53"/>
                    </a:lnTo>
                    <a:lnTo>
                      <a:pt x="226" y="0"/>
                    </a:lnTo>
                    <a:lnTo>
                      <a:pt x="0" y="83"/>
                    </a:lnTo>
                    <a:lnTo>
                      <a:pt x="243" y="12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36" name="Freeform 151"/>
              <p:cNvSpPr>
                <a:spLocks/>
              </p:cNvSpPr>
              <p:nvPr/>
            </p:nvSpPr>
            <p:spPr bwMode="auto">
              <a:xfrm>
                <a:off x="4622" y="1499"/>
                <a:ext cx="197" cy="66"/>
              </a:xfrm>
              <a:custGeom>
                <a:avLst/>
                <a:gdLst>
                  <a:gd name="T0" fmla="*/ 34 w 589"/>
                  <a:gd name="T1" fmla="*/ 22 h 197"/>
                  <a:gd name="T2" fmla="*/ 66 w 589"/>
                  <a:gd name="T3" fmla="*/ 9 h 197"/>
                  <a:gd name="T4" fmla="*/ 30 w 589"/>
                  <a:gd name="T5" fmla="*/ 0 h 197"/>
                  <a:gd name="T6" fmla="*/ 0 w 589"/>
                  <a:gd name="T7" fmla="*/ 15 h 197"/>
                  <a:gd name="T8" fmla="*/ 34 w 589"/>
                  <a:gd name="T9" fmla="*/ 22 h 197"/>
                  <a:gd name="T10" fmla="*/ 0 60000 65536"/>
                  <a:gd name="T11" fmla="*/ 0 60000 65536"/>
                  <a:gd name="T12" fmla="*/ 0 60000 65536"/>
                  <a:gd name="T13" fmla="*/ 0 60000 65536"/>
                  <a:gd name="T14" fmla="*/ 0 60000 65536"/>
                  <a:gd name="T15" fmla="*/ 0 w 589"/>
                  <a:gd name="T16" fmla="*/ 0 h 197"/>
                  <a:gd name="T17" fmla="*/ 589 w 589"/>
                  <a:gd name="T18" fmla="*/ 197 h 197"/>
                </a:gdLst>
                <a:ahLst/>
                <a:cxnLst>
                  <a:cxn ang="T10">
                    <a:pos x="T0" y="T1"/>
                  </a:cxn>
                  <a:cxn ang="T11">
                    <a:pos x="T2" y="T3"/>
                  </a:cxn>
                  <a:cxn ang="T12">
                    <a:pos x="T4" y="T5"/>
                  </a:cxn>
                  <a:cxn ang="T13">
                    <a:pos x="T6" y="T7"/>
                  </a:cxn>
                  <a:cxn ang="T14">
                    <a:pos x="T8" y="T9"/>
                  </a:cxn>
                </a:cxnLst>
                <a:rect l="T15" t="T16" r="T17" b="T18"/>
                <a:pathLst>
                  <a:path w="589" h="197">
                    <a:moveTo>
                      <a:pt x="301" y="197"/>
                    </a:moveTo>
                    <a:lnTo>
                      <a:pt x="589" y="85"/>
                    </a:lnTo>
                    <a:lnTo>
                      <a:pt x="273" y="0"/>
                    </a:lnTo>
                    <a:lnTo>
                      <a:pt x="0" y="130"/>
                    </a:lnTo>
                    <a:lnTo>
                      <a:pt x="301" y="19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37" name="Freeform 152"/>
              <p:cNvSpPr>
                <a:spLocks/>
              </p:cNvSpPr>
              <p:nvPr/>
            </p:nvSpPr>
            <p:spPr bwMode="auto">
              <a:xfrm>
                <a:off x="4751" y="1535"/>
                <a:ext cx="184" cy="55"/>
              </a:xfrm>
              <a:custGeom>
                <a:avLst/>
                <a:gdLst>
                  <a:gd name="T0" fmla="*/ 28 w 553"/>
                  <a:gd name="T1" fmla="*/ 18 h 165"/>
                  <a:gd name="T2" fmla="*/ 61 w 553"/>
                  <a:gd name="T3" fmla="*/ 8 h 165"/>
                  <a:gd name="T4" fmla="*/ 32 w 553"/>
                  <a:gd name="T5" fmla="*/ 0 h 165"/>
                  <a:gd name="T6" fmla="*/ 0 w 553"/>
                  <a:gd name="T7" fmla="*/ 12 h 165"/>
                  <a:gd name="T8" fmla="*/ 28 w 553"/>
                  <a:gd name="T9" fmla="*/ 18 h 165"/>
                  <a:gd name="T10" fmla="*/ 0 60000 65536"/>
                  <a:gd name="T11" fmla="*/ 0 60000 65536"/>
                  <a:gd name="T12" fmla="*/ 0 60000 65536"/>
                  <a:gd name="T13" fmla="*/ 0 60000 65536"/>
                  <a:gd name="T14" fmla="*/ 0 60000 65536"/>
                  <a:gd name="T15" fmla="*/ 0 w 553"/>
                  <a:gd name="T16" fmla="*/ 0 h 165"/>
                  <a:gd name="T17" fmla="*/ 553 w 553"/>
                  <a:gd name="T18" fmla="*/ 165 h 165"/>
                </a:gdLst>
                <a:ahLst/>
                <a:cxnLst>
                  <a:cxn ang="T10">
                    <a:pos x="T0" y="T1"/>
                  </a:cxn>
                  <a:cxn ang="T11">
                    <a:pos x="T2" y="T3"/>
                  </a:cxn>
                  <a:cxn ang="T12">
                    <a:pos x="T4" y="T5"/>
                  </a:cxn>
                  <a:cxn ang="T13">
                    <a:pos x="T6" y="T7"/>
                  </a:cxn>
                  <a:cxn ang="T14">
                    <a:pos x="T8" y="T9"/>
                  </a:cxn>
                </a:cxnLst>
                <a:rect l="T15" t="T16" r="T17" b="T18"/>
                <a:pathLst>
                  <a:path w="553" h="165">
                    <a:moveTo>
                      <a:pt x="255" y="165"/>
                    </a:moveTo>
                    <a:lnTo>
                      <a:pt x="553" y="71"/>
                    </a:lnTo>
                    <a:lnTo>
                      <a:pt x="291" y="0"/>
                    </a:lnTo>
                    <a:lnTo>
                      <a:pt x="0" y="108"/>
                    </a:lnTo>
                    <a:lnTo>
                      <a:pt x="255" y="165"/>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38" name="Freeform 153"/>
              <p:cNvSpPr>
                <a:spLocks/>
              </p:cNvSpPr>
              <p:nvPr/>
            </p:nvSpPr>
            <p:spPr bwMode="auto">
              <a:xfrm>
                <a:off x="4571" y="1364"/>
                <a:ext cx="254" cy="113"/>
              </a:xfrm>
              <a:custGeom>
                <a:avLst/>
                <a:gdLst>
                  <a:gd name="T0" fmla="*/ 44 w 764"/>
                  <a:gd name="T1" fmla="*/ 38 h 337"/>
                  <a:gd name="T2" fmla="*/ 84 w 764"/>
                  <a:gd name="T3" fmla="*/ 17 h 337"/>
                  <a:gd name="T4" fmla="*/ 38 w 764"/>
                  <a:gd name="T5" fmla="*/ 0 h 337"/>
                  <a:gd name="T6" fmla="*/ 0 w 764"/>
                  <a:gd name="T7" fmla="*/ 25 h 337"/>
                  <a:gd name="T8" fmla="*/ 44 w 764"/>
                  <a:gd name="T9" fmla="*/ 38 h 337"/>
                  <a:gd name="T10" fmla="*/ 0 60000 65536"/>
                  <a:gd name="T11" fmla="*/ 0 60000 65536"/>
                  <a:gd name="T12" fmla="*/ 0 60000 65536"/>
                  <a:gd name="T13" fmla="*/ 0 60000 65536"/>
                  <a:gd name="T14" fmla="*/ 0 60000 65536"/>
                  <a:gd name="T15" fmla="*/ 0 w 764"/>
                  <a:gd name="T16" fmla="*/ 0 h 337"/>
                  <a:gd name="T17" fmla="*/ 764 w 764"/>
                  <a:gd name="T18" fmla="*/ 337 h 337"/>
                </a:gdLst>
                <a:ahLst/>
                <a:cxnLst>
                  <a:cxn ang="T10">
                    <a:pos x="T0" y="T1"/>
                  </a:cxn>
                  <a:cxn ang="T11">
                    <a:pos x="T2" y="T3"/>
                  </a:cxn>
                  <a:cxn ang="T12">
                    <a:pos x="T4" y="T5"/>
                  </a:cxn>
                  <a:cxn ang="T13">
                    <a:pos x="T6" y="T7"/>
                  </a:cxn>
                  <a:cxn ang="T14">
                    <a:pos x="T8" y="T9"/>
                  </a:cxn>
                </a:cxnLst>
                <a:rect l="T15" t="T16" r="T17" b="T18"/>
                <a:pathLst>
                  <a:path w="764" h="337">
                    <a:moveTo>
                      <a:pt x="398" y="337"/>
                    </a:moveTo>
                    <a:lnTo>
                      <a:pt x="764" y="151"/>
                    </a:lnTo>
                    <a:lnTo>
                      <a:pt x="341" y="0"/>
                    </a:lnTo>
                    <a:lnTo>
                      <a:pt x="0" y="225"/>
                    </a:lnTo>
                    <a:lnTo>
                      <a:pt x="398" y="33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39" name="Freeform 154"/>
              <p:cNvSpPr>
                <a:spLocks/>
              </p:cNvSpPr>
              <p:nvPr/>
            </p:nvSpPr>
            <p:spPr bwMode="auto">
              <a:xfrm>
                <a:off x="4739" y="1428"/>
                <a:ext cx="235" cy="89"/>
              </a:xfrm>
              <a:custGeom>
                <a:avLst/>
                <a:gdLst>
                  <a:gd name="T0" fmla="*/ 36 w 703"/>
                  <a:gd name="T1" fmla="*/ 30 h 266"/>
                  <a:gd name="T2" fmla="*/ 79 w 703"/>
                  <a:gd name="T3" fmla="*/ 13 h 266"/>
                  <a:gd name="T4" fmla="*/ 42 w 703"/>
                  <a:gd name="T5" fmla="*/ 0 h 266"/>
                  <a:gd name="T6" fmla="*/ 0 w 703"/>
                  <a:gd name="T7" fmla="*/ 20 h 266"/>
                  <a:gd name="T8" fmla="*/ 36 w 703"/>
                  <a:gd name="T9" fmla="*/ 30 h 266"/>
                  <a:gd name="T10" fmla="*/ 0 60000 65536"/>
                  <a:gd name="T11" fmla="*/ 0 60000 65536"/>
                  <a:gd name="T12" fmla="*/ 0 60000 65536"/>
                  <a:gd name="T13" fmla="*/ 0 60000 65536"/>
                  <a:gd name="T14" fmla="*/ 0 60000 65536"/>
                  <a:gd name="T15" fmla="*/ 0 w 703"/>
                  <a:gd name="T16" fmla="*/ 0 h 266"/>
                  <a:gd name="T17" fmla="*/ 703 w 703"/>
                  <a:gd name="T18" fmla="*/ 266 h 266"/>
                </a:gdLst>
                <a:ahLst/>
                <a:cxnLst>
                  <a:cxn ang="T10">
                    <a:pos x="T0" y="T1"/>
                  </a:cxn>
                  <a:cxn ang="T11">
                    <a:pos x="T2" y="T3"/>
                  </a:cxn>
                  <a:cxn ang="T12">
                    <a:pos x="T4" y="T5"/>
                  </a:cxn>
                  <a:cxn ang="T13">
                    <a:pos x="T6" y="T7"/>
                  </a:cxn>
                  <a:cxn ang="T14">
                    <a:pos x="T8" y="T9"/>
                  </a:cxn>
                </a:cxnLst>
                <a:rect l="T15" t="T16" r="T17" b="T18"/>
                <a:pathLst>
                  <a:path w="703" h="266">
                    <a:moveTo>
                      <a:pt x="320" y="266"/>
                    </a:moveTo>
                    <a:lnTo>
                      <a:pt x="703" y="116"/>
                    </a:lnTo>
                    <a:lnTo>
                      <a:pt x="373" y="0"/>
                    </a:lnTo>
                    <a:lnTo>
                      <a:pt x="0" y="176"/>
                    </a:lnTo>
                    <a:lnTo>
                      <a:pt x="320" y="266"/>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40" name="Freeform 155"/>
              <p:cNvSpPr>
                <a:spLocks/>
              </p:cNvSpPr>
              <p:nvPr/>
            </p:nvSpPr>
            <p:spPr bwMode="auto">
              <a:xfrm>
                <a:off x="4875" y="1478"/>
                <a:ext cx="217" cy="72"/>
              </a:xfrm>
              <a:custGeom>
                <a:avLst/>
                <a:gdLst>
                  <a:gd name="T0" fmla="*/ 29 w 650"/>
                  <a:gd name="T1" fmla="*/ 24 h 217"/>
                  <a:gd name="T2" fmla="*/ 72 w 650"/>
                  <a:gd name="T3" fmla="*/ 10 h 217"/>
                  <a:gd name="T4" fmla="*/ 43 w 650"/>
                  <a:gd name="T5" fmla="*/ 0 h 217"/>
                  <a:gd name="T6" fmla="*/ 0 w 650"/>
                  <a:gd name="T7" fmla="*/ 16 h 217"/>
                  <a:gd name="T8" fmla="*/ 29 w 650"/>
                  <a:gd name="T9" fmla="*/ 24 h 217"/>
                  <a:gd name="T10" fmla="*/ 0 60000 65536"/>
                  <a:gd name="T11" fmla="*/ 0 60000 65536"/>
                  <a:gd name="T12" fmla="*/ 0 60000 65536"/>
                  <a:gd name="T13" fmla="*/ 0 60000 65536"/>
                  <a:gd name="T14" fmla="*/ 0 60000 65536"/>
                  <a:gd name="T15" fmla="*/ 0 w 650"/>
                  <a:gd name="T16" fmla="*/ 0 h 217"/>
                  <a:gd name="T17" fmla="*/ 650 w 650"/>
                  <a:gd name="T18" fmla="*/ 217 h 217"/>
                </a:gdLst>
                <a:ahLst/>
                <a:cxnLst>
                  <a:cxn ang="T10">
                    <a:pos x="T0" y="T1"/>
                  </a:cxn>
                  <a:cxn ang="T11">
                    <a:pos x="T2" y="T3"/>
                  </a:cxn>
                  <a:cxn ang="T12">
                    <a:pos x="T4" y="T5"/>
                  </a:cxn>
                  <a:cxn ang="T13">
                    <a:pos x="T6" y="T7"/>
                  </a:cxn>
                  <a:cxn ang="T14">
                    <a:pos x="T8" y="T9"/>
                  </a:cxn>
                </a:cxnLst>
                <a:rect l="T15" t="T16" r="T17" b="T18"/>
                <a:pathLst>
                  <a:path w="650" h="217">
                    <a:moveTo>
                      <a:pt x="264" y="217"/>
                    </a:moveTo>
                    <a:lnTo>
                      <a:pt x="650" y="94"/>
                    </a:lnTo>
                    <a:lnTo>
                      <a:pt x="385" y="0"/>
                    </a:lnTo>
                    <a:lnTo>
                      <a:pt x="0" y="144"/>
                    </a:lnTo>
                    <a:lnTo>
                      <a:pt x="264" y="2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41" name="Freeform 156"/>
              <p:cNvSpPr>
                <a:spLocks/>
              </p:cNvSpPr>
              <p:nvPr/>
            </p:nvSpPr>
            <p:spPr bwMode="auto">
              <a:xfrm>
                <a:off x="4468" y="1455"/>
                <a:ext cx="210" cy="80"/>
              </a:xfrm>
              <a:custGeom>
                <a:avLst/>
                <a:gdLst>
                  <a:gd name="T0" fmla="*/ 40 w 629"/>
                  <a:gd name="T1" fmla="*/ 27 h 240"/>
                  <a:gd name="T2" fmla="*/ 70 w 629"/>
                  <a:gd name="T3" fmla="*/ 12 h 240"/>
                  <a:gd name="T4" fmla="*/ 26 w 629"/>
                  <a:gd name="T5" fmla="*/ 0 h 240"/>
                  <a:gd name="T6" fmla="*/ 0 w 629"/>
                  <a:gd name="T7" fmla="*/ 17 h 240"/>
                  <a:gd name="T8" fmla="*/ 0 w 629"/>
                  <a:gd name="T9" fmla="*/ 18 h 240"/>
                  <a:gd name="T10" fmla="*/ 40 w 629"/>
                  <a:gd name="T11" fmla="*/ 27 h 240"/>
                  <a:gd name="T12" fmla="*/ 0 60000 65536"/>
                  <a:gd name="T13" fmla="*/ 0 60000 65536"/>
                  <a:gd name="T14" fmla="*/ 0 60000 65536"/>
                  <a:gd name="T15" fmla="*/ 0 60000 65536"/>
                  <a:gd name="T16" fmla="*/ 0 60000 65536"/>
                  <a:gd name="T17" fmla="*/ 0 60000 65536"/>
                  <a:gd name="T18" fmla="*/ 0 w 629"/>
                  <a:gd name="T19" fmla="*/ 0 h 240"/>
                  <a:gd name="T20" fmla="*/ 629 w 629"/>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29" h="240">
                    <a:moveTo>
                      <a:pt x="361" y="240"/>
                    </a:moveTo>
                    <a:lnTo>
                      <a:pt x="629" y="105"/>
                    </a:lnTo>
                    <a:lnTo>
                      <a:pt x="237" y="0"/>
                    </a:lnTo>
                    <a:lnTo>
                      <a:pt x="0" y="156"/>
                    </a:lnTo>
                    <a:lnTo>
                      <a:pt x="0" y="159"/>
                    </a:lnTo>
                    <a:lnTo>
                      <a:pt x="361" y="240"/>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42" name="Freeform 157"/>
              <p:cNvSpPr>
                <a:spLocks/>
              </p:cNvSpPr>
              <p:nvPr/>
            </p:nvSpPr>
            <p:spPr bwMode="auto">
              <a:xfrm>
                <a:off x="4468" y="1523"/>
                <a:ext cx="101" cy="56"/>
              </a:xfrm>
              <a:custGeom>
                <a:avLst/>
                <a:gdLst>
                  <a:gd name="T0" fmla="*/ 11 w 304"/>
                  <a:gd name="T1" fmla="*/ 19 h 168"/>
                  <a:gd name="T2" fmla="*/ 34 w 304"/>
                  <a:gd name="T3" fmla="*/ 7 h 168"/>
                  <a:gd name="T4" fmla="*/ 0 w 304"/>
                  <a:gd name="T5" fmla="*/ 0 h 168"/>
                  <a:gd name="T6" fmla="*/ 0 w 304"/>
                  <a:gd name="T7" fmla="*/ 17 h 168"/>
                  <a:gd name="T8" fmla="*/ 11 w 304"/>
                  <a:gd name="T9" fmla="*/ 19 h 168"/>
                  <a:gd name="T10" fmla="*/ 0 60000 65536"/>
                  <a:gd name="T11" fmla="*/ 0 60000 65536"/>
                  <a:gd name="T12" fmla="*/ 0 60000 65536"/>
                  <a:gd name="T13" fmla="*/ 0 60000 65536"/>
                  <a:gd name="T14" fmla="*/ 0 60000 65536"/>
                  <a:gd name="T15" fmla="*/ 0 w 304"/>
                  <a:gd name="T16" fmla="*/ 0 h 168"/>
                  <a:gd name="T17" fmla="*/ 304 w 304"/>
                  <a:gd name="T18" fmla="*/ 168 h 168"/>
                </a:gdLst>
                <a:ahLst/>
                <a:cxnLst>
                  <a:cxn ang="T10">
                    <a:pos x="T0" y="T1"/>
                  </a:cxn>
                  <a:cxn ang="T11">
                    <a:pos x="T2" y="T3"/>
                  </a:cxn>
                  <a:cxn ang="T12">
                    <a:pos x="T4" y="T5"/>
                  </a:cxn>
                  <a:cxn ang="T13">
                    <a:pos x="T6" y="T7"/>
                  </a:cxn>
                  <a:cxn ang="T14">
                    <a:pos x="T8" y="T9"/>
                  </a:cxn>
                </a:cxnLst>
                <a:rect l="T15" t="T16" r="T17" b="T18"/>
                <a:pathLst>
                  <a:path w="304" h="168">
                    <a:moveTo>
                      <a:pt x="102" y="168"/>
                    </a:moveTo>
                    <a:lnTo>
                      <a:pt x="304" y="65"/>
                    </a:lnTo>
                    <a:lnTo>
                      <a:pt x="0" y="0"/>
                    </a:lnTo>
                    <a:lnTo>
                      <a:pt x="0" y="150"/>
                    </a:lnTo>
                    <a:lnTo>
                      <a:pt x="102" y="16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43" name="Freeform 158"/>
              <p:cNvSpPr>
                <a:spLocks/>
              </p:cNvSpPr>
              <p:nvPr/>
            </p:nvSpPr>
            <p:spPr bwMode="auto">
              <a:xfrm>
                <a:off x="4468" y="1434"/>
                <a:ext cx="35" cy="34"/>
              </a:xfrm>
              <a:custGeom>
                <a:avLst/>
                <a:gdLst>
                  <a:gd name="T0" fmla="*/ 12 w 104"/>
                  <a:gd name="T1" fmla="*/ 3 h 103"/>
                  <a:gd name="T2" fmla="*/ 0 w 104"/>
                  <a:gd name="T3" fmla="*/ 0 h 103"/>
                  <a:gd name="T4" fmla="*/ 0 w 104"/>
                  <a:gd name="T5" fmla="*/ 11 h 103"/>
                  <a:gd name="T6" fmla="*/ 12 w 104"/>
                  <a:gd name="T7" fmla="*/ 3 h 103"/>
                  <a:gd name="T8" fmla="*/ 0 60000 65536"/>
                  <a:gd name="T9" fmla="*/ 0 60000 65536"/>
                  <a:gd name="T10" fmla="*/ 0 60000 65536"/>
                  <a:gd name="T11" fmla="*/ 0 60000 65536"/>
                  <a:gd name="T12" fmla="*/ 0 w 104"/>
                  <a:gd name="T13" fmla="*/ 0 h 103"/>
                  <a:gd name="T14" fmla="*/ 104 w 104"/>
                  <a:gd name="T15" fmla="*/ 103 h 103"/>
                </a:gdLst>
                <a:ahLst/>
                <a:cxnLst>
                  <a:cxn ang="T8">
                    <a:pos x="T0" y="T1"/>
                  </a:cxn>
                  <a:cxn ang="T9">
                    <a:pos x="T2" y="T3"/>
                  </a:cxn>
                  <a:cxn ang="T10">
                    <a:pos x="T4" y="T5"/>
                  </a:cxn>
                  <a:cxn ang="T11">
                    <a:pos x="T6" y="T7"/>
                  </a:cxn>
                </a:cxnLst>
                <a:rect l="T12" t="T13" r="T14" b="T15"/>
                <a:pathLst>
                  <a:path w="104" h="103">
                    <a:moveTo>
                      <a:pt x="104" y="27"/>
                    </a:moveTo>
                    <a:lnTo>
                      <a:pt x="0" y="0"/>
                    </a:lnTo>
                    <a:lnTo>
                      <a:pt x="0" y="103"/>
                    </a:lnTo>
                    <a:lnTo>
                      <a:pt x="104" y="2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44" name="Freeform 159"/>
              <p:cNvSpPr>
                <a:spLocks/>
              </p:cNvSpPr>
              <p:nvPr/>
            </p:nvSpPr>
            <p:spPr bwMode="auto">
              <a:xfrm>
                <a:off x="4468" y="1287"/>
                <a:ext cx="167" cy="139"/>
              </a:xfrm>
              <a:custGeom>
                <a:avLst/>
                <a:gdLst>
                  <a:gd name="T0" fmla="*/ 19 w 501"/>
                  <a:gd name="T1" fmla="*/ 46 h 417"/>
                  <a:gd name="T2" fmla="*/ 56 w 501"/>
                  <a:gd name="T3" fmla="*/ 20 h 417"/>
                  <a:gd name="T4" fmla="*/ 0 w 501"/>
                  <a:gd name="T5" fmla="*/ 0 h 417"/>
                  <a:gd name="T6" fmla="*/ 0 w 501"/>
                  <a:gd name="T7" fmla="*/ 41 h 417"/>
                  <a:gd name="T8" fmla="*/ 19 w 501"/>
                  <a:gd name="T9" fmla="*/ 46 h 417"/>
                  <a:gd name="T10" fmla="*/ 0 60000 65536"/>
                  <a:gd name="T11" fmla="*/ 0 60000 65536"/>
                  <a:gd name="T12" fmla="*/ 0 60000 65536"/>
                  <a:gd name="T13" fmla="*/ 0 60000 65536"/>
                  <a:gd name="T14" fmla="*/ 0 60000 65536"/>
                  <a:gd name="T15" fmla="*/ 0 w 501"/>
                  <a:gd name="T16" fmla="*/ 0 h 417"/>
                  <a:gd name="T17" fmla="*/ 501 w 501"/>
                  <a:gd name="T18" fmla="*/ 417 h 417"/>
                </a:gdLst>
                <a:ahLst/>
                <a:cxnLst>
                  <a:cxn ang="T10">
                    <a:pos x="T0" y="T1"/>
                  </a:cxn>
                  <a:cxn ang="T11">
                    <a:pos x="T2" y="T3"/>
                  </a:cxn>
                  <a:cxn ang="T12">
                    <a:pos x="T4" y="T5"/>
                  </a:cxn>
                  <a:cxn ang="T13">
                    <a:pos x="T6" y="T7"/>
                  </a:cxn>
                  <a:cxn ang="T14">
                    <a:pos x="T8" y="T9"/>
                  </a:cxn>
                </a:cxnLst>
                <a:rect l="T15" t="T16" r="T17" b="T18"/>
                <a:pathLst>
                  <a:path w="501" h="417">
                    <a:moveTo>
                      <a:pt x="171" y="417"/>
                    </a:moveTo>
                    <a:lnTo>
                      <a:pt x="501" y="179"/>
                    </a:lnTo>
                    <a:lnTo>
                      <a:pt x="0" y="0"/>
                    </a:lnTo>
                    <a:lnTo>
                      <a:pt x="0" y="369"/>
                    </a:lnTo>
                    <a:lnTo>
                      <a:pt x="171" y="4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pic>
          <p:nvPicPr>
            <p:cNvPr id="34229" name="Picture 257" descr="bd2025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2367" y="5226491"/>
              <a:ext cx="555914" cy="29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9"/>
            <p:cNvGrpSpPr>
              <a:grpSpLocks/>
            </p:cNvGrpSpPr>
            <p:nvPr/>
          </p:nvGrpSpPr>
          <p:grpSpPr bwMode="auto">
            <a:xfrm>
              <a:off x="2208647" y="4929198"/>
              <a:ext cx="521159" cy="504288"/>
              <a:chOff x="3243" y="1253"/>
              <a:chExt cx="1147" cy="1178"/>
            </a:xfrm>
          </p:grpSpPr>
          <p:pic>
            <p:nvPicPr>
              <p:cNvPr id="34232" name="Picture 9" descr="j0291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 y="1253"/>
                <a:ext cx="739"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33" name="Picture 6" descr="j023308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3" y="1706"/>
                <a:ext cx="709"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231" name="TextBox 145"/>
            <p:cNvSpPr txBox="1">
              <a:spLocks noChangeArrowheads="1"/>
            </p:cNvSpPr>
            <p:nvPr/>
          </p:nvSpPr>
          <p:spPr bwMode="auto">
            <a:xfrm>
              <a:off x="1785918" y="5496313"/>
              <a:ext cx="1479137" cy="41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بسترها و</a:t>
              </a:r>
            </a:p>
            <a:p>
              <a:pPr eaLnBrk="1" hangingPunct="1"/>
              <a:r>
                <a:rPr lang="fa-IR" sz="1200" dirty="0">
                  <a:cs typeface="B Jadid" pitchFamily="2" charset="-78"/>
                </a:rPr>
                <a:t> سازوكارهاي محيطي</a:t>
              </a:r>
            </a:p>
          </p:txBody>
        </p:sp>
      </p:grpSp>
      <p:grpSp>
        <p:nvGrpSpPr>
          <p:cNvPr id="8" name="Group 198"/>
          <p:cNvGrpSpPr>
            <a:grpSpLocks/>
          </p:cNvGrpSpPr>
          <p:nvPr/>
        </p:nvGrpSpPr>
        <p:grpSpPr bwMode="auto">
          <a:xfrm>
            <a:off x="3286125" y="1643062"/>
            <a:ext cx="1212489" cy="679360"/>
            <a:chOff x="357158" y="1714488"/>
            <a:chExt cx="985234" cy="606376"/>
          </a:xfrm>
        </p:grpSpPr>
        <p:sp>
          <p:nvSpPr>
            <p:cNvPr id="34226" name="Text Box 15"/>
            <p:cNvSpPr txBox="1">
              <a:spLocks noChangeArrowheads="1"/>
            </p:cNvSpPr>
            <p:nvPr/>
          </p:nvSpPr>
          <p:spPr bwMode="auto">
            <a:xfrm>
              <a:off x="357158" y="2071677"/>
              <a:ext cx="985234" cy="24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None/>
              </a:pPr>
              <a:r>
                <a:rPr lang="fa-IR" sz="1200" dirty="0">
                  <a:solidFill>
                    <a:srgbClr val="000066"/>
                  </a:solidFill>
                  <a:cs typeface="B Jadid" pitchFamily="2" charset="-78"/>
                </a:rPr>
                <a:t>باورها و اعتقادات</a:t>
              </a:r>
              <a:endParaRPr lang="en-US" sz="1200" dirty="0">
                <a:solidFill>
                  <a:srgbClr val="000066"/>
                </a:solidFill>
                <a:cs typeface="B Jadid" pitchFamily="2" charset="-78"/>
              </a:endParaRPr>
            </a:p>
          </p:txBody>
        </p:sp>
        <p:pic>
          <p:nvPicPr>
            <p:cNvPr id="34227" name="Picture 13" descr="C:\Program Files\Microsoft Office\MEDIA\CAGCAT10\j0301050.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582" y="1714488"/>
              <a:ext cx="522200" cy="38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03"/>
          <p:cNvGrpSpPr>
            <a:grpSpLocks/>
          </p:cNvGrpSpPr>
          <p:nvPr/>
        </p:nvGrpSpPr>
        <p:grpSpPr bwMode="auto">
          <a:xfrm>
            <a:off x="2143124" y="2571749"/>
            <a:ext cx="1124026" cy="757174"/>
            <a:chOff x="1281603" y="2428868"/>
            <a:chExt cx="913073" cy="675893"/>
          </a:xfrm>
        </p:grpSpPr>
        <p:pic>
          <p:nvPicPr>
            <p:cNvPr id="34224" name="Picture 14" descr="C:\Program Files\Microsoft Office\Media\CntCD1\ClipArt2\j0216708.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5762" y="2428868"/>
              <a:ext cx="359303"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25" name="TextBox 202"/>
            <p:cNvSpPr txBox="1">
              <a:spLocks noChangeArrowheads="1"/>
            </p:cNvSpPr>
            <p:nvPr/>
          </p:nvSpPr>
          <p:spPr bwMode="auto">
            <a:xfrm>
              <a:off x="1281603" y="2857497"/>
              <a:ext cx="913073" cy="24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آگاهي و آموزش</a:t>
              </a:r>
            </a:p>
          </p:txBody>
        </p:sp>
      </p:grpSp>
      <p:cxnSp>
        <p:nvCxnSpPr>
          <p:cNvPr id="206" name="Curved Connector 205"/>
          <p:cNvCxnSpPr>
            <a:cxnSpLocks noChangeShapeType="1"/>
            <a:stCxn id="34226" idx="2"/>
          </p:cNvCxnSpPr>
          <p:nvPr/>
        </p:nvCxnSpPr>
        <p:spPr bwMode="auto">
          <a:xfrm rot="16200000" flipH="1">
            <a:off x="4199596" y="2015195"/>
            <a:ext cx="419191" cy="1033643"/>
          </a:xfrm>
          <a:prstGeom prst="curvedConnector2">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08" name="Curved Connector 207"/>
          <p:cNvCxnSpPr>
            <a:cxnSpLocks noChangeShapeType="1"/>
          </p:cNvCxnSpPr>
          <p:nvPr/>
        </p:nvCxnSpPr>
        <p:spPr bwMode="auto">
          <a:xfrm flipV="1">
            <a:off x="2922588" y="2741613"/>
            <a:ext cx="2003425" cy="9207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10" name="Curved Connector 209"/>
          <p:cNvCxnSpPr>
            <a:cxnSpLocks noChangeShapeType="1"/>
            <a:stCxn id="34000" idx="3"/>
          </p:cNvCxnSpPr>
          <p:nvPr/>
        </p:nvCxnSpPr>
        <p:spPr bwMode="auto">
          <a:xfrm flipV="1">
            <a:off x="3914775" y="2741613"/>
            <a:ext cx="1011238" cy="395287"/>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12" name="Curved Connector 211"/>
          <p:cNvCxnSpPr>
            <a:cxnSpLocks noChangeShapeType="1"/>
            <a:stCxn id="676" idx="2"/>
          </p:cNvCxnSpPr>
          <p:nvPr/>
        </p:nvCxnSpPr>
        <p:spPr bwMode="auto">
          <a:xfrm flipV="1">
            <a:off x="3003550" y="2741613"/>
            <a:ext cx="1922463" cy="117951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16" name="Shape 215"/>
          <p:cNvCxnSpPr>
            <a:cxnSpLocks noChangeShapeType="1"/>
          </p:cNvCxnSpPr>
          <p:nvPr/>
        </p:nvCxnSpPr>
        <p:spPr bwMode="auto">
          <a:xfrm flipV="1">
            <a:off x="3617913" y="2741613"/>
            <a:ext cx="1308100" cy="245586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10" name="Group 410"/>
          <p:cNvGrpSpPr>
            <a:grpSpLocks/>
          </p:cNvGrpSpPr>
          <p:nvPr/>
        </p:nvGrpSpPr>
        <p:grpSpPr bwMode="auto">
          <a:xfrm>
            <a:off x="1428750" y="5834063"/>
            <a:ext cx="2517036" cy="1024054"/>
            <a:chOff x="-630758" y="3571876"/>
            <a:chExt cx="3367295" cy="1468884"/>
          </a:xfrm>
        </p:grpSpPr>
        <p:grpSp>
          <p:nvGrpSpPr>
            <p:cNvPr id="11" name="Group 106"/>
            <p:cNvGrpSpPr>
              <a:grpSpLocks/>
            </p:cNvGrpSpPr>
            <p:nvPr/>
          </p:nvGrpSpPr>
          <p:grpSpPr bwMode="auto">
            <a:xfrm>
              <a:off x="440534" y="3571876"/>
              <a:ext cx="823913" cy="1079500"/>
              <a:chOff x="3198" y="1162"/>
              <a:chExt cx="836" cy="1026"/>
            </a:xfrm>
          </p:grpSpPr>
          <p:sp>
            <p:nvSpPr>
              <p:cNvPr id="34155" name="Freeform 107"/>
              <p:cNvSpPr>
                <a:spLocks/>
              </p:cNvSpPr>
              <p:nvPr/>
            </p:nvSpPr>
            <p:spPr bwMode="auto">
              <a:xfrm>
                <a:off x="3198" y="1162"/>
                <a:ext cx="836" cy="1026"/>
              </a:xfrm>
              <a:custGeom>
                <a:avLst/>
                <a:gdLst>
                  <a:gd name="T0" fmla="*/ 184 w 1672"/>
                  <a:gd name="T1" fmla="*/ 193 h 2052"/>
                  <a:gd name="T2" fmla="*/ 184 w 1672"/>
                  <a:gd name="T3" fmla="*/ 31 h 2052"/>
                  <a:gd name="T4" fmla="*/ 168 w 1672"/>
                  <a:gd name="T5" fmla="*/ 31 h 2052"/>
                  <a:gd name="T6" fmla="*/ 168 w 1672"/>
                  <a:gd name="T7" fmla="*/ 0 h 2052"/>
                  <a:gd name="T8" fmla="*/ 61 w 1672"/>
                  <a:gd name="T9" fmla="*/ 1 h 2052"/>
                  <a:gd name="T10" fmla="*/ 30 w 1672"/>
                  <a:gd name="T11" fmla="*/ 13 h 2052"/>
                  <a:gd name="T12" fmla="*/ 30 w 1672"/>
                  <a:gd name="T13" fmla="*/ 43 h 2052"/>
                  <a:gd name="T14" fmla="*/ 21 w 1672"/>
                  <a:gd name="T15" fmla="*/ 48 h 2052"/>
                  <a:gd name="T16" fmla="*/ 21 w 1672"/>
                  <a:gd name="T17" fmla="*/ 203 h 2052"/>
                  <a:gd name="T18" fmla="*/ 0 w 1672"/>
                  <a:gd name="T19" fmla="*/ 212 h 2052"/>
                  <a:gd name="T20" fmla="*/ 0 w 1672"/>
                  <a:gd name="T21" fmla="*/ 257 h 2052"/>
                  <a:gd name="T22" fmla="*/ 168 w 1672"/>
                  <a:gd name="T23" fmla="*/ 257 h 2052"/>
                  <a:gd name="T24" fmla="*/ 209 w 1672"/>
                  <a:gd name="T25" fmla="*/ 238 h 2052"/>
                  <a:gd name="T26" fmla="*/ 209 w 1672"/>
                  <a:gd name="T27" fmla="*/ 194 h 2052"/>
                  <a:gd name="T28" fmla="*/ 184 w 1672"/>
                  <a:gd name="T29" fmla="*/ 193 h 2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72"/>
                  <a:gd name="T46" fmla="*/ 0 h 2052"/>
                  <a:gd name="T47" fmla="*/ 1672 w 1672"/>
                  <a:gd name="T48" fmla="*/ 2052 h 2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72" h="2052">
                    <a:moveTo>
                      <a:pt x="1467" y="1550"/>
                    </a:moveTo>
                    <a:lnTo>
                      <a:pt x="1467" y="252"/>
                    </a:lnTo>
                    <a:lnTo>
                      <a:pt x="1339" y="252"/>
                    </a:lnTo>
                    <a:lnTo>
                      <a:pt x="1339" y="0"/>
                    </a:lnTo>
                    <a:lnTo>
                      <a:pt x="489" y="1"/>
                    </a:lnTo>
                    <a:lnTo>
                      <a:pt x="245" y="111"/>
                    </a:lnTo>
                    <a:lnTo>
                      <a:pt x="245" y="348"/>
                    </a:lnTo>
                    <a:lnTo>
                      <a:pt x="164" y="384"/>
                    </a:lnTo>
                    <a:lnTo>
                      <a:pt x="164" y="1626"/>
                    </a:lnTo>
                    <a:lnTo>
                      <a:pt x="0" y="1697"/>
                    </a:lnTo>
                    <a:lnTo>
                      <a:pt x="0" y="2052"/>
                    </a:lnTo>
                    <a:lnTo>
                      <a:pt x="1340" y="2052"/>
                    </a:lnTo>
                    <a:lnTo>
                      <a:pt x="1672" y="1907"/>
                    </a:lnTo>
                    <a:lnTo>
                      <a:pt x="1672" y="1552"/>
                    </a:lnTo>
                    <a:lnTo>
                      <a:pt x="1467" y="15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56" name="Freeform 108"/>
              <p:cNvSpPr>
                <a:spLocks/>
              </p:cNvSpPr>
              <p:nvPr/>
            </p:nvSpPr>
            <p:spPr bwMode="auto">
              <a:xfrm>
                <a:off x="3215" y="1951"/>
                <a:ext cx="802" cy="70"/>
              </a:xfrm>
              <a:custGeom>
                <a:avLst/>
                <a:gdLst>
                  <a:gd name="T0" fmla="*/ 39 w 1606"/>
                  <a:gd name="T1" fmla="*/ 0 h 140"/>
                  <a:gd name="T2" fmla="*/ 200 w 1606"/>
                  <a:gd name="T3" fmla="*/ 1 h 140"/>
                  <a:gd name="T4" fmla="*/ 161 w 1606"/>
                  <a:gd name="T5" fmla="*/ 18 h 140"/>
                  <a:gd name="T6" fmla="*/ 0 w 1606"/>
                  <a:gd name="T7" fmla="*/ 18 h 140"/>
                  <a:gd name="T8" fmla="*/ 39 w 1606"/>
                  <a:gd name="T9" fmla="*/ 0 h 140"/>
                  <a:gd name="T10" fmla="*/ 0 60000 65536"/>
                  <a:gd name="T11" fmla="*/ 0 60000 65536"/>
                  <a:gd name="T12" fmla="*/ 0 60000 65536"/>
                  <a:gd name="T13" fmla="*/ 0 60000 65536"/>
                  <a:gd name="T14" fmla="*/ 0 60000 65536"/>
                  <a:gd name="T15" fmla="*/ 0 w 1606"/>
                  <a:gd name="T16" fmla="*/ 0 h 140"/>
                  <a:gd name="T17" fmla="*/ 1606 w 1606"/>
                  <a:gd name="T18" fmla="*/ 140 h 140"/>
                </a:gdLst>
                <a:ahLst/>
                <a:cxnLst>
                  <a:cxn ang="T10">
                    <a:pos x="T0" y="T1"/>
                  </a:cxn>
                  <a:cxn ang="T11">
                    <a:pos x="T2" y="T3"/>
                  </a:cxn>
                  <a:cxn ang="T12">
                    <a:pos x="T4" y="T5"/>
                  </a:cxn>
                  <a:cxn ang="T13">
                    <a:pos x="T6" y="T7"/>
                  </a:cxn>
                  <a:cxn ang="T14">
                    <a:pos x="T8" y="T9"/>
                  </a:cxn>
                </a:cxnLst>
                <a:rect l="T15" t="T16" r="T17" b="T18"/>
                <a:pathLst>
                  <a:path w="1606" h="140">
                    <a:moveTo>
                      <a:pt x="313" y="0"/>
                    </a:moveTo>
                    <a:lnTo>
                      <a:pt x="1606" y="3"/>
                    </a:lnTo>
                    <a:lnTo>
                      <a:pt x="1295" y="140"/>
                    </a:lnTo>
                    <a:lnTo>
                      <a:pt x="0" y="138"/>
                    </a:lnTo>
                    <a:lnTo>
                      <a:pt x="31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57" name="Freeform 109"/>
              <p:cNvSpPr>
                <a:spLocks/>
              </p:cNvSpPr>
              <p:nvPr/>
            </p:nvSpPr>
            <p:spPr bwMode="auto">
              <a:xfrm>
                <a:off x="3215" y="2020"/>
                <a:ext cx="647" cy="151"/>
              </a:xfrm>
              <a:custGeom>
                <a:avLst/>
                <a:gdLst>
                  <a:gd name="T0" fmla="*/ 161 w 1295"/>
                  <a:gd name="T1" fmla="*/ 38 h 301"/>
                  <a:gd name="T2" fmla="*/ 161 w 1295"/>
                  <a:gd name="T3" fmla="*/ 1 h 301"/>
                  <a:gd name="T4" fmla="*/ 0 w 1295"/>
                  <a:gd name="T5" fmla="*/ 0 h 301"/>
                  <a:gd name="T6" fmla="*/ 0 w 1295"/>
                  <a:gd name="T7" fmla="*/ 38 h 301"/>
                  <a:gd name="T8" fmla="*/ 161 w 1295"/>
                  <a:gd name="T9" fmla="*/ 38 h 301"/>
                  <a:gd name="T10" fmla="*/ 0 60000 65536"/>
                  <a:gd name="T11" fmla="*/ 0 60000 65536"/>
                  <a:gd name="T12" fmla="*/ 0 60000 65536"/>
                  <a:gd name="T13" fmla="*/ 0 60000 65536"/>
                  <a:gd name="T14" fmla="*/ 0 60000 65536"/>
                  <a:gd name="T15" fmla="*/ 0 w 1295"/>
                  <a:gd name="T16" fmla="*/ 0 h 301"/>
                  <a:gd name="T17" fmla="*/ 1295 w 1295"/>
                  <a:gd name="T18" fmla="*/ 301 h 301"/>
                </a:gdLst>
                <a:ahLst/>
                <a:cxnLst>
                  <a:cxn ang="T10">
                    <a:pos x="T0" y="T1"/>
                  </a:cxn>
                  <a:cxn ang="T11">
                    <a:pos x="T2" y="T3"/>
                  </a:cxn>
                  <a:cxn ang="T12">
                    <a:pos x="T4" y="T5"/>
                  </a:cxn>
                  <a:cxn ang="T13">
                    <a:pos x="T6" y="T7"/>
                  </a:cxn>
                  <a:cxn ang="T14">
                    <a:pos x="T8" y="T9"/>
                  </a:cxn>
                </a:cxnLst>
                <a:rect l="T15" t="T16" r="T17" b="T18"/>
                <a:pathLst>
                  <a:path w="1295" h="301">
                    <a:moveTo>
                      <a:pt x="1295" y="301"/>
                    </a:moveTo>
                    <a:lnTo>
                      <a:pt x="1295" y="2"/>
                    </a:lnTo>
                    <a:lnTo>
                      <a:pt x="0" y="0"/>
                    </a:lnTo>
                    <a:lnTo>
                      <a:pt x="0" y="299"/>
                    </a:lnTo>
                    <a:lnTo>
                      <a:pt x="1295" y="301"/>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58" name="Freeform 110"/>
              <p:cNvSpPr>
                <a:spLocks/>
              </p:cNvSpPr>
              <p:nvPr/>
            </p:nvSpPr>
            <p:spPr bwMode="auto">
              <a:xfrm>
                <a:off x="3862" y="1952"/>
                <a:ext cx="155" cy="219"/>
              </a:xfrm>
              <a:custGeom>
                <a:avLst/>
                <a:gdLst>
                  <a:gd name="T0" fmla="*/ 38 w 311"/>
                  <a:gd name="T1" fmla="*/ 38 h 436"/>
                  <a:gd name="T2" fmla="*/ 38 w 311"/>
                  <a:gd name="T3" fmla="*/ 0 h 436"/>
                  <a:gd name="T4" fmla="*/ 0 w 311"/>
                  <a:gd name="T5" fmla="*/ 18 h 436"/>
                  <a:gd name="T6" fmla="*/ 0 w 311"/>
                  <a:gd name="T7" fmla="*/ 55 h 436"/>
                  <a:gd name="T8" fmla="*/ 38 w 311"/>
                  <a:gd name="T9" fmla="*/ 38 h 436"/>
                  <a:gd name="T10" fmla="*/ 0 60000 65536"/>
                  <a:gd name="T11" fmla="*/ 0 60000 65536"/>
                  <a:gd name="T12" fmla="*/ 0 60000 65536"/>
                  <a:gd name="T13" fmla="*/ 0 60000 65536"/>
                  <a:gd name="T14" fmla="*/ 0 60000 65536"/>
                  <a:gd name="T15" fmla="*/ 0 w 311"/>
                  <a:gd name="T16" fmla="*/ 0 h 436"/>
                  <a:gd name="T17" fmla="*/ 311 w 311"/>
                  <a:gd name="T18" fmla="*/ 436 h 436"/>
                </a:gdLst>
                <a:ahLst/>
                <a:cxnLst>
                  <a:cxn ang="T10">
                    <a:pos x="T0" y="T1"/>
                  </a:cxn>
                  <a:cxn ang="T11">
                    <a:pos x="T2" y="T3"/>
                  </a:cxn>
                  <a:cxn ang="T12">
                    <a:pos x="T4" y="T5"/>
                  </a:cxn>
                  <a:cxn ang="T13">
                    <a:pos x="T6" y="T7"/>
                  </a:cxn>
                  <a:cxn ang="T14">
                    <a:pos x="T8" y="T9"/>
                  </a:cxn>
                </a:cxnLst>
                <a:rect l="T15" t="T16" r="T17" b="T18"/>
                <a:pathLst>
                  <a:path w="311" h="436">
                    <a:moveTo>
                      <a:pt x="311" y="299"/>
                    </a:moveTo>
                    <a:lnTo>
                      <a:pt x="311" y="0"/>
                    </a:lnTo>
                    <a:lnTo>
                      <a:pt x="0" y="137"/>
                    </a:lnTo>
                    <a:lnTo>
                      <a:pt x="0" y="436"/>
                    </a:lnTo>
                    <a:lnTo>
                      <a:pt x="311" y="299"/>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59" name="Freeform 111"/>
              <p:cNvSpPr>
                <a:spLocks/>
              </p:cNvSpPr>
              <p:nvPr/>
            </p:nvSpPr>
            <p:spPr bwMode="auto">
              <a:xfrm>
                <a:off x="3480" y="2117"/>
                <a:ext cx="117" cy="50"/>
              </a:xfrm>
              <a:custGeom>
                <a:avLst/>
                <a:gdLst>
                  <a:gd name="T0" fmla="*/ 30 w 233"/>
                  <a:gd name="T1" fmla="*/ 12 h 102"/>
                  <a:gd name="T2" fmla="*/ 30 w 233"/>
                  <a:gd name="T3" fmla="*/ 0 h 102"/>
                  <a:gd name="T4" fmla="*/ 0 w 233"/>
                  <a:gd name="T5" fmla="*/ 0 h 102"/>
                  <a:gd name="T6" fmla="*/ 0 w 233"/>
                  <a:gd name="T7" fmla="*/ 12 h 102"/>
                  <a:gd name="T8" fmla="*/ 30 w 233"/>
                  <a:gd name="T9" fmla="*/ 12 h 102"/>
                  <a:gd name="T10" fmla="*/ 0 60000 65536"/>
                  <a:gd name="T11" fmla="*/ 0 60000 65536"/>
                  <a:gd name="T12" fmla="*/ 0 60000 65536"/>
                  <a:gd name="T13" fmla="*/ 0 60000 65536"/>
                  <a:gd name="T14" fmla="*/ 0 60000 65536"/>
                  <a:gd name="T15" fmla="*/ 0 w 233"/>
                  <a:gd name="T16" fmla="*/ 0 h 102"/>
                  <a:gd name="T17" fmla="*/ 233 w 233"/>
                  <a:gd name="T18" fmla="*/ 102 h 102"/>
                </a:gdLst>
                <a:ahLst/>
                <a:cxnLst>
                  <a:cxn ang="T10">
                    <a:pos x="T0" y="T1"/>
                  </a:cxn>
                  <a:cxn ang="T11">
                    <a:pos x="T2" y="T3"/>
                  </a:cxn>
                  <a:cxn ang="T12">
                    <a:pos x="T4" y="T5"/>
                  </a:cxn>
                  <a:cxn ang="T13">
                    <a:pos x="T6" y="T7"/>
                  </a:cxn>
                  <a:cxn ang="T14">
                    <a:pos x="T8" y="T9"/>
                  </a:cxn>
                </a:cxnLst>
                <a:rect l="T15" t="T16" r="T17" b="T18"/>
                <a:pathLst>
                  <a:path w="233" h="102">
                    <a:moveTo>
                      <a:pt x="233" y="102"/>
                    </a:moveTo>
                    <a:lnTo>
                      <a:pt x="233" y="0"/>
                    </a:lnTo>
                    <a:lnTo>
                      <a:pt x="0" y="1"/>
                    </a:lnTo>
                    <a:lnTo>
                      <a:pt x="0" y="102"/>
                    </a:lnTo>
                    <a:lnTo>
                      <a:pt x="233" y="10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0" name="Freeform 112"/>
              <p:cNvSpPr>
                <a:spLocks/>
              </p:cNvSpPr>
              <p:nvPr/>
            </p:nvSpPr>
            <p:spPr bwMode="auto">
              <a:xfrm>
                <a:off x="3517" y="2041"/>
                <a:ext cx="43" cy="43"/>
              </a:xfrm>
              <a:custGeom>
                <a:avLst/>
                <a:gdLst>
                  <a:gd name="T0" fmla="*/ 5 w 88"/>
                  <a:gd name="T1" fmla="*/ 10 h 88"/>
                  <a:gd name="T2" fmla="*/ 6 w 88"/>
                  <a:gd name="T3" fmla="*/ 10 h 88"/>
                  <a:gd name="T4" fmla="*/ 7 w 88"/>
                  <a:gd name="T5" fmla="*/ 10 h 88"/>
                  <a:gd name="T6" fmla="*/ 8 w 88"/>
                  <a:gd name="T7" fmla="*/ 10 h 88"/>
                  <a:gd name="T8" fmla="*/ 9 w 88"/>
                  <a:gd name="T9" fmla="*/ 9 h 88"/>
                  <a:gd name="T10" fmla="*/ 10 w 88"/>
                  <a:gd name="T11" fmla="*/ 8 h 88"/>
                  <a:gd name="T12" fmla="*/ 10 w 88"/>
                  <a:gd name="T13" fmla="*/ 7 h 88"/>
                  <a:gd name="T14" fmla="*/ 10 w 88"/>
                  <a:gd name="T15" fmla="*/ 6 h 88"/>
                  <a:gd name="T16" fmla="*/ 10 w 88"/>
                  <a:gd name="T17" fmla="*/ 5 h 88"/>
                  <a:gd name="T18" fmla="*/ 10 w 88"/>
                  <a:gd name="T19" fmla="*/ 4 h 88"/>
                  <a:gd name="T20" fmla="*/ 10 w 88"/>
                  <a:gd name="T21" fmla="*/ 3 h 88"/>
                  <a:gd name="T22" fmla="*/ 10 w 88"/>
                  <a:gd name="T23" fmla="*/ 2 h 88"/>
                  <a:gd name="T24" fmla="*/ 9 w 88"/>
                  <a:gd name="T25" fmla="*/ 1 h 88"/>
                  <a:gd name="T26" fmla="*/ 8 w 88"/>
                  <a:gd name="T27" fmla="*/ 0 h 88"/>
                  <a:gd name="T28" fmla="*/ 7 w 88"/>
                  <a:gd name="T29" fmla="*/ 0 h 88"/>
                  <a:gd name="T30" fmla="*/ 6 w 88"/>
                  <a:gd name="T31" fmla="*/ 0 h 88"/>
                  <a:gd name="T32" fmla="*/ 5 w 88"/>
                  <a:gd name="T33" fmla="*/ 0 h 88"/>
                  <a:gd name="T34" fmla="*/ 4 w 88"/>
                  <a:gd name="T35" fmla="*/ 0 h 88"/>
                  <a:gd name="T36" fmla="*/ 3 w 88"/>
                  <a:gd name="T37" fmla="*/ 0 h 88"/>
                  <a:gd name="T38" fmla="*/ 2 w 88"/>
                  <a:gd name="T39" fmla="*/ 0 h 88"/>
                  <a:gd name="T40" fmla="*/ 1 w 88"/>
                  <a:gd name="T41" fmla="*/ 1 h 88"/>
                  <a:gd name="T42" fmla="*/ 0 w 88"/>
                  <a:gd name="T43" fmla="*/ 2 h 88"/>
                  <a:gd name="T44" fmla="*/ 0 w 88"/>
                  <a:gd name="T45" fmla="*/ 3 h 88"/>
                  <a:gd name="T46" fmla="*/ 0 w 88"/>
                  <a:gd name="T47" fmla="*/ 4 h 88"/>
                  <a:gd name="T48" fmla="*/ 0 w 88"/>
                  <a:gd name="T49" fmla="*/ 5 h 88"/>
                  <a:gd name="T50" fmla="*/ 0 w 88"/>
                  <a:gd name="T51" fmla="*/ 6 h 88"/>
                  <a:gd name="T52" fmla="*/ 0 w 88"/>
                  <a:gd name="T53" fmla="*/ 7 h 88"/>
                  <a:gd name="T54" fmla="*/ 0 w 88"/>
                  <a:gd name="T55" fmla="*/ 8 h 88"/>
                  <a:gd name="T56" fmla="*/ 1 w 88"/>
                  <a:gd name="T57" fmla="*/ 9 h 88"/>
                  <a:gd name="T58" fmla="*/ 2 w 88"/>
                  <a:gd name="T59" fmla="*/ 10 h 88"/>
                  <a:gd name="T60" fmla="*/ 3 w 88"/>
                  <a:gd name="T61" fmla="*/ 10 h 88"/>
                  <a:gd name="T62" fmla="*/ 4 w 88"/>
                  <a:gd name="T63" fmla="*/ 10 h 88"/>
                  <a:gd name="T64" fmla="*/ 5 w 88"/>
                  <a:gd name="T65" fmla="*/ 10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88"/>
                  <a:gd name="T101" fmla="*/ 88 w 88"/>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88">
                    <a:moveTo>
                      <a:pt x="44" y="88"/>
                    </a:moveTo>
                    <a:lnTo>
                      <a:pt x="53" y="86"/>
                    </a:lnTo>
                    <a:lnTo>
                      <a:pt x="61" y="84"/>
                    </a:lnTo>
                    <a:lnTo>
                      <a:pt x="68" y="81"/>
                    </a:lnTo>
                    <a:lnTo>
                      <a:pt x="75" y="75"/>
                    </a:lnTo>
                    <a:lnTo>
                      <a:pt x="81" y="68"/>
                    </a:lnTo>
                    <a:lnTo>
                      <a:pt x="84" y="61"/>
                    </a:lnTo>
                    <a:lnTo>
                      <a:pt x="87" y="53"/>
                    </a:lnTo>
                    <a:lnTo>
                      <a:pt x="88" y="44"/>
                    </a:lnTo>
                    <a:lnTo>
                      <a:pt x="87" y="35"/>
                    </a:lnTo>
                    <a:lnTo>
                      <a:pt x="84" y="27"/>
                    </a:lnTo>
                    <a:lnTo>
                      <a:pt x="81" y="20"/>
                    </a:lnTo>
                    <a:lnTo>
                      <a:pt x="75" y="13"/>
                    </a:lnTo>
                    <a:lnTo>
                      <a:pt x="68" y="7"/>
                    </a:lnTo>
                    <a:lnTo>
                      <a:pt x="61" y="4"/>
                    </a:lnTo>
                    <a:lnTo>
                      <a:pt x="53" y="1"/>
                    </a:lnTo>
                    <a:lnTo>
                      <a:pt x="44" y="0"/>
                    </a:lnTo>
                    <a:lnTo>
                      <a:pt x="35" y="1"/>
                    </a:lnTo>
                    <a:lnTo>
                      <a:pt x="27" y="4"/>
                    </a:lnTo>
                    <a:lnTo>
                      <a:pt x="20" y="7"/>
                    </a:lnTo>
                    <a:lnTo>
                      <a:pt x="13" y="13"/>
                    </a:lnTo>
                    <a:lnTo>
                      <a:pt x="7" y="20"/>
                    </a:lnTo>
                    <a:lnTo>
                      <a:pt x="4" y="27"/>
                    </a:lnTo>
                    <a:lnTo>
                      <a:pt x="1" y="35"/>
                    </a:lnTo>
                    <a:lnTo>
                      <a:pt x="0" y="44"/>
                    </a:lnTo>
                    <a:lnTo>
                      <a:pt x="1" y="53"/>
                    </a:lnTo>
                    <a:lnTo>
                      <a:pt x="4" y="61"/>
                    </a:lnTo>
                    <a:lnTo>
                      <a:pt x="7" y="68"/>
                    </a:lnTo>
                    <a:lnTo>
                      <a:pt x="13" y="75"/>
                    </a:lnTo>
                    <a:lnTo>
                      <a:pt x="20" y="81"/>
                    </a:lnTo>
                    <a:lnTo>
                      <a:pt x="27" y="84"/>
                    </a:lnTo>
                    <a:lnTo>
                      <a:pt x="35" y="86"/>
                    </a:lnTo>
                    <a:lnTo>
                      <a:pt x="44" y="88"/>
                    </a:lnTo>
                    <a:close/>
                  </a:path>
                </a:pathLst>
              </a:custGeom>
              <a:solidFill>
                <a:srgbClr val="FFE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1" name="Freeform 113"/>
              <p:cNvSpPr>
                <a:spLocks/>
              </p:cNvSpPr>
              <p:nvPr/>
            </p:nvSpPr>
            <p:spPr bwMode="auto">
              <a:xfrm>
                <a:off x="3551" y="2049"/>
                <a:ext cx="29" cy="34"/>
              </a:xfrm>
              <a:custGeom>
                <a:avLst/>
                <a:gdLst>
                  <a:gd name="T0" fmla="*/ 0 w 59"/>
                  <a:gd name="T1" fmla="*/ 8 h 69"/>
                  <a:gd name="T2" fmla="*/ 1 w 59"/>
                  <a:gd name="T3" fmla="*/ 7 h 69"/>
                  <a:gd name="T4" fmla="*/ 2 w 59"/>
                  <a:gd name="T5" fmla="*/ 6 h 69"/>
                  <a:gd name="T6" fmla="*/ 2 w 59"/>
                  <a:gd name="T7" fmla="*/ 5 h 69"/>
                  <a:gd name="T8" fmla="*/ 3 w 59"/>
                  <a:gd name="T9" fmla="*/ 4 h 69"/>
                  <a:gd name="T10" fmla="*/ 3 w 59"/>
                  <a:gd name="T11" fmla="*/ 3 h 69"/>
                  <a:gd name="T12" fmla="*/ 5 w 59"/>
                  <a:gd name="T13" fmla="*/ 1 h 69"/>
                  <a:gd name="T14" fmla="*/ 6 w 59"/>
                  <a:gd name="T15" fmla="*/ 0 h 69"/>
                  <a:gd name="T16" fmla="*/ 7 w 59"/>
                  <a:gd name="T17" fmla="*/ 0 h 69"/>
                  <a:gd name="T18" fmla="*/ 5 w 59"/>
                  <a:gd name="T19" fmla="*/ 4 h 69"/>
                  <a:gd name="T20" fmla="*/ 7 w 59"/>
                  <a:gd name="T21" fmla="*/ 3 h 69"/>
                  <a:gd name="T22" fmla="*/ 5 w 59"/>
                  <a:gd name="T23" fmla="*/ 5 h 69"/>
                  <a:gd name="T24" fmla="*/ 4 w 59"/>
                  <a:gd name="T25" fmla="*/ 6 h 69"/>
                  <a:gd name="T26" fmla="*/ 4 w 59"/>
                  <a:gd name="T27" fmla="*/ 6 h 69"/>
                  <a:gd name="T28" fmla="*/ 3 w 59"/>
                  <a:gd name="T29" fmla="*/ 7 h 69"/>
                  <a:gd name="T30" fmla="*/ 3 w 59"/>
                  <a:gd name="T31" fmla="*/ 7 h 69"/>
                  <a:gd name="T32" fmla="*/ 2 w 59"/>
                  <a:gd name="T33" fmla="*/ 8 h 69"/>
                  <a:gd name="T34" fmla="*/ 1 w 59"/>
                  <a:gd name="T35" fmla="*/ 8 h 69"/>
                  <a:gd name="T36" fmla="*/ 0 w 59"/>
                  <a:gd name="T37" fmla="*/ 8 h 69"/>
                  <a:gd name="T38" fmla="*/ 0 w 59"/>
                  <a:gd name="T39" fmla="*/ 8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69"/>
                  <a:gd name="T62" fmla="*/ 59 w 59"/>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69">
                    <a:moveTo>
                      <a:pt x="0" y="69"/>
                    </a:moveTo>
                    <a:lnTo>
                      <a:pt x="11" y="61"/>
                    </a:lnTo>
                    <a:lnTo>
                      <a:pt x="19" y="53"/>
                    </a:lnTo>
                    <a:lnTo>
                      <a:pt x="23" y="44"/>
                    </a:lnTo>
                    <a:lnTo>
                      <a:pt x="26" y="35"/>
                    </a:lnTo>
                    <a:lnTo>
                      <a:pt x="31" y="24"/>
                    </a:lnTo>
                    <a:lnTo>
                      <a:pt x="43" y="13"/>
                    </a:lnTo>
                    <a:lnTo>
                      <a:pt x="54" y="4"/>
                    </a:lnTo>
                    <a:lnTo>
                      <a:pt x="59" y="0"/>
                    </a:lnTo>
                    <a:lnTo>
                      <a:pt x="43" y="34"/>
                    </a:lnTo>
                    <a:lnTo>
                      <a:pt x="58" y="30"/>
                    </a:lnTo>
                    <a:lnTo>
                      <a:pt x="41" y="46"/>
                    </a:lnTo>
                    <a:lnTo>
                      <a:pt x="38" y="51"/>
                    </a:lnTo>
                    <a:lnTo>
                      <a:pt x="35" y="55"/>
                    </a:lnTo>
                    <a:lnTo>
                      <a:pt x="30" y="59"/>
                    </a:lnTo>
                    <a:lnTo>
                      <a:pt x="25" y="61"/>
                    </a:lnTo>
                    <a:lnTo>
                      <a:pt x="19" y="65"/>
                    </a:lnTo>
                    <a:lnTo>
                      <a:pt x="13" y="66"/>
                    </a:lnTo>
                    <a:lnTo>
                      <a:pt x="7" y="68"/>
                    </a:lnTo>
                    <a:lnTo>
                      <a:pt x="0" y="69"/>
                    </a:lnTo>
                    <a:close/>
                  </a:path>
                </a:pathLst>
              </a:custGeom>
              <a:solidFill>
                <a:srgbClr val="FFE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2" name="Freeform 114"/>
              <p:cNvSpPr>
                <a:spLocks/>
              </p:cNvSpPr>
              <p:nvPr/>
            </p:nvSpPr>
            <p:spPr bwMode="auto">
              <a:xfrm>
                <a:off x="3497" y="2049"/>
                <a:ext cx="29" cy="34"/>
              </a:xfrm>
              <a:custGeom>
                <a:avLst/>
                <a:gdLst>
                  <a:gd name="T0" fmla="*/ 7 w 59"/>
                  <a:gd name="T1" fmla="*/ 9 h 68"/>
                  <a:gd name="T2" fmla="*/ 6 w 59"/>
                  <a:gd name="T3" fmla="*/ 7 h 68"/>
                  <a:gd name="T4" fmla="*/ 5 w 59"/>
                  <a:gd name="T5" fmla="*/ 6 h 68"/>
                  <a:gd name="T6" fmla="*/ 4 w 59"/>
                  <a:gd name="T7" fmla="*/ 5 h 68"/>
                  <a:gd name="T8" fmla="*/ 4 w 59"/>
                  <a:gd name="T9" fmla="*/ 4 h 68"/>
                  <a:gd name="T10" fmla="*/ 3 w 59"/>
                  <a:gd name="T11" fmla="*/ 3 h 68"/>
                  <a:gd name="T12" fmla="*/ 2 w 59"/>
                  <a:gd name="T13" fmla="*/ 1 h 68"/>
                  <a:gd name="T14" fmla="*/ 0 w 59"/>
                  <a:gd name="T15" fmla="*/ 1 h 68"/>
                  <a:gd name="T16" fmla="*/ 0 w 59"/>
                  <a:gd name="T17" fmla="*/ 0 h 68"/>
                  <a:gd name="T18" fmla="*/ 1 w 59"/>
                  <a:gd name="T19" fmla="*/ 4 h 68"/>
                  <a:gd name="T20" fmla="*/ 0 w 59"/>
                  <a:gd name="T21" fmla="*/ 3 h 68"/>
                  <a:gd name="T22" fmla="*/ 2 w 59"/>
                  <a:gd name="T23" fmla="*/ 5 h 68"/>
                  <a:gd name="T24" fmla="*/ 2 w 59"/>
                  <a:gd name="T25" fmla="*/ 6 h 68"/>
                  <a:gd name="T26" fmla="*/ 3 w 59"/>
                  <a:gd name="T27" fmla="*/ 6 h 68"/>
                  <a:gd name="T28" fmla="*/ 3 w 59"/>
                  <a:gd name="T29" fmla="*/ 7 h 68"/>
                  <a:gd name="T30" fmla="*/ 4 w 59"/>
                  <a:gd name="T31" fmla="*/ 7 h 68"/>
                  <a:gd name="T32" fmla="*/ 5 w 59"/>
                  <a:gd name="T33" fmla="*/ 8 h 68"/>
                  <a:gd name="T34" fmla="*/ 5 w 59"/>
                  <a:gd name="T35" fmla="*/ 9 h 68"/>
                  <a:gd name="T36" fmla="*/ 6 w 59"/>
                  <a:gd name="T37" fmla="*/ 9 h 68"/>
                  <a:gd name="T38" fmla="*/ 7 w 59"/>
                  <a:gd name="T39" fmla="*/ 9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68"/>
                  <a:gd name="T62" fmla="*/ 59 w 5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68">
                    <a:moveTo>
                      <a:pt x="59" y="68"/>
                    </a:moveTo>
                    <a:lnTo>
                      <a:pt x="49" y="61"/>
                    </a:lnTo>
                    <a:lnTo>
                      <a:pt x="40" y="53"/>
                    </a:lnTo>
                    <a:lnTo>
                      <a:pt x="36" y="44"/>
                    </a:lnTo>
                    <a:lnTo>
                      <a:pt x="32" y="35"/>
                    </a:lnTo>
                    <a:lnTo>
                      <a:pt x="27" y="24"/>
                    </a:lnTo>
                    <a:lnTo>
                      <a:pt x="16" y="13"/>
                    </a:lnTo>
                    <a:lnTo>
                      <a:pt x="5" y="4"/>
                    </a:lnTo>
                    <a:lnTo>
                      <a:pt x="0" y="0"/>
                    </a:lnTo>
                    <a:lnTo>
                      <a:pt x="15" y="32"/>
                    </a:lnTo>
                    <a:lnTo>
                      <a:pt x="1" y="30"/>
                    </a:lnTo>
                    <a:lnTo>
                      <a:pt x="19" y="46"/>
                    </a:lnTo>
                    <a:lnTo>
                      <a:pt x="21" y="51"/>
                    </a:lnTo>
                    <a:lnTo>
                      <a:pt x="24" y="54"/>
                    </a:lnTo>
                    <a:lnTo>
                      <a:pt x="29" y="58"/>
                    </a:lnTo>
                    <a:lnTo>
                      <a:pt x="35" y="61"/>
                    </a:lnTo>
                    <a:lnTo>
                      <a:pt x="40" y="64"/>
                    </a:lnTo>
                    <a:lnTo>
                      <a:pt x="46" y="66"/>
                    </a:lnTo>
                    <a:lnTo>
                      <a:pt x="52" y="67"/>
                    </a:lnTo>
                    <a:lnTo>
                      <a:pt x="59" y="68"/>
                    </a:lnTo>
                    <a:close/>
                  </a:path>
                </a:pathLst>
              </a:custGeom>
              <a:solidFill>
                <a:srgbClr val="FFE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3" name="Freeform 115"/>
              <p:cNvSpPr>
                <a:spLocks/>
              </p:cNvSpPr>
              <p:nvPr/>
            </p:nvSpPr>
            <p:spPr bwMode="auto">
              <a:xfrm>
                <a:off x="3297" y="1305"/>
                <a:ext cx="618" cy="60"/>
              </a:xfrm>
              <a:custGeom>
                <a:avLst/>
                <a:gdLst>
                  <a:gd name="T0" fmla="*/ 33 w 1237"/>
                  <a:gd name="T1" fmla="*/ 0 h 120"/>
                  <a:gd name="T2" fmla="*/ 154 w 1237"/>
                  <a:gd name="T3" fmla="*/ 0 h 120"/>
                  <a:gd name="T4" fmla="*/ 120 w 1237"/>
                  <a:gd name="T5" fmla="*/ 15 h 120"/>
                  <a:gd name="T6" fmla="*/ 0 w 1237"/>
                  <a:gd name="T7" fmla="*/ 15 h 120"/>
                  <a:gd name="T8" fmla="*/ 33 w 1237"/>
                  <a:gd name="T9" fmla="*/ 0 h 120"/>
                  <a:gd name="T10" fmla="*/ 0 60000 65536"/>
                  <a:gd name="T11" fmla="*/ 0 60000 65536"/>
                  <a:gd name="T12" fmla="*/ 0 60000 65536"/>
                  <a:gd name="T13" fmla="*/ 0 60000 65536"/>
                  <a:gd name="T14" fmla="*/ 0 60000 65536"/>
                  <a:gd name="T15" fmla="*/ 0 w 1237"/>
                  <a:gd name="T16" fmla="*/ 0 h 120"/>
                  <a:gd name="T17" fmla="*/ 1237 w 1237"/>
                  <a:gd name="T18" fmla="*/ 120 h 120"/>
                </a:gdLst>
                <a:ahLst/>
                <a:cxnLst>
                  <a:cxn ang="T10">
                    <a:pos x="T0" y="T1"/>
                  </a:cxn>
                  <a:cxn ang="T11">
                    <a:pos x="T2" y="T3"/>
                  </a:cxn>
                  <a:cxn ang="T12">
                    <a:pos x="T4" y="T5"/>
                  </a:cxn>
                  <a:cxn ang="T13">
                    <a:pos x="T6" y="T7"/>
                  </a:cxn>
                  <a:cxn ang="T14">
                    <a:pos x="T8" y="T9"/>
                  </a:cxn>
                </a:cxnLst>
                <a:rect l="T15" t="T16" r="T17" b="T18"/>
                <a:pathLst>
                  <a:path w="1237" h="120">
                    <a:moveTo>
                      <a:pt x="270" y="0"/>
                    </a:moveTo>
                    <a:lnTo>
                      <a:pt x="1237" y="0"/>
                    </a:lnTo>
                    <a:lnTo>
                      <a:pt x="967" y="120"/>
                    </a:lnTo>
                    <a:lnTo>
                      <a:pt x="0" y="120"/>
                    </a:lnTo>
                    <a:lnTo>
                      <a:pt x="27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4" name="Freeform 116"/>
              <p:cNvSpPr>
                <a:spLocks/>
              </p:cNvSpPr>
              <p:nvPr/>
            </p:nvSpPr>
            <p:spPr bwMode="auto">
              <a:xfrm>
                <a:off x="3337" y="1228"/>
                <a:ext cx="403" cy="126"/>
              </a:xfrm>
              <a:custGeom>
                <a:avLst/>
                <a:gdLst>
                  <a:gd name="T0" fmla="*/ 101 w 804"/>
                  <a:gd name="T1" fmla="*/ 31 h 254"/>
                  <a:gd name="T2" fmla="*/ 101 w 804"/>
                  <a:gd name="T3" fmla="*/ 0 h 254"/>
                  <a:gd name="T4" fmla="*/ 0 w 804"/>
                  <a:gd name="T5" fmla="*/ 0 h 254"/>
                  <a:gd name="T6" fmla="*/ 0 w 804"/>
                  <a:gd name="T7" fmla="*/ 31 h 254"/>
                  <a:gd name="T8" fmla="*/ 101 w 804"/>
                  <a:gd name="T9" fmla="*/ 31 h 254"/>
                  <a:gd name="T10" fmla="*/ 0 60000 65536"/>
                  <a:gd name="T11" fmla="*/ 0 60000 65536"/>
                  <a:gd name="T12" fmla="*/ 0 60000 65536"/>
                  <a:gd name="T13" fmla="*/ 0 60000 65536"/>
                  <a:gd name="T14" fmla="*/ 0 60000 65536"/>
                  <a:gd name="T15" fmla="*/ 0 w 804"/>
                  <a:gd name="T16" fmla="*/ 0 h 254"/>
                  <a:gd name="T17" fmla="*/ 804 w 804"/>
                  <a:gd name="T18" fmla="*/ 254 h 254"/>
                </a:gdLst>
                <a:ahLst/>
                <a:cxnLst>
                  <a:cxn ang="T10">
                    <a:pos x="T0" y="T1"/>
                  </a:cxn>
                  <a:cxn ang="T11">
                    <a:pos x="T2" y="T3"/>
                  </a:cxn>
                  <a:cxn ang="T12">
                    <a:pos x="T4" y="T5"/>
                  </a:cxn>
                  <a:cxn ang="T13">
                    <a:pos x="T6" y="T7"/>
                  </a:cxn>
                  <a:cxn ang="T14">
                    <a:pos x="T8" y="T9"/>
                  </a:cxn>
                </a:cxnLst>
                <a:rect l="T15" t="T16" r="T17" b="T18"/>
                <a:pathLst>
                  <a:path w="804" h="254">
                    <a:moveTo>
                      <a:pt x="804" y="254"/>
                    </a:moveTo>
                    <a:lnTo>
                      <a:pt x="804" y="3"/>
                    </a:lnTo>
                    <a:lnTo>
                      <a:pt x="0" y="0"/>
                    </a:lnTo>
                    <a:lnTo>
                      <a:pt x="0" y="253"/>
                    </a:lnTo>
                    <a:lnTo>
                      <a:pt x="804" y="254"/>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5" name="Freeform 117"/>
              <p:cNvSpPr>
                <a:spLocks/>
              </p:cNvSpPr>
              <p:nvPr/>
            </p:nvSpPr>
            <p:spPr bwMode="auto">
              <a:xfrm>
                <a:off x="3740" y="1178"/>
                <a:ext cx="111" cy="176"/>
              </a:xfrm>
              <a:custGeom>
                <a:avLst/>
                <a:gdLst>
                  <a:gd name="T0" fmla="*/ 27 w 223"/>
                  <a:gd name="T1" fmla="*/ 31 h 353"/>
                  <a:gd name="T2" fmla="*/ 27 w 223"/>
                  <a:gd name="T3" fmla="*/ 0 h 353"/>
                  <a:gd name="T4" fmla="*/ 0 w 223"/>
                  <a:gd name="T5" fmla="*/ 12 h 353"/>
                  <a:gd name="T6" fmla="*/ 0 w 223"/>
                  <a:gd name="T7" fmla="*/ 44 h 353"/>
                  <a:gd name="T8" fmla="*/ 27 w 223"/>
                  <a:gd name="T9" fmla="*/ 31 h 353"/>
                  <a:gd name="T10" fmla="*/ 0 60000 65536"/>
                  <a:gd name="T11" fmla="*/ 0 60000 65536"/>
                  <a:gd name="T12" fmla="*/ 0 60000 65536"/>
                  <a:gd name="T13" fmla="*/ 0 60000 65536"/>
                  <a:gd name="T14" fmla="*/ 0 60000 65536"/>
                  <a:gd name="T15" fmla="*/ 0 w 223"/>
                  <a:gd name="T16" fmla="*/ 0 h 353"/>
                  <a:gd name="T17" fmla="*/ 223 w 223"/>
                  <a:gd name="T18" fmla="*/ 353 h 353"/>
                </a:gdLst>
                <a:ahLst/>
                <a:cxnLst>
                  <a:cxn ang="T10">
                    <a:pos x="T0" y="T1"/>
                  </a:cxn>
                  <a:cxn ang="T11">
                    <a:pos x="T2" y="T3"/>
                  </a:cxn>
                  <a:cxn ang="T12">
                    <a:pos x="T4" y="T5"/>
                  </a:cxn>
                  <a:cxn ang="T13">
                    <a:pos x="T6" y="T7"/>
                  </a:cxn>
                  <a:cxn ang="T14">
                    <a:pos x="T8" y="T9"/>
                  </a:cxn>
                </a:cxnLst>
                <a:rect l="T15" t="T16" r="T17" b="T18"/>
                <a:pathLst>
                  <a:path w="223" h="353">
                    <a:moveTo>
                      <a:pt x="223" y="253"/>
                    </a:moveTo>
                    <a:lnTo>
                      <a:pt x="223" y="0"/>
                    </a:lnTo>
                    <a:lnTo>
                      <a:pt x="0" y="102"/>
                    </a:lnTo>
                    <a:lnTo>
                      <a:pt x="0" y="353"/>
                    </a:lnTo>
                    <a:lnTo>
                      <a:pt x="223" y="253"/>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6" name="Freeform 118"/>
              <p:cNvSpPr>
                <a:spLocks/>
              </p:cNvSpPr>
              <p:nvPr/>
            </p:nvSpPr>
            <p:spPr bwMode="auto">
              <a:xfrm>
                <a:off x="3337" y="1178"/>
                <a:ext cx="514" cy="51"/>
              </a:xfrm>
              <a:custGeom>
                <a:avLst/>
                <a:gdLst>
                  <a:gd name="T0" fmla="*/ 129 w 1027"/>
                  <a:gd name="T1" fmla="*/ 0 h 103"/>
                  <a:gd name="T2" fmla="*/ 28 w 1027"/>
                  <a:gd name="T3" fmla="*/ 0 h 103"/>
                  <a:gd name="T4" fmla="*/ 0 w 1027"/>
                  <a:gd name="T5" fmla="*/ 12 h 103"/>
                  <a:gd name="T6" fmla="*/ 101 w 1027"/>
                  <a:gd name="T7" fmla="*/ 12 h 103"/>
                  <a:gd name="T8" fmla="*/ 129 w 1027"/>
                  <a:gd name="T9" fmla="*/ 0 h 103"/>
                  <a:gd name="T10" fmla="*/ 0 60000 65536"/>
                  <a:gd name="T11" fmla="*/ 0 60000 65536"/>
                  <a:gd name="T12" fmla="*/ 0 60000 65536"/>
                  <a:gd name="T13" fmla="*/ 0 60000 65536"/>
                  <a:gd name="T14" fmla="*/ 0 60000 65536"/>
                  <a:gd name="T15" fmla="*/ 0 w 1027"/>
                  <a:gd name="T16" fmla="*/ 0 h 103"/>
                  <a:gd name="T17" fmla="*/ 1027 w 1027"/>
                  <a:gd name="T18" fmla="*/ 103 h 103"/>
                </a:gdLst>
                <a:ahLst/>
                <a:cxnLst>
                  <a:cxn ang="T10">
                    <a:pos x="T0" y="T1"/>
                  </a:cxn>
                  <a:cxn ang="T11">
                    <a:pos x="T2" y="T3"/>
                  </a:cxn>
                  <a:cxn ang="T12">
                    <a:pos x="T4" y="T5"/>
                  </a:cxn>
                  <a:cxn ang="T13">
                    <a:pos x="T6" y="T7"/>
                  </a:cxn>
                  <a:cxn ang="T14">
                    <a:pos x="T8" y="T9"/>
                  </a:cxn>
                </a:cxnLst>
                <a:rect l="T15" t="T16" r="T17" b="T18"/>
                <a:pathLst>
                  <a:path w="1027" h="103">
                    <a:moveTo>
                      <a:pt x="1027" y="1"/>
                    </a:moveTo>
                    <a:lnTo>
                      <a:pt x="223" y="0"/>
                    </a:lnTo>
                    <a:lnTo>
                      <a:pt x="0" y="100"/>
                    </a:lnTo>
                    <a:lnTo>
                      <a:pt x="804" y="103"/>
                    </a:lnTo>
                    <a:lnTo>
                      <a:pt x="1027"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7" name="Freeform 119"/>
              <p:cNvSpPr>
                <a:spLocks/>
              </p:cNvSpPr>
              <p:nvPr/>
            </p:nvSpPr>
            <p:spPr bwMode="auto">
              <a:xfrm>
                <a:off x="3297" y="1365"/>
                <a:ext cx="483" cy="646"/>
              </a:xfrm>
              <a:custGeom>
                <a:avLst/>
                <a:gdLst>
                  <a:gd name="T0" fmla="*/ 120 w 967"/>
                  <a:gd name="T1" fmla="*/ 162 h 1292"/>
                  <a:gd name="T2" fmla="*/ 120 w 967"/>
                  <a:gd name="T3" fmla="*/ 0 h 1292"/>
                  <a:gd name="T4" fmla="*/ 0 w 967"/>
                  <a:gd name="T5" fmla="*/ 0 h 1292"/>
                  <a:gd name="T6" fmla="*/ 0 w 967"/>
                  <a:gd name="T7" fmla="*/ 162 h 1292"/>
                  <a:gd name="T8" fmla="*/ 120 w 967"/>
                  <a:gd name="T9" fmla="*/ 162 h 1292"/>
                  <a:gd name="T10" fmla="*/ 0 60000 65536"/>
                  <a:gd name="T11" fmla="*/ 0 60000 65536"/>
                  <a:gd name="T12" fmla="*/ 0 60000 65536"/>
                  <a:gd name="T13" fmla="*/ 0 60000 65536"/>
                  <a:gd name="T14" fmla="*/ 0 60000 65536"/>
                  <a:gd name="T15" fmla="*/ 0 w 967"/>
                  <a:gd name="T16" fmla="*/ 0 h 1292"/>
                  <a:gd name="T17" fmla="*/ 967 w 967"/>
                  <a:gd name="T18" fmla="*/ 1292 h 1292"/>
                </a:gdLst>
                <a:ahLst/>
                <a:cxnLst>
                  <a:cxn ang="T10">
                    <a:pos x="T0" y="T1"/>
                  </a:cxn>
                  <a:cxn ang="T11">
                    <a:pos x="T2" y="T3"/>
                  </a:cxn>
                  <a:cxn ang="T12">
                    <a:pos x="T4" y="T5"/>
                  </a:cxn>
                  <a:cxn ang="T13">
                    <a:pos x="T6" y="T7"/>
                  </a:cxn>
                  <a:cxn ang="T14">
                    <a:pos x="T8" y="T9"/>
                  </a:cxn>
                </a:cxnLst>
                <a:rect l="T15" t="T16" r="T17" b="T18"/>
                <a:pathLst>
                  <a:path w="967" h="1292">
                    <a:moveTo>
                      <a:pt x="967" y="1292"/>
                    </a:moveTo>
                    <a:lnTo>
                      <a:pt x="967" y="0"/>
                    </a:lnTo>
                    <a:lnTo>
                      <a:pt x="0" y="0"/>
                    </a:lnTo>
                    <a:lnTo>
                      <a:pt x="0" y="1290"/>
                    </a:lnTo>
                    <a:lnTo>
                      <a:pt x="967" y="1292"/>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8" name="Freeform 120"/>
              <p:cNvSpPr>
                <a:spLocks/>
              </p:cNvSpPr>
              <p:nvPr/>
            </p:nvSpPr>
            <p:spPr bwMode="auto">
              <a:xfrm>
                <a:off x="3320" y="1386"/>
                <a:ext cx="57" cy="35"/>
              </a:xfrm>
              <a:custGeom>
                <a:avLst/>
                <a:gdLst>
                  <a:gd name="T0" fmla="*/ 14 w 115"/>
                  <a:gd name="T1" fmla="*/ 8 h 71"/>
                  <a:gd name="T2" fmla="*/ 14 w 115"/>
                  <a:gd name="T3" fmla="*/ 0 h 71"/>
                  <a:gd name="T4" fmla="*/ 0 w 115"/>
                  <a:gd name="T5" fmla="*/ 0 h 71"/>
                  <a:gd name="T6" fmla="*/ 0 w 115"/>
                  <a:gd name="T7" fmla="*/ 8 h 71"/>
                  <a:gd name="T8" fmla="*/ 14 w 115"/>
                  <a:gd name="T9" fmla="*/ 8 h 71"/>
                  <a:gd name="T10" fmla="*/ 0 60000 65536"/>
                  <a:gd name="T11" fmla="*/ 0 60000 65536"/>
                  <a:gd name="T12" fmla="*/ 0 60000 65536"/>
                  <a:gd name="T13" fmla="*/ 0 60000 65536"/>
                  <a:gd name="T14" fmla="*/ 0 60000 65536"/>
                  <a:gd name="T15" fmla="*/ 0 w 115"/>
                  <a:gd name="T16" fmla="*/ 0 h 71"/>
                  <a:gd name="T17" fmla="*/ 115 w 115"/>
                  <a:gd name="T18" fmla="*/ 71 h 71"/>
                </a:gdLst>
                <a:ahLst/>
                <a:cxnLst>
                  <a:cxn ang="T10">
                    <a:pos x="T0" y="T1"/>
                  </a:cxn>
                  <a:cxn ang="T11">
                    <a:pos x="T2" y="T3"/>
                  </a:cxn>
                  <a:cxn ang="T12">
                    <a:pos x="T4" y="T5"/>
                  </a:cxn>
                  <a:cxn ang="T13">
                    <a:pos x="T6" y="T7"/>
                  </a:cxn>
                  <a:cxn ang="T14">
                    <a:pos x="T8" y="T9"/>
                  </a:cxn>
                </a:cxnLst>
                <a:rect l="T15" t="T16" r="T17" b="T18"/>
                <a:pathLst>
                  <a:path w="115" h="71">
                    <a:moveTo>
                      <a:pt x="115" y="71"/>
                    </a:moveTo>
                    <a:lnTo>
                      <a:pt x="115" y="1"/>
                    </a:lnTo>
                    <a:lnTo>
                      <a:pt x="0" y="0"/>
                    </a:lnTo>
                    <a:lnTo>
                      <a:pt x="0" y="70"/>
                    </a:lnTo>
                    <a:lnTo>
                      <a:pt x="115" y="7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69" name="Rectangle 121"/>
              <p:cNvSpPr>
                <a:spLocks noChangeArrowheads="1"/>
              </p:cNvSpPr>
              <p:nvPr/>
            </p:nvSpPr>
            <p:spPr bwMode="auto">
              <a:xfrm>
                <a:off x="3415" y="138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70" name="Rectangle 122"/>
              <p:cNvSpPr>
                <a:spLocks noChangeArrowheads="1"/>
              </p:cNvSpPr>
              <p:nvPr/>
            </p:nvSpPr>
            <p:spPr bwMode="auto">
              <a:xfrm>
                <a:off x="3351" y="1243"/>
                <a:ext cx="58" cy="100"/>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71" name="Freeform 123"/>
              <p:cNvSpPr>
                <a:spLocks/>
              </p:cNvSpPr>
              <p:nvPr/>
            </p:nvSpPr>
            <p:spPr bwMode="auto">
              <a:xfrm>
                <a:off x="3430" y="1243"/>
                <a:ext cx="58" cy="101"/>
              </a:xfrm>
              <a:custGeom>
                <a:avLst/>
                <a:gdLst>
                  <a:gd name="T0" fmla="*/ 15 w 116"/>
                  <a:gd name="T1" fmla="*/ 25 h 202"/>
                  <a:gd name="T2" fmla="*/ 15 w 116"/>
                  <a:gd name="T3" fmla="*/ 0 h 202"/>
                  <a:gd name="T4" fmla="*/ 0 w 116"/>
                  <a:gd name="T5" fmla="*/ 0 h 202"/>
                  <a:gd name="T6" fmla="*/ 0 w 116"/>
                  <a:gd name="T7" fmla="*/ 25 h 202"/>
                  <a:gd name="T8" fmla="*/ 15 w 116"/>
                  <a:gd name="T9" fmla="*/ 25 h 202"/>
                  <a:gd name="T10" fmla="*/ 0 60000 65536"/>
                  <a:gd name="T11" fmla="*/ 0 60000 65536"/>
                  <a:gd name="T12" fmla="*/ 0 60000 65536"/>
                  <a:gd name="T13" fmla="*/ 0 60000 65536"/>
                  <a:gd name="T14" fmla="*/ 0 60000 65536"/>
                  <a:gd name="T15" fmla="*/ 0 w 116"/>
                  <a:gd name="T16" fmla="*/ 0 h 202"/>
                  <a:gd name="T17" fmla="*/ 116 w 116"/>
                  <a:gd name="T18" fmla="*/ 202 h 202"/>
                </a:gdLst>
                <a:ahLst/>
                <a:cxnLst>
                  <a:cxn ang="T10">
                    <a:pos x="T0" y="T1"/>
                  </a:cxn>
                  <a:cxn ang="T11">
                    <a:pos x="T2" y="T3"/>
                  </a:cxn>
                  <a:cxn ang="T12">
                    <a:pos x="T4" y="T5"/>
                  </a:cxn>
                  <a:cxn ang="T13">
                    <a:pos x="T6" y="T7"/>
                  </a:cxn>
                  <a:cxn ang="T14">
                    <a:pos x="T8" y="T9"/>
                  </a:cxn>
                </a:cxnLst>
                <a:rect l="T15" t="T16" r="T17" b="T18"/>
                <a:pathLst>
                  <a:path w="116" h="202">
                    <a:moveTo>
                      <a:pt x="116" y="202"/>
                    </a:moveTo>
                    <a:lnTo>
                      <a:pt x="116" y="0"/>
                    </a:lnTo>
                    <a:lnTo>
                      <a:pt x="0" y="0"/>
                    </a:lnTo>
                    <a:lnTo>
                      <a:pt x="0" y="201"/>
                    </a:lnTo>
                    <a:lnTo>
                      <a:pt x="116" y="20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72" name="Rectangle 124"/>
              <p:cNvSpPr>
                <a:spLocks noChangeArrowheads="1"/>
              </p:cNvSpPr>
              <p:nvPr/>
            </p:nvSpPr>
            <p:spPr bwMode="auto">
              <a:xfrm>
                <a:off x="3510" y="1243"/>
                <a:ext cx="57" cy="101"/>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73" name="Rectangle 125"/>
              <p:cNvSpPr>
                <a:spLocks noChangeArrowheads="1"/>
              </p:cNvSpPr>
              <p:nvPr/>
            </p:nvSpPr>
            <p:spPr bwMode="auto">
              <a:xfrm>
                <a:off x="3589" y="1243"/>
                <a:ext cx="58" cy="101"/>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74" name="Freeform 126"/>
              <p:cNvSpPr>
                <a:spLocks/>
              </p:cNvSpPr>
              <p:nvPr/>
            </p:nvSpPr>
            <p:spPr bwMode="auto">
              <a:xfrm>
                <a:off x="3668" y="1243"/>
                <a:ext cx="58" cy="101"/>
              </a:xfrm>
              <a:custGeom>
                <a:avLst/>
                <a:gdLst>
                  <a:gd name="T0" fmla="*/ 15 w 116"/>
                  <a:gd name="T1" fmla="*/ 25 h 202"/>
                  <a:gd name="T2" fmla="*/ 15 w 116"/>
                  <a:gd name="T3" fmla="*/ 1 h 202"/>
                  <a:gd name="T4" fmla="*/ 0 w 116"/>
                  <a:gd name="T5" fmla="*/ 0 h 202"/>
                  <a:gd name="T6" fmla="*/ 0 w 116"/>
                  <a:gd name="T7" fmla="*/ 25 h 202"/>
                  <a:gd name="T8" fmla="*/ 15 w 116"/>
                  <a:gd name="T9" fmla="*/ 25 h 202"/>
                  <a:gd name="T10" fmla="*/ 0 60000 65536"/>
                  <a:gd name="T11" fmla="*/ 0 60000 65536"/>
                  <a:gd name="T12" fmla="*/ 0 60000 65536"/>
                  <a:gd name="T13" fmla="*/ 0 60000 65536"/>
                  <a:gd name="T14" fmla="*/ 0 60000 65536"/>
                  <a:gd name="T15" fmla="*/ 0 w 116"/>
                  <a:gd name="T16" fmla="*/ 0 h 202"/>
                  <a:gd name="T17" fmla="*/ 116 w 116"/>
                  <a:gd name="T18" fmla="*/ 202 h 202"/>
                </a:gdLst>
                <a:ahLst/>
                <a:cxnLst>
                  <a:cxn ang="T10">
                    <a:pos x="T0" y="T1"/>
                  </a:cxn>
                  <a:cxn ang="T11">
                    <a:pos x="T2" y="T3"/>
                  </a:cxn>
                  <a:cxn ang="T12">
                    <a:pos x="T4" y="T5"/>
                  </a:cxn>
                  <a:cxn ang="T13">
                    <a:pos x="T6" y="T7"/>
                  </a:cxn>
                  <a:cxn ang="T14">
                    <a:pos x="T8" y="T9"/>
                  </a:cxn>
                </a:cxnLst>
                <a:rect l="T15" t="T16" r="T17" b="T18"/>
                <a:pathLst>
                  <a:path w="116" h="202">
                    <a:moveTo>
                      <a:pt x="116" y="202"/>
                    </a:moveTo>
                    <a:lnTo>
                      <a:pt x="116" y="2"/>
                    </a:lnTo>
                    <a:lnTo>
                      <a:pt x="0" y="0"/>
                    </a:lnTo>
                    <a:lnTo>
                      <a:pt x="0" y="202"/>
                    </a:lnTo>
                    <a:lnTo>
                      <a:pt x="116" y="20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75" name="Rectangle 127"/>
              <p:cNvSpPr>
                <a:spLocks noChangeArrowheads="1"/>
              </p:cNvSpPr>
              <p:nvPr/>
            </p:nvSpPr>
            <p:spPr bwMode="auto">
              <a:xfrm>
                <a:off x="3510" y="138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76" name="Freeform 128"/>
              <p:cNvSpPr>
                <a:spLocks/>
              </p:cNvSpPr>
              <p:nvPr/>
            </p:nvSpPr>
            <p:spPr bwMode="auto">
              <a:xfrm>
                <a:off x="3605" y="1386"/>
                <a:ext cx="57" cy="36"/>
              </a:xfrm>
              <a:custGeom>
                <a:avLst/>
                <a:gdLst>
                  <a:gd name="T0" fmla="*/ 14 w 115"/>
                  <a:gd name="T1" fmla="*/ 9 h 72"/>
                  <a:gd name="T2" fmla="*/ 14 w 115"/>
                  <a:gd name="T3" fmla="*/ 1 h 72"/>
                  <a:gd name="T4" fmla="*/ 0 w 115"/>
                  <a:gd name="T5" fmla="*/ 0 h 72"/>
                  <a:gd name="T6" fmla="*/ 0 w 115"/>
                  <a:gd name="T7" fmla="*/ 9 h 72"/>
                  <a:gd name="T8" fmla="*/ 14 w 115"/>
                  <a:gd name="T9" fmla="*/ 9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77" name="Rectangle 129"/>
              <p:cNvSpPr>
                <a:spLocks noChangeArrowheads="1"/>
              </p:cNvSpPr>
              <p:nvPr/>
            </p:nvSpPr>
            <p:spPr bwMode="auto">
              <a:xfrm>
                <a:off x="3700" y="138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78" name="Freeform 130"/>
              <p:cNvSpPr>
                <a:spLocks/>
              </p:cNvSpPr>
              <p:nvPr/>
            </p:nvSpPr>
            <p:spPr bwMode="auto">
              <a:xfrm>
                <a:off x="3320" y="1450"/>
                <a:ext cx="57" cy="36"/>
              </a:xfrm>
              <a:custGeom>
                <a:avLst/>
                <a:gdLst>
                  <a:gd name="T0" fmla="*/ 14 w 115"/>
                  <a:gd name="T1" fmla="*/ 9 h 72"/>
                  <a:gd name="T2" fmla="*/ 14 w 115"/>
                  <a:gd name="T3" fmla="*/ 1 h 72"/>
                  <a:gd name="T4" fmla="*/ 0 w 115"/>
                  <a:gd name="T5" fmla="*/ 0 h 72"/>
                  <a:gd name="T6" fmla="*/ 0 w 115"/>
                  <a:gd name="T7" fmla="*/ 9 h 72"/>
                  <a:gd name="T8" fmla="*/ 14 w 115"/>
                  <a:gd name="T9" fmla="*/ 9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79" name="Rectangle 131"/>
              <p:cNvSpPr>
                <a:spLocks noChangeArrowheads="1"/>
              </p:cNvSpPr>
              <p:nvPr/>
            </p:nvSpPr>
            <p:spPr bwMode="auto">
              <a:xfrm>
                <a:off x="3415" y="1451"/>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80" name="Rectangle 132"/>
              <p:cNvSpPr>
                <a:spLocks noChangeArrowheads="1"/>
              </p:cNvSpPr>
              <p:nvPr/>
            </p:nvSpPr>
            <p:spPr bwMode="auto">
              <a:xfrm>
                <a:off x="3510" y="1451"/>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81" name="Freeform 133"/>
              <p:cNvSpPr>
                <a:spLocks/>
              </p:cNvSpPr>
              <p:nvPr/>
            </p:nvSpPr>
            <p:spPr bwMode="auto">
              <a:xfrm>
                <a:off x="3605" y="1451"/>
                <a:ext cx="57" cy="35"/>
              </a:xfrm>
              <a:custGeom>
                <a:avLst/>
                <a:gdLst>
                  <a:gd name="T0" fmla="*/ 14 w 115"/>
                  <a:gd name="T1" fmla="*/ 8 h 72"/>
                  <a:gd name="T2" fmla="*/ 14 w 115"/>
                  <a:gd name="T3" fmla="*/ 0 h 72"/>
                  <a:gd name="T4" fmla="*/ 0 w 115"/>
                  <a:gd name="T5" fmla="*/ 0 h 72"/>
                  <a:gd name="T6" fmla="*/ 0 w 115"/>
                  <a:gd name="T7" fmla="*/ 8 h 72"/>
                  <a:gd name="T8" fmla="*/ 14 w 115"/>
                  <a:gd name="T9" fmla="*/ 8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82" name="Rectangle 134"/>
              <p:cNvSpPr>
                <a:spLocks noChangeArrowheads="1"/>
              </p:cNvSpPr>
              <p:nvPr/>
            </p:nvSpPr>
            <p:spPr bwMode="auto">
              <a:xfrm>
                <a:off x="3700" y="1451"/>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83" name="Freeform 135"/>
              <p:cNvSpPr>
                <a:spLocks/>
              </p:cNvSpPr>
              <p:nvPr/>
            </p:nvSpPr>
            <p:spPr bwMode="auto">
              <a:xfrm>
                <a:off x="3320" y="1515"/>
                <a:ext cx="57" cy="35"/>
              </a:xfrm>
              <a:custGeom>
                <a:avLst/>
                <a:gdLst>
                  <a:gd name="T0" fmla="*/ 14 w 115"/>
                  <a:gd name="T1" fmla="*/ 8 h 72"/>
                  <a:gd name="T2" fmla="*/ 14 w 115"/>
                  <a:gd name="T3" fmla="*/ 0 h 72"/>
                  <a:gd name="T4" fmla="*/ 0 w 115"/>
                  <a:gd name="T5" fmla="*/ 0 h 72"/>
                  <a:gd name="T6" fmla="*/ 0 w 115"/>
                  <a:gd name="T7" fmla="*/ 8 h 72"/>
                  <a:gd name="T8" fmla="*/ 14 w 115"/>
                  <a:gd name="T9" fmla="*/ 8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84" name="Rectangle 136"/>
              <p:cNvSpPr>
                <a:spLocks noChangeArrowheads="1"/>
              </p:cNvSpPr>
              <p:nvPr/>
            </p:nvSpPr>
            <p:spPr bwMode="auto">
              <a:xfrm>
                <a:off x="3415" y="1515"/>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85" name="Rectangle 137"/>
              <p:cNvSpPr>
                <a:spLocks noChangeArrowheads="1"/>
              </p:cNvSpPr>
              <p:nvPr/>
            </p:nvSpPr>
            <p:spPr bwMode="auto">
              <a:xfrm>
                <a:off x="3510" y="1515"/>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86" name="Freeform 138"/>
              <p:cNvSpPr>
                <a:spLocks/>
              </p:cNvSpPr>
              <p:nvPr/>
            </p:nvSpPr>
            <p:spPr bwMode="auto">
              <a:xfrm>
                <a:off x="3605" y="1515"/>
                <a:ext cx="57" cy="36"/>
              </a:xfrm>
              <a:custGeom>
                <a:avLst/>
                <a:gdLst>
                  <a:gd name="T0" fmla="*/ 14 w 115"/>
                  <a:gd name="T1" fmla="*/ 9 h 72"/>
                  <a:gd name="T2" fmla="*/ 14 w 115"/>
                  <a:gd name="T3" fmla="*/ 1 h 72"/>
                  <a:gd name="T4" fmla="*/ 0 w 115"/>
                  <a:gd name="T5" fmla="*/ 0 h 72"/>
                  <a:gd name="T6" fmla="*/ 0 w 115"/>
                  <a:gd name="T7" fmla="*/ 9 h 72"/>
                  <a:gd name="T8" fmla="*/ 14 w 115"/>
                  <a:gd name="T9" fmla="*/ 9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87" name="Rectangle 139"/>
              <p:cNvSpPr>
                <a:spLocks noChangeArrowheads="1"/>
              </p:cNvSpPr>
              <p:nvPr/>
            </p:nvSpPr>
            <p:spPr bwMode="auto">
              <a:xfrm>
                <a:off x="3700" y="151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88" name="Freeform 140"/>
              <p:cNvSpPr>
                <a:spLocks/>
              </p:cNvSpPr>
              <p:nvPr/>
            </p:nvSpPr>
            <p:spPr bwMode="auto">
              <a:xfrm>
                <a:off x="3320" y="1579"/>
                <a:ext cx="57" cy="36"/>
              </a:xfrm>
              <a:custGeom>
                <a:avLst/>
                <a:gdLst>
                  <a:gd name="T0" fmla="*/ 14 w 115"/>
                  <a:gd name="T1" fmla="*/ 9 h 72"/>
                  <a:gd name="T2" fmla="*/ 14 w 115"/>
                  <a:gd name="T3" fmla="*/ 1 h 72"/>
                  <a:gd name="T4" fmla="*/ 0 w 115"/>
                  <a:gd name="T5" fmla="*/ 0 h 72"/>
                  <a:gd name="T6" fmla="*/ 0 w 115"/>
                  <a:gd name="T7" fmla="*/ 9 h 72"/>
                  <a:gd name="T8" fmla="*/ 14 w 115"/>
                  <a:gd name="T9" fmla="*/ 9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89" name="Rectangle 141"/>
              <p:cNvSpPr>
                <a:spLocks noChangeArrowheads="1"/>
              </p:cNvSpPr>
              <p:nvPr/>
            </p:nvSpPr>
            <p:spPr bwMode="auto">
              <a:xfrm>
                <a:off x="3415" y="1580"/>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90" name="Rectangle 142"/>
              <p:cNvSpPr>
                <a:spLocks noChangeArrowheads="1"/>
              </p:cNvSpPr>
              <p:nvPr/>
            </p:nvSpPr>
            <p:spPr bwMode="auto">
              <a:xfrm>
                <a:off x="3510" y="1580"/>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91" name="Freeform 143"/>
              <p:cNvSpPr>
                <a:spLocks/>
              </p:cNvSpPr>
              <p:nvPr/>
            </p:nvSpPr>
            <p:spPr bwMode="auto">
              <a:xfrm>
                <a:off x="3605" y="1580"/>
                <a:ext cx="57" cy="35"/>
              </a:xfrm>
              <a:custGeom>
                <a:avLst/>
                <a:gdLst>
                  <a:gd name="T0" fmla="*/ 14 w 115"/>
                  <a:gd name="T1" fmla="*/ 8 h 72"/>
                  <a:gd name="T2" fmla="*/ 14 w 115"/>
                  <a:gd name="T3" fmla="*/ 0 h 72"/>
                  <a:gd name="T4" fmla="*/ 0 w 115"/>
                  <a:gd name="T5" fmla="*/ 0 h 72"/>
                  <a:gd name="T6" fmla="*/ 0 w 115"/>
                  <a:gd name="T7" fmla="*/ 8 h 72"/>
                  <a:gd name="T8" fmla="*/ 14 w 115"/>
                  <a:gd name="T9" fmla="*/ 8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92" name="Rectangle 144"/>
              <p:cNvSpPr>
                <a:spLocks noChangeArrowheads="1"/>
              </p:cNvSpPr>
              <p:nvPr/>
            </p:nvSpPr>
            <p:spPr bwMode="auto">
              <a:xfrm>
                <a:off x="3700" y="1580"/>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93" name="Freeform 145"/>
              <p:cNvSpPr>
                <a:spLocks/>
              </p:cNvSpPr>
              <p:nvPr/>
            </p:nvSpPr>
            <p:spPr bwMode="auto">
              <a:xfrm>
                <a:off x="3320" y="1644"/>
                <a:ext cx="57" cy="35"/>
              </a:xfrm>
              <a:custGeom>
                <a:avLst/>
                <a:gdLst>
                  <a:gd name="T0" fmla="*/ 14 w 115"/>
                  <a:gd name="T1" fmla="*/ 8 h 72"/>
                  <a:gd name="T2" fmla="*/ 14 w 115"/>
                  <a:gd name="T3" fmla="*/ 0 h 72"/>
                  <a:gd name="T4" fmla="*/ 0 w 115"/>
                  <a:gd name="T5" fmla="*/ 0 h 72"/>
                  <a:gd name="T6" fmla="*/ 0 w 115"/>
                  <a:gd name="T7" fmla="*/ 8 h 72"/>
                  <a:gd name="T8" fmla="*/ 14 w 115"/>
                  <a:gd name="T9" fmla="*/ 8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94" name="Rectangle 146"/>
              <p:cNvSpPr>
                <a:spLocks noChangeArrowheads="1"/>
              </p:cNvSpPr>
              <p:nvPr/>
            </p:nvSpPr>
            <p:spPr bwMode="auto">
              <a:xfrm>
                <a:off x="3415" y="1644"/>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95" name="Rectangle 147"/>
              <p:cNvSpPr>
                <a:spLocks noChangeArrowheads="1"/>
              </p:cNvSpPr>
              <p:nvPr/>
            </p:nvSpPr>
            <p:spPr bwMode="auto">
              <a:xfrm>
                <a:off x="3510" y="1644"/>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96" name="Freeform 148"/>
              <p:cNvSpPr>
                <a:spLocks/>
              </p:cNvSpPr>
              <p:nvPr/>
            </p:nvSpPr>
            <p:spPr bwMode="auto">
              <a:xfrm>
                <a:off x="3605" y="1644"/>
                <a:ext cx="57" cy="36"/>
              </a:xfrm>
              <a:custGeom>
                <a:avLst/>
                <a:gdLst>
                  <a:gd name="T0" fmla="*/ 14 w 115"/>
                  <a:gd name="T1" fmla="*/ 9 h 72"/>
                  <a:gd name="T2" fmla="*/ 14 w 115"/>
                  <a:gd name="T3" fmla="*/ 1 h 72"/>
                  <a:gd name="T4" fmla="*/ 0 w 115"/>
                  <a:gd name="T5" fmla="*/ 0 h 72"/>
                  <a:gd name="T6" fmla="*/ 0 w 115"/>
                  <a:gd name="T7" fmla="*/ 9 h 72"/>
                  <a:gd name="T8" fmla="*/ 14 w 115"/>
                  <a:gd name="T9" fmla="*/ 9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2"/>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97" name="Rectangle 149"/>
              <p:cNvSpPr>
                <a:spLocks noChangeArrowheads="1"/>
              </p:cNvSpPr>
              <p:nvPr/>
            </p:nvSpPr>
            <p:spPr bwMode="auto">
              <a:xfrm>
                <a:off x="3700" y="1645"/>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198" name="Freeform 150"/>
              <p:cNvSpPr>
                <a:spLocks/>
              </p:cNvSpPr>
              <p:nvPr/>
            </p:nvSpPr>
            <p:spPr bwMode="auto">
              <a:xfrm>
                <a:off x="3320" y="1708"/>
                <a:ext cx="57" cy="35"/>
              </a:xfrm>
              <a:custGeom>
                <a:avLst/>
                <a:gdLst>
                  <a:gd name="T0" fmla="*/ 14 w 115"/>
                  <a:gd name="T1" fmla="*/ 8 h 72"/>
                  <a:gd name="T2" fmla="*/ 14 w 115"/>
                  <a:gd name="T3" fmla="*/ 0 h 72"/>
                  <a:gd name="T4" fmla="*/ 0 w 115"/>
                  <a:gd name="T5" fmla="*/ 0 h 72"/>
                  <a:gd name="T6" fmla="*/ 0 w 115"/>
                  <a:gd name="T7" fmla="*/ 8 h 72"/>
                  <a:gd name="T8" fmla="*/ 14 w 115"/>
                  <a:gd name="T9" fmla="*/ 8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99" name="Rectangle 151"/>
              <p:cNvSpPr>
                <a:spLocks noChangeArrowheads="1"/>
              </p:cNvSpPr>
              <p:nvPr/>
            </p:nvSpPr>
            <p:spPr bwMode="auto">
              <a:xfrm>
                <a:off x="3415" y="1708"/>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00" name="Rectangle 152"/>
              <p:cNvSpPr>
                <a:spLocks noChangeArrowheads="1"/>
              </p:cNvSpPr>
              <p:nvPr/>
            </p:nvSpPr>
            <p:spPr bwMode="auto">
              <a:xfrm>
                <a:off x="3510" y="1708"/>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01" name="Freeform 153"/>
              <p:cNvSpPr>
                <a:spLocks/>
              </p:cNvSpPr>
              <p:nvPr/>
            </p:nvSpPr>
            <p:spPr bwMode="auto">
              <a:xfrm>
                <a:off x="3605" y="1708"/>
                <a:ext cx="57" cy="36"/>
              </a:xfrm>
              <a:custGeom>
                <a:avLst/>
                <a:gdLst>
                  <a:gd name="T0" fmla="*/ 14 w 115"/>
                  <a:gd name="T1" fmla="*/ 9 h 72"/>
                  <a:gd name="T2" fmla="*/ 14 w 115"/>
                  <a:gd name="T3" fmla="*/ 1 h 72"/>
                  <a:gd name="T4" fmla="*/ 0 w 115"/>
                  <a:gd name="T5" fmla="*/ 0 h 72"/>
                  <a:gd name="T6" fmla="*/ 0 w 115"/>
                  <a:gd name="T7" fmla="*/ 9 h 72"/>
                  <a:gd name="T8" fmla="*/ 14 w 115"/>
                  <a:gd name="T9" fmla="*/ 9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02" name="Rectangle 154"/>
              <p:cNvSpPr>
                <a:spLocks noChangeArrowheads="1"/>
              </p:cNvSpPr>
              <p:nvPr/>
            </p:nvSpPr>
            <p:spPr bwMode="auto">
              <a:xfrm>
                <a:off x="3700" y="1709"/>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03" name="Freeform 155"/>
              <p:cNvSpPr>
                <a:spLocks/>
              </p:cNvSpPr>
              <p:nvPr/>
            </p:nvSpPr>
            <p:spPr bwMode="auto">
              <a:xfrm>
                <a:off x="3320" y="1772"/>
                <a:ext cx="57" cy="36"/>
              </a:xfrm>
              <a:custGeom>
                <a:avLst/>
                <a:gdLst>
                  <a:gd name="T0" fmla="*/ 14 w 115"/>
                  <a:gd name="T1" fmla="*/ 9 h 72"/>
                  <a:gd name="T2" fmla="*/ 14 w 115"/>
                  <a:gd name="T3" fmla="*/ 1 h 72"/>
                  <a:gd name="T4" fmla="*/ 0 w 115"/>
                  <a:gd name="T5" fmla="*/ 0 h 72"/>
                  <a:gd name="T6" fmla="*/ 0 w 115"/>
                  <a:gd name="T7" fmla="*/ 9 h 72"/>
                  <a:gd name="T8" fmla="*/ 14 w 115"/>
                  <a:gd name="T9" fmla="*/ 9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04" name="Rectangle 156"/>
              <p:cNvSpPr>
                <a:spLocks noChangeArrowheads="1"/>
              </p:cNvSpPr>
              <p:nvPr/>
            </p:nvSpPr>
            <p:spPr bwMode="auto">
              <a:xfrm>
                <a:off x="3415" y="1773"/>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05" name="Rectangle 157"/>
              <p:cNvSpPr>
                <a:spLocks noChangeArrowheads="1"/>
              </p:cNvSpPr>
              <p:nvPr/>
            </p:nvSpPr>
            <p:spPr bwMode="auto">
              <a:xfrm>
                <a:off x="3510" y="1773"/>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06" name="Freeform 158"/>
              <p:cNvSpPr>
                <a:spLocks/>
              </p:cNvSpPr>
              <p:nvPr/>
            </p:nvSpPr>
            <p:spPr bwMode="auto">
              <a:xfrm>
                <a:off x="3320" y="1837"/>
                <a:ext cx="57" cy="35"/>
              </a:xfrm>
              <a:custGeom>
                <a:avLst/>
                <a:gdLst>
                  <a:gd name="T0" fmla="*/ 14 w 115"/>
                  <a:gd name="T1" fmla="*/ 8 h 72"/>
                  <a:gd name="T2" fmla="*/ 14 w 115"/>
                  <a:gd name="T3" fmla="*/ 0 h 72"/>
                  <a:gd name="T4" fmla="*/ 0 w 115"/>
                  <a:gd name="T5" fmla="*/ 0 h 72"/>
                  <a:gd name="T6" fmla="*/ 0 w 115"/>
                  <a:gd name="T7" fmla="*/ 8 h 72"/>
                  <a:gd name="T8" fmla="*/ 14 w 115"/>
                  <a:gd name="T9" fmla="*/ 8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07" name="Rectangle 159"/>
              <p:cNvSpPr>
                <a:spLocks noChangeArrowheads="1"/>
              </p:cNvSpPr>
              <p:nvPr/>
            </p:nvSpPr>
            <p:spPr bwMode="auto">
              <a:xfrm>
                <a:off x="3415" y="183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08" name="Rectangle 160"/>
              <p:cNvSpPr>
                <a:spLocks noChangeArrowheads="1"/>
              </p:cNvSpPr>
              <p:nvPr/>
            </p:nvSpPr>
            <p:spPr bwMode="auto">
              <a:xfrm>
                <a:off x="3510" y="183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09" name="Freeform 161"/>
              <p:cNvSpPr>
                <a:spLocks/>
              </p:cNvSpPr>
              <p:nvPr/>
            </p:nvSpPr>
            <p:spPr bwMode="auto">
              <a:xfrm>
                <a:off x="3320" y="1902"/>
                <a:ext cx="57" cy="35"/>
              </a:xfrm>
              <a:custGeom>
                <a:avLst/>
                <a:gdLst>
                  <a:gd name="T0" fmla="*/ 14 w 115"/>
                  <a:gd name="T1" fmla="*/ 8 h 71"/>
                  <a:gd name="T2" fmla="*/ 14 w 115"/>
                  <a:gd name="T3" fmla="*/ 0 h 71"/>
                  <a:gd name="T4" fmla="*/ 0 w 115"/>
                  <a:gd name="T5" fmla="*/ 0 h 71"/>
                  <a:gd name="T6" fmla="*/ 0 w 115"/>
                  <a:gd name="T7" fmla="*/ 8 h 71"/>
                  <a:gd name="T8" fmla="*/ 14 w 115"/>
                  <a:gd name="T9" fmla="*/ 8 h 71"/>
                  <a:gd name="T10" fmla="*/ 0 60000 65536"/>
                  <a:gd name="T11" fmla="*/ 0 60000 65536"/>
                  <a:gd name="T12" fmla="*/ 0 60000 65536"/>
                  <a:gd name="T13" fmla="*/ 0 60000 65536"/>
                  <a:gd name="T14" fmla="*/ 0 60000 65536"/>
                  <a:gd name="T15" fmla="*/ 0 w 115"/>
                  <a:gd name="T16" fmla="*/ 0 h 71"/>
                  <a:gd name="T17" fmla="*/ 115 w 115"/>
                  <a:gd name="T18" fmla="*/ 71 h 71"/>
                </a:gdLst>
                <a:ahLst/>
                <a:cxnLst>
                  <a:cxn ang="T10">
                    <a:pos x="T0" y="T1"/>
                  </a:cxn>
                  <a:cxn ang="T11">
                    <a:pos x="T2" y="T3"/>
                  </a:cxn>
                  <a:cxn ang="T12">
                    <a:pos x="T4" y="T5"/>
                  </a:cxn>
                  <a:cxn ang="T13">
                    <a:pos x="T6" y="T7"/>
                  </a:cxn>
                  <a:cxn ang="T14">
                    <a:pos x="T8" y="T9"/>
                  </a:cxn>
                </a:cxnLst>
                <a:rect l="T15" t="T16" r="T17" b="T18"/>
                <a:pathLst>
                  <a:path w="115" h="71">
                    <a:moveTo>
                      <a:pt x="115" y="71"/>
                    </a:moveTo>
                    <a:lnTo>
                      <a:pt x="115" y="0"/>
                    </a:lnTo>
                    <a:lnTo>
                      <a:pt x="0" y="0"/>
                    </a:lnTo>
                    <a:lnTo>
                      <a:pt x="0" y="70"/>
                    </a:lnTo>
                    <a:lnTo>
                      <a:pt x="115" y="7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10" name="Rectangle 162"/>
              <p:cNvSpPr>
                <a:spLocks noChangeArrowheads="1"/>
              </p:cNvSpPr>
              <p:nvPr/>
            </p:nvSpPr>
            <p:spPr bwMode="auto">
              <a:xfrm>
                <a:off x="3415" y="1902"/>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11" name="Rectangle 163"/>
              <p:cNvSpPr>
                <a:spLocks noChangeArrowheads="1"/>
              </p:cNvSpPr>
              <p:nvPr/>
            </p:nvSpPr>
            <p:spPr bwMode="auto">
              <a:xfrm>
                <a:off x="3510" y="1902"/>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12" name="Freeform 164"/>
              <p:cNvSpPr>
                <a:spLocks/>
              </p:cNvSpPr>
              <p:nvPr/>
            </p:nvSpPr>
            <p:spPr bwMode="auto">
              <a:xfrm>
                <a:off x="3605" y="1902"/>
                <a:ext cx="57" cy="35"/>
              </a:xfrm>
              <a:custGeom>
                <a:avLst/>
                <a:gdLst>
                  <a:gd name="T0" fmla="*/ 14 w 115"/>
                  <a:gd name="T1" fmla="*/ 9 h 70"/>
                  <a:gd name="T2" fmla="*/ 14 w 115"/>
                  <a:gd name="T3" fmla="*/ 0 h 70"/>
                  <a:gd name="T4" fmla="*/ 0 w 115"/>
                  <a:gd name="T5" fmla="*/ 0 h 70"/>
                  <a:gd name="T6" fmla="*/ 0 w 115"/>
                  <a:gd name="T7" fmla="*/ 9 h 70"/>
                  <a:gd name="T8" fmla="*/ 14 w 115"/>
                  <a:gd name="T9" fmla="*/ 9 h 70"/>
                  <a:gd name="T10" fmla="*/ 0 60000 65536"/>
                  <a:gd name="T11" fmla="*/ 0 60000 65536"/>
                  <a:gd name="T12" fmla="*/ 0 60000 65536"/>
                  <a:gd name="T13" fmla="*/ 0 60000 65536"/>
                  <a:gd name="T14" fmla="*/ 0 60000 65536"/>
                  <a:gd name="T15" fmla="*/ 0 w 115"/>
                  <a:gd name="T16" fmla="*/ 0 h 70"/>
                  <a:gd name="T17" fmla="*/ 115 w 115"/>
                  <a:gd name="T18" fmla="*/ 70 h 70"/>
                </a:gdLst>
                <a:ahLst/>
                <a:cxnLst>
                  <a:cxn ang="T10">
                    <a:pos x="T0" y="T1"/>
                  </a:cxn>
                  <a:cxn ang="T11">
                    <a:pos x="T2" y="T3"/>
                  </a:cxn>
                  <a:cxn ang="T12">
                    <a:pos x="T4" y="T5"/>
                  </a:cxn>
                  <a:cxn ang="T13">
                    <a:pos x="T6" y="T7"/>
                  </a:cxn>
                  <a:cxn ang="T14">
                    <a:pos x="T8" y="T9"/>
                  </a:cxn>
                </a:cxnLst>
                <a:rect l="T15" t="T16" r="T17" b="T18"/>
                <a:pathLst>
                  <a:path w="115" h="70">
                    <a:moveTo>
                      <a:pt x="115" y="70"/>
                    </a:moveTo>
                    <a:lnTo>
                      <a:pt x="115" y="0"/>
                    </a:lnTo>
                    <a:lnTo>
                      <a:pt x="0" y="0"/>
                    </a:lnTo>
                    <a:lnTo>
                      <a:pt x="0" y="69"/>
                    </a:lnTo>
                    <a:lnTo>
                      <a:pt x="115" y="7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13" name="Rectangle 165"/>
              <p:cNvSpPr>
                <a:spLocks noChangeArrowheads="1"/>
              </p:cNvSpPr>
              <p:nvPr/>
            </p:nvSpPr>
            <p:spPr bwMode="auto">
              <a:xfrm>
                <a:off x="3700" y="1902"/>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14" name="Freeform 166"/>
              <p:cNvSpPr>
                <a:spLocks/>
              </p:cNvSpPr>
              <p:nvPr/>
            </p:nvSpPr>
            <p:spPr bwMode="auto">
              <a:xfrm>
                <a:off x="3320" y="1966"/>
                <a:ext cx="57" cy="35"/>
              </a:xfrm>
              <a:custGeom>
                <a:avLst/>
                <a:gdLst>
                  <a:gd name="T0" fmla="*/ 14 w 115"/>
                  <a:gd name="T1" fmla="*/ 8 h 71"/>
                  <a:gd name="T2" fmla="*/ 14 w 115"/>
                  <a:gd name="T3" fmla="*/ 0 h 71"/>
                  <a:gd name="T4" fmla="*/ 0 w 115"/>
                  <a:gd name="T5" fmla="*/ 0 h 71"/>
                  <a:gd name="T6" fmla="*/ 0 w 115"/>
                  <a:gd name="T7" fmla="*/ 8 h 71"/>
                  <a:gd name="T8" fmla="*/ 14 w 115"/>
                  <a:gd name="T9" fmla="*/ 8 h 71"/>
                  <a:gd name="T10" fmla="*/ 0 60000 65536"/>
                  <a:gd name="T11" fmla="*/ 0 60000 65536"/>
                  <a:gd name="T12" fmla="*/ 0 60000 65536"/>
                  <a:gd name="T13" fmla="*/ 0 60000 65536"/>
                  <a:gd name="T14" fmla="*/ 0 60000 65536"/>
                  <a:gd name="T15" fmla="*/ 0 w 115"/>
                  <a:gd name="T16" fmla="*/ 0 h 71"/>
                  <a:gd name="T17" fmla="*/ 115 w 115"/>
                  <a:gd name="T18" fmla="*/ 71 h 71"/>
                </a:gdLst>
                <a:ahLst/>
                <a:cxnLst>
                  <a:cxn ang="T10">
                    <a:pos x="T0" y="T1"/>
                  </a:cxn>
                  <a:cxn ang="T11">
                    <a:pos x="T2" y="T3"/>
                  </a:cxn>
                  <a:cxn ang="T12">
                    <a:pos x="T4" y="T5"/>
                  </a:cxn>
                  <a:cxn ang="T13">
                    <a:pos x="T6" y="T7"/>
                  </a:cxn>
                  <a:cxn ang="T14">
                    <a:pos x="T8" y="T9"/>
                  </a:cxn>
                </a:cxnLst>
                <a:rect l="T15" t="T16" r="T17" b="T18"/>
                <a:pathLst>
                  <a:path w="115" h="71">
                    <a:moveTo>
                      <a:pt x="115" y="71"/>
                    </a:moveTo>
                    <a:lnTo>
                      <a:pt x="115" y="0"/>
                    </a:lnTo>
                    <a:lnTo>
                      <a:pt x="0" y="0"/>
                    </a:lnTo>
                    <a:lnTo>
                      <a:pt x="0" y="70"/>
                    </a:lnTo>
                    <a:lnTo>
                      <a:pt x="115" y="7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15" name="Rectangle 167"/>
              <p:cNvSpPr>
                <a:spLocks noChangeArrowheads="1"/>
              </p:cNvSpPr>
              <p:nvPr/>
            </p:nvSpPr>
            <p:spPr bwMode="auto">
              <a:xfrm>
                <a:off x="3415" y="196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16" name="Rectangle 168"/>
              <p:cNvSpPr>
                <a:spLocks noChangeArrowheads="1"/>
              </p:cNvSpPr>
              <p:nvPr/>
            </p:nvSpPr>
            <p:spPr bwMode="auto">
              <a:xfrm>
                <a:off x="3510" y="196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17" name="Freeform 169"/>
              <p:cNvSpPr>
                <a:spLocks/>
              </p:cNvSpPr>
              <p:nvPr/>
            </p:nvSpPr>
            <p:spPr bwMode="auto">
              <a:xfrm>
                <a:off x="3605" y="1967"/>
                <a:ext cx="57" cy="35"/>
              </a:xfrm>
              <a:custGeom>
                <a:avLst/>
                <a:gdLst>
                  <a:gd name="T0" fmla="*/ 14 w 115"/>
                  <a:gd name="T1" fmla="*/ 9 h 70"/>
                  <a:gd name="T2" fmla="*/ 14 w 115"/>
                  <a:gd name="T3" fmla="*/ 0 h 70"/>
                  <a:gd name="T4" fmla="*/ 0 w 115"/>
                  <a:gd name="T5" fmla="*/ 0 h 70"/>
                  <a:gd name="T6" fmla="*/ 0 w 115"/>
                  <a:gd name="T7" fmla="*/ 9 h 70"/>
                  <a:gd name="T8" fmla="*/ 14 w 115"/>
                  <a:gd name="T9" fmla="*/ 9 h 70"/>
                  <a:gd name="T10" fmla="*/ 0 60000 65536"/>
                  <a:gd name="T11" fmla="*/ 0 60000 65536"/>
                  <a:gd name="T12" fmla="*/ 0 60000 65536"/>
                  <a:gd name="T13" fmla="*/ 0 60000 65536"/>
                  <a:gd name="T14" fmla="*/ 0 60000 65536"/>
                  <a:gd name="T15" fmla="*/ 0 w 115"/>
                  <a:gd name="T16" fmla="*/ 0 h 70"/>
                  <a:gd name="T17" fmla="*/ 115 w 115"/>
                  <a:gd name="T18" fmla="*/ 70 h 70"/>
                </a:gdLst>
                <a:ahLst/>
                <a:cxnLst>
                  <a:cxn ang="T10">
                    <a:pos x="T0" y="T1"/>
                  </a:cxn>
                  <a:cxn ang="T11">
                    <a:pos x="T2" y="T3"/>
                  </a:cxn>
                  <a:cxn ang="T12">
                    <a:pos x="T4" y="T5"/>
                  </a:cxn>
                  <a:cxn ang="T13">
                    <a:pos x="T6" y="T7"/>
                  </a:cxn>
                  <a:cxn ang="T14">
                    <a:pos x="T8" y="T9"/>
                  </a:cxn>
                </a:cxnLst>
                <a:rect l="T15" t="T16" r="T17" b="T18"/>
                <a:pathLst>
                  <a:path w="115" h="70">
                    <a:moveTo>
                      <a:pt x="115" y="70"/>
                    </a:moveTo>
                    <a:lnTo>
                      <a:pt x="115" y="0"/>
                    </a:lnTo>
                    <a:lnTo>
                      <a:pt x="0" y="0"/>
                    </a:lnTo>
                    <a:lnTo>
                      <a:pt x="0" y="69"/>
                    </a:lnTo>
                    <a:lnTo>
                      <a:pt x="115" y="7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18" name="Rectangle 170"/>
              <p:cNvSpPr>
                <a:spLocks noChangeArrowheads="1"/>
              </p:cNvSpPr>
              <p:nvPr/>
            </p:nvSpPr>
            <p:spPr bwMode="auto">
              <a:xfrm>
                <a:off x="3700" y="196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19" name="Freeform 171"/>
              <p:cNvSpPr>
                <a:spLocks/>
              </p:cNvSpPr>
              <p:nvPr/>
            </p:nvSpPr>
            <p:spPr bwMode="auto">
              <a:xfrm>
                <a:off x="3780" y="1305"/>
                <a:ext cx="135" cy="706"/>
              </a:xfrm>
              <a:custGeom>
                <a:avLst/>
                <a:gdLst>
                  <a:gd name="T0" fmla="*/ 34 w 270"/>
                  <a:gd name="T1" fmla="*/ 162 h 1412"/>
                  <a:gd name="T2" fmla="*/ 34 w 270"/>
                  <a:gd name="T3" fmla="*/ 0 h 1412"/>
                  <a:gd name="T4" fmla="*/ 0 w 270"/>
                  <a:gd name="T5" fmla="*/ 15 h 1412"/>
                  <a:gd name="T6" fmla="*/ 0 w 270"/>
                  <a:gd name="T7" fmla="*/ 177 h 1412"/>
                  <a:gd name="T8" fmla="*/ 34 w 270"/>
                  <a:gd name="T9" fmla="*/ 162 h 1412"/>
                  <a:gd name="T10" fmla="*/ 0 60000 65536"/>
                  <a:gd name="T11" fmla="*/ 0 60000 65536"/>
                  <a:gd name="T12" fmla="*/ 0 60000 65536"/>
                  <a:gd name="T13" fmla="*/ 0 60000 65536"/>
                  <a:gd name="T14" fmla="*/ 0 60000 65536"/>
                  <a:gd name="T15" fmla="*/ 0 w 270"/>
                  <a:gd name="T16" fmla="*/ 0 h 1412"/>
                  <a:gd name="T17" fmla="*/ 270 w 270"/>
                  <a:gd name="T18" fmla="*/ 1412 h 1412"/>
                </a:gdLst>
                <a:ahLst/>
                <a:cxnLst>
                  <a:cxn ang="T10">
                    <a:pos x="T0" y="T1"/>
                  </a:cxn>
                  <a:cxn ang="T11">
                    <a:pos x="T2" y="T3"/>
                  </a:cxn>
                  <a:cxn ang="T12">
                    <a:pos x="T4" y="T5"/>
                  </a:cxn>
                  <a:cxn ang="T13">
                    <a:pos x="T6" y="T7"/>
                  </a:cxn>
                  <a:cxn ang="T14">
                    <a:pos x="T8" y="T9"/>
                  </a:cxn>
                </a:cxnLst>
                <a:rect l="T15" t="T16" r="T17" b="T18"/>
                <a:pathLst>
                  <a:path w="270" h="1412">
                    <a:moveTo>
                      <a:pt x="270" y="1292"/>
                    </a:moveTo>
                    <a:lnTo>
                      <a:pt x="270" y="0"/>
                    </a:lnTo>
                    <a:lnTo>
                      <a:pt x="0" y="120"/>
                    </a:lnTo>
                    <a:lnTo>
                      <a:pt x="0" y="1412"/>
                    </a:lnTo>
                    <a:lnTo>
                      <a:pt x="270" y="1292"/>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20" name="Freeform 172"/>
              <p:cNvSpPr>
                <a:spLocks/>
              </p:cNvSpPr>
              <p:nvPr/>
            </p:nvSpPr>
            <p:spPr bwMode="auto">
              <a:xfrm>
                <a:off x="3605" y="1772"/>
                <a:ext cx="57" cy="36"/>
              </a:xfrm>
              <a:custGeom>
                <a:avLst/>
                <a:gdLst>
                  <a:gd name="T0" fmla="*/ 14 w 115"/>
                  <a:gd name="T1" fmla="*/ 9 h 72"/>
                  <a:gd name="T2" fmla="*/ 14 w 115"/>
                  <a:gd name="T3" fmla="*/ 1 h 72"/>
                  <a:gd name="T4" fmla="*/ 0 w 115"/>
                  <a:gd name="T5" fmla="*/ 0 h 72"/>
                  <a:gd name="T6" fmla="*/ 0 w 115"/>
                  <a:gd name="T7" fmla="*/ 9 h 72"/>
                  <a:gd name="T8" fmla="*/ 14 w 115"/>
                  <a:gd name="T9" fmla="*/ 9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2"/>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21" name="Rectangle 173"/>
              <p:cNvSpPr>
                <a:spLocks noChangeArrowheads="1"/>
              </p:cNvSpPr>
              <p:nvPr/>
            </p:nvSpPr>
            <p:spPr bwMode="auto">
              <a:xfrm>
                <a:off x="3700" y="1773"/>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4222" name="Freeform 174"/>
              <p:cNvSpPr>
                <a:spLocks/>
              </p:cNvSpPr>
              <p:nvPr/>
            </p:nvSpPr>
            <p:spPr bwMode="auto">
              <a:xfrm>
                <a:off x="3605" y="1836"/>
                <a:ext cx="57" cy="36"/>
              </a:xfrm>
              <a:custGeom>
                <a:avLst/>
                <a:gdLst>
                  <a:gd name="T0" fmla="*/ 14 w 115"/>
                  <a:gd name="T1" fmla="*/ 9 h 72"/>
                  <a:gd name="T2" fmla="*/ 14 w 115"/>
                  <a:gd name="T3" fmla="*/ 1 h 72"/>
                  <a:gd name="T4" fmla="*/ 0 w 115"/>
                  <a:gd name="T5" fmla="*/ 0 h 72"/>
                  <a:gd name="T6" fmla="*/ 0 w 115"/>
                  <a:gd name="T7" fmla="*/ 9 h 72"/>
                  <a:gd name="T8" fmla="*/ 14 w 115"/>
                  <a:gd name="T9" fmla="*/ 9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223" name="Rectangle 175"/>
              <p:cNvSpPr>
                <a:spLocks noChangeArrowheads="1"/>
              </p:cNvSpPr>
              <p:nvPr/>
            </p:nvSpPr>
            <p:spPr bwMode="auto">
              <a:xfrm>
                <a:off x="3700" y="183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grpSp>
        <p:sp>
          <p:nvSpPr>
            <p:cNvPr id="34154" name="Text Box 176"/>
            <p:cNvSpPr txBox="1">
              <a:spLocks noChangeArrowheads="1"/>
            </p:cNvSpPr>
            <p:nvPr/>
          </p:nvSpPr>
          <p:spPr bwMode="auto">
            <a:xfrm>
              <a:off x="-630758" y="4643438"/>
              <a:ext cx="3367295" cy="39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وزارت بهداشت، درمان وآموزش پزشكي</a:t>
              </a:r>
              <a:endParaRPr lang="en-US" sz="1200" dirty="0">
                <a:cs typeface="B Jadid" pitchFamily="2" charset="-78"/>
              </a:endParaRPr>
            </a:p>
          </p:txBody>
        </p:sp>
      </p:grpSp>
      <p:grpSp>
        <p:nvGrpSpPr>
          <p:cNvPr id="12" name="Group 412"/>
          <p:cNvGrpSpPr>
            <a:grpSpLocks/>
          </p:cNvGrpSpPr>
          <p:nvPr/>
        </p:nvGrpSpPr>
        <p:grpSpPr bwMode="auto">
          <a:xfrm>
            <a:off x="428625" y="1357312"/>
            <a:ext cx="818655" cy="836765"/>
            <a:chOff x="642910" y="2428868"/>
            <a:chExt cx="665458" cy="747524"/>
          </a:xfrm>
        </p:grpSpPr>
        <p:pic>
          <p:nvPicPr>
            <p:cNvPr id="34150" name="Picture 12" descr="j01965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910" y="2643183"/>
              <a:ext cx="381133" cy="37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51" name="Picture 40" descr="j024144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7224" y="2428868"/>
              <a:ext cx="405091" cy="51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152" name="TextBox 411"/>
            <p:cNvSpPr txBox="1">
              <a:spLocks noChangeArrowheads="1"/>
            </p:cNvSpPr>
            <p:nvPr/>
          </p:nvSpPr>
          <p:spPr bwMode="auto">
            <a:xfrm>
              <a:off x="760835" y="2928935"/>
              <a:ext cx="547533" cy="2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رسانه ها</a:t>
              </a:r>
            </a:p>
          </p:txBody>
        </p:sp>
      </p:grpSp>
      <p:grpSp>
        <p:nvGrpSpPr>
          <p:cNvPr id="13" name="Group 306"/>
          <p:cNvGrpSpPr>
            <a:grpSpLocks/>
          </p:cNvGrpSpPr>
          <p:nvPr/>
        </p:nvGrpSpPr>
        <p:grpSpPr bwMode="auto">
          <a:xfrm>
            <a:off x="142874" y="2428875"/>
            <a:ext cx="1296004" cy="1023938"/>
            <a:chOff x="2731" y="1119"/>
            <a:chExt cx="663" cy="576"/>
          </a:xfrm>
        </p:grpSpPr>
        <p:grpSp>
          <p:nvGrpSpPr>
            <p:cNvPr id="14" name="Group 258"/>
            <p:cNvGrpSpPr>
              <a:grpSpLocks/>
            </p:cNvGrpSpPr>
            <p:nvPr/>
          </p:nvGrpSpPr>
          <p:grpSpPr bwMode="auto">
            <a:xfrm>
              <a:off x="2746" y="1119"/>
              <a:ext cx="521" cy="363"/>
              <a:chOff x="3878" y="119"/>
              <a:chExt cx="1882" cy="1496"/>
            </a:xfrm>
          </p:grpSpPr>
          <p:sp>
            <p:nvSpPr>
              <p:cNvPr id="34115" name="AutoShape 259"/>
              <p:cNvSpPr>
                <a:spLocks noChangeArrowheads="1"/>
              </p:cNvSpPr>
              <p:nvPr/>
            </p:nvSpPr>
            <p:spPr bwMode="ltGray">
              <a:xfrm rot="-925382">
                <a:off x="4445" y="179"/>
                <a:ext cx="1173" cy="1180"/>
              </a:xfrm>
              <a:prstGeom prst="flowChartAlternateProcess">
                <a:avLst/>
              </a:prstGeom>
              <a:gradFill rotWithShape="0">
                <a:gsLst>
                  <a:gs pos="0">
                    <a:srgbClr val="FFFFFF"/>
                  </a:gs>
                  <a:gs pos="100000">
                    <a:srgbClr val="3366CC"/>
                  </a:gs>
                </a:gsLst>
                <a:lin ang="0" scaled="1"/>
              </a:gradFill>
              <a:ln>
                <a:noFill/>
              </a:ln>
              <a:extLs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wrap="none" anchor="ctr"/>
              <a:lstStyle/>
              <a:p>
                <a:endParaRPr lang="fa-IR" sz="1200"/>
              </a:p>
            </p:txBody>
          </p:sp>
          <p:pic>
            <p:nvPicPr>
              <p:cNvPr id="34116" name="Picture 260" descr="Picture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5" y="391"/>
                <a:ext cx="905"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17" name="Picture 261"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05" y="119"/>
                <a:ext cx="879"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18" name="Picture 262" descr="j028029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78" y="210"/>
                <a:ext cx="51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19" name="Picture 263" descr="Picture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14" y="709"/>
                <a:ext cx="771"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264"/>
              <p:cNvGrpSpPr>
                <a:grpSpLocks/>
              </p:cNvGrpSpPr>
              <p:nvPr/>
            </p:nvGrpSpPr>
            <p:grpSpPr bwMode="auto">
              <a:xfrm>
                <a:off x="4377" y="1026"/>
                <a:ext cx="681" cy="589"/>
                <a:chOff x="1292" y="0"/>
                <a:chExt cx="1228" cy="951"/>
              </a:xfrm>
            </p:grpSpPr>
            <p:sp>
              <p:nvSpPr>
                <p:cNvPr id="34121" name="AutoShape 265"/>
                <p:cNvSpPr>
                  <a:spLocks noChangeAspect="1" noChangeArrowheads="1" noTextEdit="1"/>
                </p:cNvSpPr>
                <p:nvPr/>
              </p:nvSpPr>
              <p:spPr bwMode="auto">
                <a:xfrm>
                  <a:off x="1292" y="0"/>
                  <a:ext cx="1228"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122" name="Freeform 266"/>
                <p:cNvSpPr>
                  <a:spLocks/>
                </p:cNvSpPr>
                <p:nvPr/>
              </p:nvSpPr>
              <p:spPr bwMode="auto">
                <a:xfrm>
                  <a:off x="2182" y="260"/>
                  <a:ext cx="270" cy="360"/>
                </a:xfrm>
                <a:custGeom>
                  <a:avLst/>
                  <a:gdLst>
                    <a:gd name="T0" fmla="*/ 0 w 540"/>
                    <a:gd name="T1" fmla="*/ 0 h 720"/>
                    <a:gd name="T2" fmla="*/ 0 w 540"/>
                    <a:gd name="T3" fmla="*/ 180 h 720"/>
                    <a:gd name="T4" fmla="*/ 125 w 540"/>
                    <a:gd name="T5" fmla="*/ 177 h 720"/>
                    <a:gd name="T6" fmla="*/ 135 w 540"/>
                    <a:gd name="T7" fmla="*/ 10 h 720"/>
                    <a:gd name="T8" fmla="*/ 0 w 540"/>
                    <a:gd name="T9" fmla="*/ 0 h 720"/>
                    <a:gd name="T10" fmla="*/ 0 w 540"/>
                    <a:gd name="T11" fmla="*/ 0 h 720"/>
                    <a:gd name="T12" fmla="*/ 0 60000 65536"/>
                    <a:gd name="T13" fmla="*/ 0 60000 65536"/>
                    <a:gd name="T14" fmla="*/ 0 60000 65536"/>
                    <a:gd name="T15" fmla="*/ 0 60000 65536"/>
                    <a:gd name="T16" fmla="*/ 0 60000 65536"/>
                    <a:gd name="T17" fmla="*/ 0 60000 65536"/>
                    <a:gd name="T18" fmla="*/ 0 w 540"/>
                    <a:gd name="T19" fmla="*/ 0 h 720"/>
                    <a:gd name="T20" fmla="*/ 540 w 540"/>
                    <a:gd name="T21" fmla="*/ 720 h 720"/>
                  </a:gdLst>
                  <a:ahLst/>
                  <a:cxnLst>
                    <a:cxn ang="T12">
                      <a:pos x="T0" y="T1"/>
                    </a:cxn>
                    <a:cxn ang="T13">
                      <a:pos x="T2" y="T3"/>
                    </a:cxn>
                    <a:cxn ang="T14">
                      <a:pos x="T4" y="T5"/>
                    </a:cxn>
                    <a:cxn ang="T15">
                      <a:pos x="T6" y="T7"/>
                    </a:cxn>
                    <a:cxn ang="T16">
                      <a:pos x="T8" y="T9"/>
                    </a:cxn>
                    <a:cxn ang="T17">
                      <a:pos x="T10" y="T11"/>
                    </a:cxn>
                  </a:cxnLst>
                  <a:rect l="T18" t="T19" r="T20" b="T21"/>
                  <a:pathLst>
                    <a:path w="540" h="720">
                      <a:moveTo>
                        <a:pt x="0" y="0"/>
                      </a:moveTo>
                      <a:lnTo>
                        <a:pt x="0" y="720"/>
                      </a:lnTo>
                      <a:lnTo>
                        <a:pt x="502" y="708"/>
                      </a:lnTo>
                      <a:lnTo>
                        <a:pt x="540" y="38"/>
                      </a:lnTo>
                      <a:lnTo>
                        <a:pt x="0" y="0"/>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23" name="Freeform 267"/>
                <p:cNvSpPr>
                  <a:spLocks/>
                </p:cNvSpPr>
                <p:nvPr/>
              </p:nvSpPr>
              <p:spPr bwMode="auto">
                <a:xfrm>
                  <a:off x="1338" y="418"/>
                  <a:ext cx="448" cy="448"/>
                </a:xfrm>
                <a:custGeom>
                  <a:avLst/>
                  <a:gdLst>
                    <a:gd name="T0" fmla="*/ 5 w 897"/>
                    <a:gd name="T1" fmla="*/ 201 h 897"/>
                    <a:gd name="T2" fmla="*/ 8 w 897"/>
                    <a:gd name="T3" fmla="*/ 169 h 897"/>
                    <a:gd name="T4" fmla="*/ 0 w 897"/>
                    <a:gd name="T5" fmla="*/ 139 h 897"/>
                    <a:gd name="T6" fmla="*/ 0 w 897"/>
                    <a:gd name="T7" fmla="*/ 88 h 897"/>
                    <a:gd name="T8" fmla="*/ 11 w 897"/>
                    <a:gd name="T9" fmla="*/ 38 h 897"/>
                    <a:gd name="T10" fmla="*/ 31 w 897"/>
                    <a:gd name="T11" fmla="*/ 19 h 897"/>
                    <a:gd name="T12" fmla="*/ 69 w 897"/>
                    <a:gd name="T13" fmla="*/ 0 h 897"/>
                    <a:gd name="T14" fmla="*/ 183 w 897"/>
                    <a:gd name="T15" fmla="*/ 10 h 897"/>
                    <a:gd name="T16" fmla="*/ 208 w 897"/>
                    <a:gd name="T17" fmla="*/ 28 h 897"/>
                    <a:gd name="T18" fmla="*/ 221 w 897"/>
                    <a:gd name="T19" fmla="*/ 58 h 897"/>
                    <a:gd name="T20" fmla="*/ 224 w 897"/>
                    <a:gd name="T21" fmla="*/ 101 h 897"/>
                    <a:gd name="T22" fmla="*/ 194 w 897"/>
                    <a:gd name="T23" fmla="*/ 101 h 897"/>
                    <a:gd name="T24" fmla="*/ 200 w 897"/>
                    <a:gd name="T25" fmla="*/ 168 h 897"/>
                    <a:gd name="T26" fmla="*/ 175 w 897"/>
                    <a:gd name="T27" fmla="*/ 215 h 897"/>
                    <a:gd name="T28" fmla="*/ 100 w 897"/>
                    <a:gd name="T29" fmla="*/ 224 h 897"/>
                    <a:gd name="T30" fmla="*/ 5 w 897"/>
                    <a:gd name="T31" fmla="*/ 201 h 897"/>
                    <a:gd name="T32" fmla="*/ 5 w 897"/>
                    <a:gd name="T33" fmla="*/ 201 h 8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7"/>
                    <a:gd name="T52" fmla="*/ 0 h 897"/>
                    <a:gd name="T53" fmla="*/ 897 w 897"/>
                    <a:gd name="T54" fmla="*/ 897 h 8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7" h="897">
                      <a:moveTo>
                        <a:pt x="21" y="804"/>
                      </a:moveTo>
                      <a:lnTo>
                        <a:pt x="33" y="678"/>
                      </a:lnTo>
                      <a:lnTo>
                        <a:pt x="2" y="559"/>
                      </a:lnTo>
                      <a:lnTo>
                        <a:pt x="0" y="355"/>
                      </a:lnTo>
                      <a:lnTo>
                        <a:pt x="44" y="154"/>
                      </a:lnTo>
                      <a:lnTo>
                        <a:pt x="126" y="76"/>
                      </a:lnTo>
                      <a:lnTo>
                        <a:pt x="278" y="0"/>
                      </a:lnTo>
                      <a:lnTo>
                        <a:pt x="732" y="40"/>
                      </a:lnTo>
                      <a:lnTo>
                        <a:pt x="835" y="114"/>
                      </a:lnTo>
                      <a:lnTo>
                        <a:pt x="884" y="234"/>
                      </a:lnTo>
                      <a:lnTo>
                        <a:pt x="897" y="407"/>
                      </a:lnTo>
                      <a:lnTo>
                        <a:pt x="778" y="405"/>
                      </a:lnTo>
                      <a:lnTo>
                        <a:pt x="801" y="673"/>
                      </a:lnTo>
                      <a:lnTo>
                        <a:pt x="702" y="861"/>
                      </a:lnTo>
                      <a:lnTo>
                        <a:pt x="403" y="897"/>
                      </a:lnTo>
                      <a:lnTo>
                        <a:pt x="21" y="804"/>
                      </a:lnTo>
                      <a:close/>
                    </a:path>
                  </a:pathLst>
                </a:custGeom>
                <a:solidFill>
                  <a:srgbClr val="A6E8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24" name="Freeform 268"/>
                <p:cNvSpPr>
                  <a:spLocks/>
                </p:cNvSpPr>
                <p:nvPr/>
              </p:nvSpPr>
              <p:spPr bwMode="auto">
                <a:xfrm>
                  <a:off x="1434" y="434"/>
                  <a:ext cx="273" cy="136"/>
                </a:xfrm>
                <a:custGeom>
                  <a:avLst/>
                  <a:gdLst>
                    <a:gd name="T0" fmla="*/ 0 w 548"/>
                    <a:gd name="T1" fmla="*/ 4 h 272"/>
                    <a:gd name="T2" fmla="*/ 1 w 548"/>
                    <a:gd name="T3" fmla="*/ 5 h 272"/>
                    <a:gd name="T4" fmla="*/ 3 w 548"/>
                    <a:gd name="T5" fmla="*/ 9 h 272"/>
                    <a:gd name="T6" fmla="*/ 3 w 548"/>
                    <a:gd name="T7" fmla="*/ 11 h 272"/>
                    <a:gd name="T8" fmla="*/ 5 w 548"/>
                    <a:gd name="T9" fmla="*/ 13 h 272"/>
                    <a:gd name="T10" fmla="*/ 6 w 548"/>
                    <a:gd name="T11" fmla="*/ 15 h 272"/>
                    <a:gd name="T12" fmla="*/ 8 w 548"/>
                    <a:gd name="T13" fmla="*/ 18 h 272"/>
                    <a:gd name="T14" fmla="*/ 10 w 548"/>
                    <a:gd name="T15" fmla="*/ 21 h 272"/>
                    <a:gd name="T16" fmla="*/ 12 w 548"/>
                    <a:gd name="T17" fmla="*/ 23 h 272"/>
                    <a:gd name="T18" fmla="*/ 13 w 548"/>
                    <a:gd name="T19" fmla="*/ 26 h 272"/>
                    <a:gd name="T20" fmla="*/ 16 w 548"/>
                    <a:gd name="T21" fmla="*/ 29 h 272"/>
                    <a:gd name="T22" fmla="*/ 18 w 548"/>
                    <a:gd name="T23" fmla="*/ 33 h 272"/>
                    <a:gd name="T24" fmla="*/ 21 w 548"/>
                    <a:gd name="T25" fmla="*/ 36 h 272"/>
                    <a:gd name="T26" fmla="*/ 23 w 548"/>
                    <a:gd name="T27" fmla="*/ 39 h 272"/>
                    <a:gd name="T28" fmla="*/ 26 w 548"/>
                    <a:gd name="T29" fmla="*/ 42 h 272"/>
                    <a:gd name="T30" fmla="*/ 28 w 548"/>
                    <a:gd name="T31" fmla="*/ 44 h 272"/>
                    <a:gd name="T32" fmla="*/ 32 w 548"/>
                    <a:gd name="T33" fmla="*/ 47 h 272"/>
                    <a:gd name="T34" fmla="*/ 34 w 548"/>
                    <a:gd name="T35" fmla="*/ 50 h 272"/>
                    <a:gd name="T36" fmla="*/ 38 w 548"/>
                    <a:gd name="T37" fmla="*/ 53 h 272"/>
                    <a:gd name="T38" fmla="*/ 41 w 548"/>
                    <a:gd name="T39" fmla="*/ 55 h 272"/>
                    <a:gd name="T40" fmla="*/ 44 w 548"/>
                    <a:gd name="T41" fmla="*/ 58 h 272"/>
                    <a:gd name="T42" fmla="*/ 47 w 548"/>
                    <a:gd name="T43" fmla="*/ 60 h 272"/>
                    <a:gd name="T44" fmla="*/ 51 w 548"/>
                    <a:gd name="T45" fmla="*/ 62 h 272"/>
                    <a:gd name="T46" fmla="*/ 54 w 548"/>
                    <a:gd name="T47" fmla="*/ 65 h 272"/>
                    <a:gd name="T48" fmla="*/ 58 w 548"/>
                    <a:gd name="T49" fmla="*/ 66 h 272"/>
                    <a:gd name="T50" fmla="*/ 61 w 548"/>
                    <a:gd name="T51" fmla="*/ 67 h 272"/>
                    <a:gd name="T52" fmla="*/ 65 w 548"/>
                    <a:gd name="T53" fmla="*/ 67 h 272"/>
                    <a:gd name="T54" fmla="*/ 68 w 548"/>
                    <a:gd name="T55" fmla="*/ 68 h 272"/>
                    <a:gd name="T56" fmla="*/ 72 w 548"/>
                    <a:gd name="T57" fmla="*/ 68 h 272"/>
                    <a:gd name="T58" fmla="*/ 75 w 548"/>
                    <a:gd name="T59" fmla="*/ 67 h 272"/>
                    <a:gd name="T60" fmla="*/ 79 w 548"/>
                    <a:gd name="T61" fmla="*/ 67 h 272"/>
                    <a:gd name="T62" fmla="*/ 82 w 548"/>
                    <a:gd name="T63" fmla="*/ 66 h 272"/>
                    <a:gd name="T64" fmla="*/ 85 w 548"/>
                    <a:gd name="T65" fmla="*/ 65 h 272"/>
                    <a:gd name="T66" fmla="*/ 89 w 548"/>
                    <a:gd name="T67" fmla="*/ 63 h 272"/>
                    <a:gd name="T68" fmla="*/ 92 w 548"/>
                    <a:gd name="T69" fmla="*/ 61 h 272"/>
                    <a:gd name="T70" fmla="*/ 95 w 548"/>
                    <a:gd name="T71" fmla="*/ 59 h 272"/>
                    <a:gd name="T72" fmla="*/ 98 w 548"/>
                    <a:gd name="T73" fmla="*/ 57 h 272"/>
                    <a:gd name="T74" fmla="*/ 101 w 548"/>
                    <a:gd name="T75" fmla="*/ 55 h 272"/>
                    <a:gd name="T76" fmla="*/ 104 w 548"/>
                    <a:gd name="T77" fmla="*/ 53 h 272"/>
                    <a:gd name="T78" fmla="*/ 106 w 548"/>
                    <a:gd name="T79" fmla="*/ 50 h 272"/>
                    <a:gd name="T80" fmla="*/ 109 w 548"/>
                    <a:gd name="T81" fmla="*/ 48 h 272"/>
                    <a:gd name="T82" fmla="*/ 112 w 548"/>
                    <a:gd name="T83" fmla="*/ 45 h 272"/>
                    <a:gd name="T84" fmla="*/ 114 w 548"/>
                    <a:gd name="T85" fmla="*/ 42 h 272"/>
                    <a:gd name="T86" fmla="*/ 116 w 548"/>
                    <a:gd name="T87" fmla="*/ 40 h 272"/>
                    <a:gd name="T88" fmla="*/ 119 w 548"/>
                    <a:gd name="T89" fmla="*/ 37 h 272"/>
                    <a:gd name="T90" fmla="*/ 121 w 548"/>
                    <a:gd name="T91" fmla="*/ 34 h 272"/>
                    <a:gd name="T92" fmla="*/ 123 w 548"/>
                    <a:gd name="T93" fmla="*/ 31 h 272"/>
                    <a:gd name="T94" fmla="*/ 124 w 548"/>
                    <a:gd name="T95" fmla="*/ 28 h 272"/>
                    <a:gd name="T96" fmla="*/ 126 w 548"/>
                    <a:gd name="T97" fmla="*/ 26 h 272"/>
                    <a:gd name="T98" fmla="*/ 128 w 548"/>
                    <a:gd name="T99" fmla="*/ 23 h 272"/>
                    <a:gd name="T100" fmla="*/ 129 w 548"/>
                    <a:gd name="T101" fmla="*/ 21 h 272"/>
                    <a:gd name="T102" fmla="*/ 130 w 548"/>
                    <a:gd name="T103" fmla="*/ 18 h 272"/>
                    <a:gd name="T104" fmla="*/ 132 w 548"/>
                    <a:gd name="T105" fmla="*/ 17 h 272"/>
                    <a:gd name="T106" fmla="*/ 133 w 548"/>
                    <a:gd name="T107" fmla="*/ 13 h 272"/>
                    <a:gd name="T108" fmla="*/ 135 w 548"/>
                    <a:gd name="T109" fmla="*/ 10 h 272"/>
                    <a:gd name="T110" fmla="*/ 136 w 548"/>
                    <a:gd name="T111" fmla="*/ 9 h 272"/>
                    <a:gd name="T112" fmla="*/ 136 w 548"/>
                    <a:gd name="T113" fmla="*/ 7 h 272"/>
                    <a:gd name="T114" fmla="*/ 0 w 548"/>
                    <a:gd name="T115" fmla="*/ 3 h 2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272"/>
                    <a:gd name="T176" fmla="*/ 548 w 548"/>
                    <a:gd name="T177" fmla="*/ 272 h 2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272">
                      <a:moveTo>
                        <a:pt x="0" y="14"/>
                      </a:moveTo>
                      <a:lnTo>
                        <a:pt x="0" y="16"/>
                      </a:lnTo>
                      <a:lnTo>
                        <a:pt x="2" y="19"/>
                      </a:lnTo>
                      <a:lnTo>
                        <a:pt x="4" y="23"/>
                      </a:lnTo>
                      <a:lnTo>
                        <a:pt x="8" y="29"/>
                      </a:lnTo>
                      <a:lnTo>
                        <a:pt x="12" y="36"/>
                      </a:lnTo>
                      <a:lnTo>
                        <a:pt x="14" y="40"/>
                      </a:lnTo>
                      <a:lnTo>
                        <a:pt x="15" y="44"/>
                      </a:lnTo>
                      <a:lnTo>
                        <a:pt x="19" y="48"/>
                      </a:lnTo>
                      <a:lnTo>
                        <a:pt x="21" y="54"/>
                      </a:lnTo>
                      <a:lnTo>
                        <a:pt x="25" y="57"/>
                      </a:lnTo>
                      <a:lnTo>
                        <a:pt x="27" y="63"/>
                      </a:lnTo>
                      <a:lnTo>
                        <a:pt x="31" y="67"/>
                      </a:lnTo>
                      <a:lnTo>
                        <a:pt x="34" y="73"/>
                      </a:lnTo>
                      <a:lnTo>
                        <a:pt x="36" y="78"/>
                      </a:lnTo>
                      <a:lnTo>
                        <a:pt x="40" y="84"/>
                      </a:lnTo>
                      <a:lnTo>
                        <a:pt x="44" y="90"/>
                      </a:lnTo>
                      <a:lnTo>
                        <a:pt x="48" y="95"/>
                      </a:lnTo>
                      <a:lnTo>
                        <a:pt x="52" y="101"/>
                      </a:lnTo>
                      <a:lnTo>
                        <a:pt x="55" y="107"/>
                      </a:lnTo>
                      <a:lnTo>
                        <a:pt x="61" y="112"/>
                      </a:lnTo>
                      <a:lnTo>
                        <a:pt x="65" y="118"/>
                      </a:lnTo>
                      <a:lnTo>
                        <a:pt x="71" y="124"/>
                      </a:lnTo>
                      <a:lnTo>
                        <a:pt x="74" y="131"/>
                      </a:lnTo>
                      <a:lnTo>
                        <a:pt x="80" y="137"/>
                      </a:lnTo>
                      <a:lnTo>
                        <a:pt x="86" y="145"/>
                      </a:lnTo>
                      <a:lnTo>
                        <a:pt x="90" y="150"/>
                      </a:lnTo>
                      <a:lnTo>
                        <a:pt x="95" y="156"/>
                      </a:lnTo>
                      <a:lnTo>
                        <a:pt x="99" y="162"/>
                      </a:lnTo>
                      <a:lnTo>
                        <a:pt x="105" y="168"/>
                      </a:lnTo>
                      <a:lnTo>
                        <a:pt x="109" y="173"/>
                      </a:lnTo>
                      <a:lnTo>
                        <a:pt x="114" y="179"/>
                      </a:lnTo>
                      <a:lnTo>
                        <a:pt x="120" y="185"/>
                      </a:lnTo>
                      <a:lnTo>
                        <a:pt x="128" y="190"/>
                      </a:lnTo>
                      <a:lnTo>
                        <a:pt x="133" y="196"/>
                      </a:lnTo>
                      <a:lnTo>
                        <a:pt x="139" y="202"/>
                      </a:lnTo>
                      <a:lnTo>
                        <a:pt x="145" y="207"/>
                      </a:lnTo>
                      <a:lnTo>
                        <a:pt x="152" y="213"/>
                      </a:lnTo>
                      <a:lnTo>
                        <a:pt x="158" y="219"/>
                      </a:lnTo>
                      <a:lnTo>
                        <a:pt x="164" y="223"/>
                      </a:lnTo>
                      <a:lnTo>
                        <a:pt x="169" y="228"/>
                      </a:lnTo>
                      <a:lnTo>
                        <a:pt x="177" y="234"/>
                      </a:lnTo>
                      <a:lnTo>
                        <a:pt x="183" y="238"/>
                      </a:lnTo>
                      <a:lnTo>
                        <a:pt x="190" y="242"/>
                      </a:lnTo>
                      <a:lnTo>
                        <a:pt x="196" y="245"/>
                      </a:lnTo>
                      <a:lnTo>
                        <a:pt x="204" y="249"/>
                      </a:lnTo>
                      <a:lnTo>
                        <a:pt x="209" y="253"/>
                      </a:lnTo>
                      <a:lnTo>
                        <a:pt x="217" y="257"/>
                      </a:lnTo>
                      <a:lnTo>
                        <a:pt x="225" y="259"/>
                      </a:lnTo>
                      <a:lnTo>
                        <a:pt x="232" y="263"/>
                      </a:lnTo>
                      <a:lnTo>
                        <a:pt x="238" y="263"/>
                      </a:lnTo>
                      <a:lnTo>
                        <a:pt x="245" y="266"/>
                      </a:lnTo>
                      <a:lnTo>
                        <a:pt x="253" y="266"/>
                      </a:lnTo>
                      <a:lnTo>
                        <a:pt x="261" y="268"/>
                      </a:lnTo>
                      <a:lnTo>
                        <a:pt x="268" y="270"/>
                      </a:lnTo>
                      <a:lnTo>
                        <a:pt x="274" y="270"/>
                      </a:lnTo>
                      <a:lnTo>
                        <a:pt x="282" y="270"/>
                      </a:lnTo>
                      <a:lnTo>
                        <a:pt x="289" y="272"/>
                      </a:lnTo>
                      <a:lnTo>
                        <a:pt x="297" y="270"/>
                      </a:lnTo>
                      <a:lnTo>
                        <a:pt x="304" y="268"/>
                      </a:lnTo>
                      <a:lnTo>
                        <a:pt x="310" y="268"/>
                      </a:lnTo>
                      <a:lnTo>
                        <a:pt x="318" y="266"/>
                      </a:lnTo>
                      <a:lnTo>
                        <a:pt x="325" y="264"/>
                      </a:lnTo>
                      <a:lnTo>
                        <a:pt x="331" y="263"/>
                      </a:lnTo>
                      <a:lnTo>
                        <a:pt x="339" y="261"/>
                      </a:lnTo>
                      <a:lnTo>
                        <a:pt x="344" y="259"/>
                      </a:lnTo>
                      <a:lnTo>
                        <a:pt x="350" y="255"/>
                      </a:lnTo>
                      <a:lnTo>
                        <a:pt x="358" y="253"/>
                      </a:lnTo>
                      <a:lnTo>
                        <a:pt x="363" y="249"/>
                      </a:lnTo>
                      <a:lnTo>
                        <a:pt x="371" y="245"/>
                      </a:lnTo>
                      <a:lnTo>
                        <a:pt x="377" y="242"/>
                      </a:lnTo>
                      <a:lnTo>
                        <a:pt x="382" y="238"/>
                      </a:lnTo>
                      <a:lnTo>
                        <a:pt x="390" y="234"/>
                      </a:lnTo>
                      <a:lnTo>
                        <a:pt x="396" y="230"/>
                      </a:lnTo>
                      <a:lnTo>
                        <a:pt x="401" y="226"/>
                      </a:lnTo>
                      <a:lnTo>
                        <a:pt x="407" y="221"/>
                      </a:lnTo>
                      <a:lnTo>
                        <a:pt x="413" y="217"/>
                      </a:lnTo>
                      <a:lnTo>
                        <a:pt x="418" y="213"/>
                      </a:lnTo>
                      <a:lnTo>
                        <a:pt x="422" y="206"/>
                      </a:lnTo>
                      <a:lnTo>
                        <a:pt x="428" y="202"/>
                      </a:lnTo>
                      <a:lnTo>
                        <a:pt x="434" y="196"/>
                      </a:lnTo>
                      <a:lnTo>
                        <a:pt x="439" y="192"/>
                      </a:lnTo>
                      <a:lnTo>
                        <a:pt x="445" y="187"/>
                      </a:lnTo>
                      <a:lnTo>
                        <a:pt x="449" y="181"/>
                      </a:lnTo>
                      <a:lnTo>
                        <a:pt x="455" y="175"/>
                      </a:lnTo>
                      <a:lnTo>
                        <a:pt x="458" y="169"/>
                      </a:lnTo>
                      <a:lnTo>
                        <a:pt x="464" y="164"/>
                      </a:lnTo>
                      <a:lnTo>
                        <a:pt x="468" y="160"/>
                      </a:lnTo>
                      <a:lnTo>
                        <a:pt x="474" y="154"/>
                      </a:lnTo>
                      <a:lnTo>
                        <a:pt x="477" y="149"/>
                      </a:lnTo>
                      <a:lnTo>
                        <a:pt x="481" y="143"/>
                      </a:lnTo>
                      <a:lnTo>
                        <a:pt x="485" y="137"/>
                      </a:lnTo>
                      <a:lnTo>
                        <a:pt x="489" y="131"/>
                      </a:lnTo>
                      <a:lnTo>
                        <a:pt x="493" y="126"/>
                      </a:lnTo>
                      <a:lnTo>
                        <a:pt x="496" y="120"/>
                      </a:lnTo>
                      <a:lnTo>
                        <a:pt x="500" y="114"/>
                      </a:lnTo>
                      <a:lnTo>
                        <a:pt x="502" y="111"/>
                      </a:lnTo>
                      <a:lnTo>
                        <a:pt x="506" y="105"/>
                      </a:lnTo>
                      <a:lnTo>
                        <a:pt x="510" y="99"/>
                      </a:lnTo>
                      <a:lnTo>
                        <a:pt x="513" y="95"/>
                      </a:lnTo>
                      <a:lnTo>
                        <a:pt x="515" y="90"/>
                      </a:lnTo>
                      <a:lnTo>
                        <a:pt x="519" y="86"/>
                      </a:lnTo>
                      <a:lnTo>
                        <a:pt x="521" y="80"/>
                      </a:lnTo>
                      <a:lnTo>
                        <a:pt x="523" y="74"/>
                      </a:lnTo>
                      <a:lnTo>
                        <a:pt x="527" y="71"/>
                      </a:lnTo>
                      <a:lnTo>
                        <a:pt x="529" y="69"/>
                      </a:lnTo>
                      <a:lnTo>
                        <a:pt x="532" y="59"/>
                      </a:lnTo>
                      <a:lnTo>
                        <a:pt x="536" y="54"/>
                      </a:lnTo>
                      <a:lnTo>
                        <a:pt x="540" y="46"/>
                      </a:lnTo>
                      <a:lnTo>
                        <a:pt x="544" y="42"/>
                      </a:lnTo>
                      <a:lnTo>
                        <a:pt x="546" y="36"/>
                      </a:lnTo>
                      <a:lnTo>
                        <a:pt x="546" y="35"/>
                      </a:lnTo>
                      <a:lnTo>
                        <a:pt x="548" y="31"/>
                      </a:lnTo>
                      <a:lnTo>
                        <a:pt x="517" y="0"/>
                      </a:lnTo>
                      <a:lnTo>
                        <a:pt x="0" y="14"/>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25" name="Freeform 269"/>
                <p:cNvSpPr>
                  <a:spLocks/>
                </p:cNvSpPr>
                <p:nvPr/>
              </p:nvSpPr>
              <p:spPr bwMode="auto">
                <a:xfrm>
                  <a:off x="1360" y="131"/>
                  <a:ext cx="368" cy="363"/>
                </a:xfrm>
                <a:custGeom>
                  <a:avLst/>
                  <a:gdLst>
                    <a:gd name="T0" fmla="*/ 25 w 736"/>
                    <a:gd name="T1" fmla="*/ 6 h 726"/>
                    <a:gd name="T2" fmla="*/ 9 w 736"/>
                    <a:gd name="T3" fmla="*/ 76 h 726"/>
                    <a:gd name="T4" fmla="*/ 0 w 736"/>
                    <a:gd name="T5" fmla="*/ 92 h 726"/>
                    <a:gd name="T6" fmla="*/ 3 w 736"/>
                    <a:gd name="T7" fmla="*/ 110 h 726"/>
                    <a:gd name="T8" fmla="*/ 11 w 736"/>
                    <a:gd name="T9" fmla="*/ 117 h 726"/>
                    <a:gd name="T10" fmla="*/ 24 w 736"/>
                    <a:gd name="T11" fmla="*/ 120 h 726"/>
                    <a:gd name="T12" fmla="*/ 36 w 736"/>
                    <a:gd name="T13" fmla="*/ 141 h 726"/>
                    <a:gd name="T14" fmla="*/ 75 w 736"/>
                    <a:gd name="T15" fmla="*/ 173 h 726"/>
                    <a:gd name="T16" fmla="*/ 119 w 736"/>
                    <a:gd name="T17" fmla="*/ 182 h 726"/>
                    <a:gd name="T18" fmla="*/ 150 w 736"/>
                    <a:gd name="T19" fmla="*/ 171 h 726"/>
                    <a:gd name="T20" fmla="*/ 170 w 736"/>
                    <a:gd name="T21" fmla="*/ 147 h 726"/>
                    <a:gd name="T22" fmla="*/ 182 w 736"/>
                    <a:gd name="T23" fmla="*/ 118 h 726"/>
                    <a:gd name="T24" fmla="*/ 184 w 736"/>
                    <a:gd name="T25" fmla="*/ 101 h 726"/>
                    <a:gd name="T26" fmla="*/ 177 w 736"/>
                    <a:gd name="T27" fmla="*/ 87 h 726"/>
                    <a:gd name="T28" fmla="*/ 183 w 736"/>
                    <a:gd name="T29" fmla="*/ 51 h 726"/>
                    <a:gd name="T30" fmla="*/ 164 w 736"/>
                    <a:gd name="T31" fmla="*/ 0 h 726"/>
                    <a:gd name="T32" fmla="*/ 25 w 736"/>
                    <a:gd name="T33" fmla="*/ 6 h 726"/>
                    <a:gd name="T34" fmla="*/ 25 w 736"/>
                    <a:gd name="T35" fmla="*/ 6 h 7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6"/>
                    <a:gd name="T55" fmla="*/ 0 h 726"/>
                    <a:gd name="T56" fmla="*/ 736 w 736"/>
                    <a:gd name="T57" fmla="*/ 726 h 7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6" h="726">
                      <a:moveTo>
                        <a:pt x="101" y="25"/>
                      </a:moveTo>
                      <a:lnTo>
                        <a:pt x="36" y="302"/>
                      </a:lnTo>
                      <a:lnTo>
                        <a:pt x="0" y="369"/>
                      </a:lnTo>
                      <a:lnTo>
                        <a:pt x="11" y="441"/>
                      </a:lnTo>
                      <a:lnTo>
                        <a:pt x="42" y="470"/>
                      </a:lnTo>
                      <a:lnTo>
                        <a:pt x="99" y="483"/>
                      </a:lnTo>
                      <a:lnTo>
                        <a:pt x="142" y="563"/>
                      </a:lnTo>
                      <a:lnTo>
                        <a:pt x="300" y="690"/>
                      </a:lnTo>
                      <a:lnTo>
                        <a:pt x="477" y="726"/>
                      </a:lnTo>
                      <a:lnTo>
                        <a:pt x="599" y="682"/>
                      </a:lnTo>
                      <a:lnTo>
                        <a:pt x="680" y="587"/>
                      </a:lnTo>
                      <a:lnTo>
                        <a:pt x="726" y="473"/>
                      </a:lnTo>
                      <a:lnTo>
                        <a:pt x="736" y="405"/>
                      </a:lnTo>
                      <a:lnTo>
                        <a:pt x="707" y="348"/>
                      </a:lnTo>
                      <a:lnTo>
                        <a:pt x="732" y="207"/>
                      </a:lnTo>
                      <a:lnTo>
                        <a:pt x="654" y="0"/>
                      </a:lnTo>
                      <a:lnTo>
                        <a:pt x="101" y="25"/>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26" name="Freeform 270"/>
                <p:cNvSpPr>
                  <a:spLocks/>
                </p:cNvSpPr>
                <p:nvPr/>
              </p:nvSpPr>
              <p:spPr bwMode="auto">
                <a:xfrm>
                  <a:off x="1469" y="177"/>
                  <a:ext cx="238" cy="311"/>
                </a:xfrm>
                <a:custGeom>
                  <a:avLst/>
                  <a:gdLst>
                    <a:gd name="T0" fmla="*/ 28 w 477"/>
                    <a:gd name="T1" fmla="*/ 4 h 624"/>
                    <a:gd name="T2" fmla="*/ 22 w 477"/>
                    <a:gd name="T3" fmla="*/ 6 h 624"/>
                    <a:gd name="T4" fmla="*/ 17 w 477"/>
                    <a:gd name="T5" fmla="*/ 11 h 624"/>
                    <a:gd name="T6" fmla="*/ 13 w 477"/>
                    <a:gd name="T7" fmla="*/ 17 h 624"/>
                    <a:gd name="T8" fmla="*/ 11 w 477"/>
                    <a:gd name="T9" fmla="*/ 22 h 624"/>
                    <a:gd name="T10" fmla="*/ 10 w 477"/>
                    <a:gd name="T11" fmla="*/ 27 h 624"/>
                    <a:gd name="T12" fmla="*/ 10 w 477"/>
                    <a:gd name="T13" fmla="*/ 33 h 624"/>
                    <a:gd name="T14" fmla="*/ 10 w 477"/>
                    <a:gd name="T15" fmla="*/ 38 h 624"/>
                    <a:gd name="T16" fmla="*/ 10 w 477"/>
                    <a:gd name="T17" fmla="*/ 43 h 624"/>
                    <a:gd name="T18" fmla="*/ 11 w 477"/>
                    <a:gd name="T19" fmla="*/ 49 h 624"/>
                    <a:gd name="T20" fmla="*/ 10 w 477"/>
                    <a:gd name="T21" fmla="*/ 56 h 624"/>
                    <a:gd name="T22" fmla="*/ 7 w 477"/>
                    <a:gd name="T23" fmla="*/ 62 h 624"/>
                    <a:gd name="T24" fmla="*/ 4 w 477"/>
                    <a:gd name="T25" fmla="*/ 68 h 624"/>
                    <a:gd name="T26" fmla="*/ 2 w 477"/>
                    <a:gd name="T27" fmla="*/ 73 h 624"/>
                    <a:gd name="T28" fmla="*/ 0 w 477"/>
                    <a:gd name="T29" fmla="*/ 78 h 624"/>
                    <a:gd name="T30" fmla="*/ 0 w 477"/>
                    <a:gd name="T31" fmla="*/ 85 h 624"/>
                    <a:gd name="T32" fmla="*/ 0 w 477"/>
                    <a:gd name="T33" fmla="*/ 92 h 624"/>
                    <a:gd name="T34" fmla="*/ 2 w 477"/>
                    <a:gd name="T35" fmla="*/ 99 h 624"/>
                    <a:gd name="T36" fmla="*/ 6 w 477"/>
                    <a:gd name="T37" fmla="*/ 107 h 624"/>
                    <a:gd name="T38" fmla="*/ 9 w 477"/>
                    <a:gd name="T39" fmla="*/ 113 h 624"/>
                    <a:gd name="T40" fmla="*/ 11 w 477"/>
                    <a:gd name="T41" fmla="*/ 118 h 624"/>
                    <a:gd name="T42" fmla="*/ 14 w 477"/>
                    <a:gd name="T43" fmla="*/ 122 h 624"/>
                    <a:gd name="T44" fmla="*/ 17 w 477"/>
                    <a:gd name="T45" fmla="*/ 127 h 624"/>
                    <a:gd name="T46" fmla="*/ 21 w 477"/>
                    <a:gd name="T47" fmla="*/ 132 h 624"/>
                    <a:gd name="T48" fmla="*/ 24 w 477"/>
                    <a:gd name="T49" fmla="*/ 136 h 624"/>
                    <a:gd name="T50" fmla="*/ 31 w 477"/>
                    <a:gd name="T51" fmla="*/ 143 h 624"/>
                    <a:gd name="T52" fmla="*/ 39 w 477"/>
                    <a:gd name="T53" fmla="*/ 150 h 624"/>
                    <a:gd name="T54" fmla="*/ 43 w 477"/>
                    <a:gd name="T55" fmla="*/ 152 h 624"/>
                    <a:gd name="T56" fmla="*/ 48 w 477"/>
                    <a:gd name="T57" fmla="*/ 154 h 624"/>
                    <a:gd name="T58" fmla="*/ 53 w 477"/>
                    <a:gd name="T59" fmla="*/ 155 h 624"/>
                    <a:gd name="T60" fmla="*/ 58 w 477"/>
                    <a:gd name="T61" fmla="*/ 155 h 624"/>
                    <a:gd name="T62" fmla="*/ 63 w 477"/>
                    <a:gd name="T63" fmla="*/ 155 h 624"/>
                    <a:gd name="T64" fmla="*/ 67 w 477"/>
                    <a:gd name="T65" fmla="*/ 154 h 624"/>
                    <a:gd name="T66" fmla="*/ 73 w 477"/>
                    <a:gd name="T67" fmla="*/ 153 h 624"/>
                    <a:gd name="T68" fmla="*/ 80 w 477"/>
                    <a:gd name="T69" fmla="*/ 150 h 624"/>
                    <a:gd name="T70" fmla="*/ 87 w 477"/>
                    <a:gd name="T71" fmla="*/ 145 h 624"/>
                    <a:gd name="T72" fmla="*/ 94 w 477"/>
                    <a:gd name="T73" fmla="*/ 140 h 624"/>
                    <a:gd name="T74" fmla="*/ 99 w 477"/>
                    <a:gd name="T75" fmla="*/ 132 h 624"/>
                    <a:gd name="T76" fmla="*/ 103 w 477"/>
                    <a:gd name="T77" fmla="*/ 126 h 624"/>
                    <a:gd name="T78" fmla="*/ 105 w 477"/>
                    <a:gd name="T79" fmla="*/ 121 h 624"/>
                    <a:gd name="T80" fmla="*/ 108 w 477"/>
                    <a:gd name="T81" fmla="*/ 115 h 624"/>
                    <a:gd name="T82" fmla="*/ 110 w 477"/>
                    <a:gd name="T83" fmla="*/ 109 h 624"/>
                    <a:gd name="T84" fmla="*/ 113 w 477"/>
                    <a:gd name="T85" fmla="*/ 102 h 624"/>
                    <a:gd name="T86" fmla="*/ 115 w 477"/>
                    <a:gd name="T87" fmla="*/ 94 h 624"/>
                    <a:gd name="T88" fmla="*/ 117 w 477"/>
                    <a:gd name="T89" fmla="*/ 88 h 624"/>
                    <a:gd name="T90" fmla="*/ 118 w 477"/>
                    <a:gd name="T91" fmla="*/ 81 h 624"/>
                    <a:gd name="T92" fmla="*/ 118 w 477"/>
                    <a:gd name="T93" fmla="*/ 76 h 624"/>
                    <a:gd name="T94" fmla="*/ 119 w 477"/>
                    <a:gd name="T95" fmla="*/ 70 h 624"/>
                    <a:gd name="T96" fmla="*/ 119 w 477"/>
                    <a:gd name="T97" fmla="*/ 65 h 624"/>
                    <a:gd name="T98" fmla="*/ 118 w 477"/>
                    <a:gd name="T99" fmla="*/ 61 h 624"/>
                    <a:gd name="T100" fmla="*/ 117 w 477"/>
                    <a:gd name="T101" fmla="*/ 54 h 624"/>
                    <a:gd name="T102" fmla="*/ 116 w 477"/>
                    <a:gd name="T103" fmla="*/ 49 h 624"/>
                    <a:gd name="T104" fmla="*/ 114 w 477"/>
                    <a:gd name="T105" fmla="*/ 41 h 624"/>
                    <a:gd name="T106" fmla="*/ 112 w 477"/>
                    <a:gd name="T107" fmla="*/ 33 h 624"/>
                    <a:gd name="T108" fmla="*/ 111 w 477"/>
                    <a:gd name="T109" fmla="*/ 26 h 624"/>
                    <a:gd name="T110" fmla="*/ 109 w 477"/>
                    <a:gd name="T111" fmla="*/ 19 h 624"/>
                    <a:gd name="T112" fmla="*/ 107 w 477"/>
                    <a:gd name="T113" fmla="*/ 14 h 624"/>
                    <a:gd name="T114" fmla="*/ 105 w 477"/>
                    <a:gd name="T115" fmla="*/ 9 h 624"/>
                    <a:gd name="T116" fmla="*/ 101 w 477"/>
                    <a:gd name="T117" fmla="*/ 4 h 624"/>
                    <a:gd name="T118" fmla="*/ 95 w 477"/>
                    <a:gd name="T119" fmla="*/ 0 h 6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7"/>
                    <a:gd name="T181" fmla="*/ 0 h 624"/>
                    <a:gd name="T182" fmla="*/ 477 w 477"/>
                    <a:gd name="T183" fmla="*/ 624 h 6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7" h="624">
                      <a:moveTo>
                        <a:pt x="129" y="12"/>
                      </a:moveTo>
                      <a:lnTo>
                        <a:pt x="123" y="12"/>
                      </a:lnTo>
                      <a:lnTo>
                        <a:pt x="117" y="16"/>
                      </a:lnTo>
                      <a:lnTo>
                        <a:pt x="112" y="18"/>
                      </a:lnTo>
                      <a:lnTo>
                        <a:pt x="106" y="19"/>
                      </a:lnTo>
                      <a:lnTo>
                        <a:pt x="100" y="21"/>
                      </a:lnTo>
                      <a:lnTo>
                        <a:pt x="95" y="23"/>
                      </a:lnTo>
                      <a:lnTo>
                        <a:pt x="89" y="27"/>
                      </a:lnTo>
                      <a:lnTo>
                        <a:pt x="83" y="31"/>
                      </a:lnTo>
                      <a:lnTo>
                        <a:pt x="78" y="35"/>
                      </a:lnTo>
                      <a:lnTo>
                        <a:pt x="74" y="38"/>
                      </a:lnTo>
                      <a:lnTo>
                        <a:pt x="68" y="44"/>
                      </a:lnTo>
                      <a:lnTo>
                        <a:pt x="64" y="52"/>
                      </a:lnTo>
                      <a:lnTo>
                        <a:pt x="60" y="57"/>
                      </a:lnTo>
                      <a:lnTo>
                        <a:pt x="55" y="65"/>
                      </a:lnTo>
                      <a:lnTo>
                        <a:pt x="53" y="71"/>
                      </a:lnTo>
                      <a:lnTo>
                        <a:pt x="51" y="75"/>
                      </a:lnTo>
                      <a:lnTo>
                        <a:pt x="49" y="80"/>
                      </a:lnTo>
                      <a:lnTo>
                        <a:pt x="49" y="86"/>
                      </a:lnTo>
                      <a:lnTo>
                        <a:pt x="45" y="90"/>
                      </a:lnTo>
                      <a:lnTo>
                        <a:pt x="43" y="95"/>
                      </a:lnTo>
                      <a:lnTo>
                        <a:pt x="43" y="101"/>
                      </a:lnTo>
                      <a:lnTo>
                        <a:pt x="43" y="107"/>
                      </a:lnTo>
                      <a:lnTo>
                        <a:pt x="41" y="111"/>
                      </a:lnTo>
                      <a:lnTo>
                        <a:pt x="41" y="116"/>
                      </a:lnTo>
                      <a:lnTo>
                        <a:pt x="41" y="122"/>
                      </a:lnTo>
                      <a:lnTo>
                        <a:pt x="41" y="128"/>
                      </a:lnTo>
                      <a:lnTo>
                        <a:pt x="41" y="133"/>
                      </a:lnTo>
                      <a:lnTo>
                        <a:pt x="41" y="139"/>
                      </a:lnTo>
                      <a:lnTo>
                        <a:pt x="41" y="143"/>
                      </a:lnTo>
                      <a:lnTo>
                        <a:pt x="41" y="151"/>
                      </a:lnTo>
                      <a:lnTo>
                        <a:pt x="41" y="154"/>
                      </a:lnTo>
                      <a:lnTo>
                        <a:pt x="43" y="160"/>
                      </a:lnTo>
                      <a:lnTo>
                        <a:pt x="43" y="166"/>
                      </a:lnTo>
                      <a:lnTo>
                        <a:pt x="43" y="171"/>
                      </a:lnTo>
                      <a:lnTo>
                        <a:pt x="43" y="175"/>
                      </a:lnTo>
                      <a:lnTo>
                        <a:pt x="43" y="179"/>
                      </a:lnTo>
                      <a:lnTo>
                        <a:pt x="43" y="185"/>
                      </a:lnTo>
                      <a:lnTo>
                        <a:pt x="45" y="189"/>
                      </a:lnTo>
                      <a:lnTo>
                        <a:pt x="45" y="198"/>
                      </a:lnTo>
                      <a:lnTo>
                        <a:pt x="47" y="206"/>
                      </a:lnTo>
                      <a:lnTo>
                        <a:pt x="45" y="213"/>
                      </a:lnTo>
                      <a:lnTo>
                        <a:pt x="45" y="221"/>
                      </a:lnTo>
                      <a:lnTo>
                        <a:pt x="43" y="227"/>
                      </a:lnTo>
                      <a:lnTo>
                        <a:pt x="41" y="232"/>
                      </a:lnTo>
                      <a:lnTo>
                        <a:pt x="38" y="238"/>
                      </a:lnTo>
                      <a:lnTo>
                        <a:pt x="34" y="244"/>
                      </a:lnTo>
                      <a:lnTo>
                        <a:pt x="30" y="249"/>
                      </a:lnTo>
                      <a:lnTo>
                        <a:pt x="26" y="259"/>
                      </a:lnTo>
                      <a:lnTo>
                        <a:pt x="22" y="263"/>
                      </a:lnTo>
                      <a:lnTo>
                        <a:pt x="20" y="266"/>
                      </a:lnTo>
                      <a:lnTo>
                        <a:pt x="19" y="272"/>
                      </a:lnTo>
                      <a:lnTo>
                        <a:pt x="17" y="276"/>
                      </a:lnTo>
                      <a:lnTo>
                        <a:pt x="15" y="282"/>
                      </a:lnTo>
                      <a:lnTo>
                        <a:pt x="11" y="287"/>
                      </a:lnTo>
                      <a:lnTo>
                        <a:pt x="11" y="293"/>
                      </a:lnTo>
                      <a:lnTo>
                        <a:pt x="9" y="299"/>
                      </a:lnTo>
                      <a:lnTo>
                        <a:pt x="5" y="304"/>
                      </a:lnTo>
                      <a:lnTo>
                        <a:pt x="5" y="308"/>
                      </a:lnTo>
                      <a:lnTo>
                        <a:pt x="3" y="314"/>
                      </a:lnTo>
                      <a:lnTo>
                        <a:pt x="1" y="322"/>
                      </a:lnTo>
                      <a:lnTo>
                        <a:pt x="1" y="327"/>
                      </a:lnTo>
                      <a:lnTo>
                        <a:pt x="0" y="335"/>
                      </a:lnTo>
                      <a:lnTo>
                        <a:pt x="0" y="342"/>
                      </a:lnTo>
                      <a:lnTo>
                        <a:pt x="1" y="348"/>
                      </a:lnTo>
                      <a:lnTo>
                        <a:pt x="1" y="356"/>
                      </a:lnTo>
                      <a:lnTo>
                        <a:pt x="1" y="363"/>
                      </a:lnTo>
                      <a:lnTo>
                        <a:pt x="1" y="369"/>
                      </a:lnTo>
                      <a:lnTo>
                        <a:pt x="5" y="377"/>
                      </a:lnTo>
                      <a:lnTo>
                        <a:pt x="5" y="384"/>
                      </a:lnTo>
                      <a:lnTo>
                        <a:pt x="9" y="392"/>
                      </a:lnTo>
                      <a:lnTo>
                        <a:pt x="11" y="399"/>
                      </a:lnTo>
                      <a:lnTo>
                        <a:pt x="15" y="409"/>
                      </a:lnTo>
                      <a:lnTo>
                        <a:pt x="17" y="415"/>
                      </a:lnTo>
                      <a:lnTo>
                        <a:pt x="20" y="424"/>
                      </a:lnTo>
                      <a:lnTo>
                        <a:pt x="24" y="432"/>
                      </a:lnTo>
                      <a:lnTo>
                        <a:pt x="30" y="441"/>
                      </a:lnTo>
                      <a:lnTo>
                        <a:pt x="32" y="445"/>
                      </a:lnTo>
                      <a:lnTo>
                        <a:pt x="34" y="449"/>
                      </a:lnTo>
                      <a:lnTo>
                        <a:pt x="36" y="453"/>
                      </a:lnTo>
                      <a:lnTo>
                        <a:pt x="38" y="458"/>
                      </a:lnTo>
                      <a:lnTo>
                        <a:pt x="41" y="464"/>
                      </a:lnTo>
                      <a:lnTo>
                        <a:pt x="43" y="468"/>
                      </a:lnTo>
                      <a:lnTo>
                        <a:pt x="47" y="474"/>
                      </a:lnTo>
                      <a:lnTo>
                        <a:pt x="49" y="477"/>
                      </a:lnTo>
                      <a:lnTo>
                        <a:pt x="53" y="481"/>
                      </a:lnTo>
                      <a:lnTo>
                        <a:pt x="55" y="487"/>
                      </a:lnTo>
                      <a:lnTo>
                        <a:pt x="59" y="491"/>
                      </a:lnTo>
                      <a:lnTo>
                        <a:pt x="60" y="496"/>
                      </a:lnTo>
                      <a:lnTo>
                        <a:pt x="64" y="502"/>
                      </a:lnTo>
                      <a:lnTo>
                        <a:pt x="68" y="506"/>
                      </a:lnTo>
                      <a:lnTo>
                        <a:pt x="70" y="512"/>
                      </a:lnTo>
                      <a:lnTo>
                        <a:pt x="76" y="515"/>
                      </a:lnTo>
                      <a:lnTo>
                        <a:pt x="78" y="519"/>
                      </a:lnTo>
                      <a:lnTo>
                        <a:pt x="81" y="525"/>
                      </a:lnTo>
                      <a:lnTo>
                        <a:pt x="85" y="529"/>
                      </a:lnTo>
                      <a:lnTo>
                        <a:pt x="89" y="534"/>
                      </a:lnTo>
                      <a:lnTo>
                        <a:pt x="91" y="538"/>
                      </a:lnTo>
                      <a:lnTo>
                        <a:pt x="97" y="544"/>
                      </a:lnTo>
                      <a:lnTo>
                        <a:pt x="98" y="548"/>
                      </a:lnTo>
                      <a:lnTo>
                        <a:pt x="104" y="553"/>
                      </a:lnTo>
                      <a:lnTo>
                        <a:pt x="112" y="561"/>
                      </a:lnTo>
                      <a:lnTo>
                        <a:pt x="119" y="569"/>
                      </a:lnTo>
                      <a:lnTo>
                        <a:pt x="127" y="576"/>
                      </a:lnTo>
                      <a:lnTo>
                        <a:pt x="136" y="584"/>
                      </a:lnTo>
                      <a:lnTo>
                        <a:pt x="144" y="591"/>
                      </a:lnTo>
                      <a:lnTo>
                        <a:pt x="152" y="597"/>
                      </a:lnTo>
                      <a:lnTo>
                        <a:pt x="157" y="601"/>
                      </a:lnTo>
                      <a:lnTo>
                        <a:pt x="161" y="603"/>
                      </a:lnTo>
                      <a:lnTo>
                        <a:pt x="167" y="607"/>
                      </a:lnTo>
                      <a:lnTo>
                        <a:pt x="171" y="608"/>
                      </a:lnTo>
                      <a:lnTo>
                        <a:pt x="174" y="610"/>
                      </a:lnTo>
                      <a:lnTo>
                        <a:pt x="180" y="612"/>
                      </a:lnTo>
                      <a:lnTo>
                        <a:pt x="184" y="614"/>
                      </a:lnTo>
                      <a:lnTo>
                        <a:pt x="190" y="616"/>
                      </a:lnTo>
                      <a:lnTo>
                        <a:pt x="193" y="618"/>
                      </a:lnTo>
                      <a:lnTo>
                        <a:pt x="199" y="620"/>
                      </a:lnTo>
                      <a:lnTo>
                        <a:pt x="203" y="622"/>
                      </a:lnTo>
                      <a:lnTo>
                        <a:pt x="209" y="624"/>
                      </a:lnTo>
                      <a:lnTo>
                        <a:pt x="212" y="624"/>
                      </a:lnTo>
                      <a:lnTo>
                        <a:pt x="218" y="624"/>
                      </a:lnTo>
                      <a:lnTo>
                        <a:pt x="222" y="624"/>
                      </a:lnTo>
                      <a:lnTo>
                        <a:pt x="228" y="624"/>
                      </a:lnTo>
                      <a:lnTo>
                        <a:pt x="233" y="624"/>
                      </a:lnTo>
                      <a:lnTo>
                        <a:pt x="237" y="624"/>
                      </a:lnTo>
                      <a:lnTo>
                        <a:pt x="243" y="624"/>
                      </a:lnTo>
                      <a:lnTo>
                        <a:pt x="249" y="624"/>
                      </a:lnTo>
                      <a:lnTo>
                        <a:pt x="252" y="624"/>
                      </a:lnTo>
                      <a:lnTo>
                        <a:pt x="256" y="622"/>
                      </a:lnTo>
                      <a:lnTo>
                        <a:pt x="260" y="622"/>
                      </a:lnTo>
                      <a:lnTo>
                        <a:pt x="266" y="620"/>
                      </a:lnTo>
                      <a:lnTo>
                        <a:pt x="270" y="618"/>
                      </a:lnTo>
                      <a:lnTo>
                        <a:pt x="275" y="618"/>
                      </a:lnTo>
                      <a:lnTo>
                        <a:pt x="279" y="616"/>
                      </a:lnTo>
                      <a:lnTo>
                        <a:pt x="283" y="616"/>
                      </a:lnTo>
                      <a:lnTo>
                        <a:pt x="292" y="614"/>
                      </a:lnTo>
                      <a:lnTo>
                        <a:pt x="300" y="612"/>
                      </a:lnTo>
                      <a:lnTo>
                        <a:pt x="308" y="608"/>
                      </a:lnTo>
                      <a:lnTo>
                        <a:pt x="315" y="607"/>
                      </a:lnTo>
                      <a:lnTo>
                        <a:pt x="323" y="601"/>
                      </a:lnTo>
                      <a:lnTo>
                        <a:pt x="330" y="597"/>
                      </a:lnTo>
                      <a:lnTo>
                        <a:pt x="338" y="593"/>
                      </a:lnTo>
                      <a:lnTo>
                        <a:pt x="344" y="589"/>
                      </a:lnTo>
                      <a:lnTo>
                        <a:pt x="351" y="584"/>
                      </a:lnTo>
                      <a:lnTo>
                        <a:pt x="359" y="578"/>
                      </a:lnTo>
                      <a:lnTo>
                        <a:pt x="365" y="572"/>
                      </a:lnTo>
                      <a:lnTo>
                        <a:pt x="370" y="569"/>
                      </a:lnTo>
                      <a:lnTo>
                        <a:pt x="376" y="561"/>
                      </a:lnTo>
                      <a:lnTo>
                        <a:pt x="382" y="553"/>
                      </a:lnTo>
                      <a:lnTo>
                        <a:pt x="387" y="546"/>
                      </a:lnTo>
                      <a:lnTo>
                        <a:pt x="395" y="540"/>
                      </a:lnTo>
                      <a:lnTo>
                        <a:pt x="399" y="531"/>
                      </a:lnTo>
                      <a:lnTo>
                        <a:pt x="404" y="523"/>
                      </a:lnTo>
                      <a:lnTo>
                        <a:pt x="408" y="517"/>
                      </a:lnTo>
                      <a:lnTo>
                        <a:pt x="410" y="512"/>
                      </a:lnTo>
                      <a:lnTo>
                        <a:pt x="414" y="508"/>
                      </a:lnTo>
                      <a:lnTo>
                        <a:pt x="416" y="504"/>
                      </a:lnTo>
                      <a:lnTo>
                        <a:pt x="420" y="498"/>
                      </a:lnTo>
                      <a:lnTo>
                        <a:pt x="422" y="493"/>
                      </a:lnTo>
                      <a:lnTo>
                        <a:pt x="423" y="487"/>
                      </a:lnTo>
                      <a:lnTo>
                        <a:pt x="425" y="481"/>
                      </a:lnTo>
                      <a:lnTo>
                        <a:pt x="429" y="475"/>
                      </a:lnTo>
                      <a:lnTo>
                        <a:pt x="431" y="470"/>
                      </a:lnTo>
                      <a:lnTo>
                        <a:pt x="433" y="464"/>
                      </a:lnTo>
                      <a:lnTo>
                        <a:pt x="435" y="458"/>
                      </a:lnTo>
                      <a:lnTo>
                        <a:pt x="439" y="451"/>
                      </a:lnTo>
                      <a:lnTo>
                        <a:pt x="441" y="445"/>
                      </a:lnTo>
                      <a:lnTo>
                        <a:pt x="442" y="437"/>
                      </a:lnTo>
                      <a:lnTo>
                        <a:pt x="446" y="432"/>
                      </a:lnTo>
                      <a:lnTo>
                        <a:pt x="448" y="424"/>
                      </a:lnTo>
                      <a:lnTo>
                        <a:pt x="450" y="417"/>
                      </a:lnTo>
                      <a:lnTo>
                        <a:pt x="452" y="409"/>
                      </a:lnTo>
                      <a:lnTo>
                        <a:pt x="456" y="403"/>
                      </a:lnTo>
                      <a:lnTo>
                        <a:pt x="458" y="396"/>
                      </a:lnTo>
                      <a:lnTo>
                        <a:pt x="460" y="388"/>
                      </a:lnTo>
                      <a:lnTo>
                        <a:pt x="461" y="380"/>
                      </a:lnTo>
                      <a:lnTo>
                        <a:pt x="463" y="373"/>
                      </a:lnTo>
                      <a:lnTo>
                        <a:pt x="465" y="365"/>
                      </a:lnTo>
                      <a:lnTo>
                        <a:pt x="467" y="360"/>
                      </a:lnTo>
                      <a:lnTo>
                        <a:pt x="469" y="354"/>
                      </a:lnTo>
                      <a:lnTo>
                        <a:pt x="469" y="346"/>
                      </a:lnTo>
                      <a:lnTo>
                        <a:pt x="471" y="339"/>
                      </a:lnTo>
                      <a:lnTo>
                        <a:pt x="471" y="333"/>
                      </a:lnTo>
                      <a:lnTo>
                        <a:pt x="473" y="327"/>
                      </a:lnTo>
                      <a:lnTo>
                        <a:pt x="475" y="322"/>
                      </a:lnTo>
                      <a:lnTo>
                        <a:pt x="475" y="314"/>
                      </a:lnTo>
                      <a:lnTo>
                        <a:pt x="475" y="308"/>
                      </a:lnTo>
                      <a:lnTo>
                        <a:pt x="475" y="304"/>
                      </a:lnTo>
                      <a:lnTo>
                        <a:pt x="477" y="299"/>
                      </a:lnTo>
                      <a:lnTo>
                        <a:pt x="477" y="293"/>
                      </a:lnTo>
                      <a:lnTo>
                        <a:pt x="477" y="287"/>
                      </a:lnTo>
                      <a:lnTo>
                        <a:pt x="477" y="282"/>
                      </a:lnTo>
                      <a:lnTo>
                        <a:pt x="477" y="276"/>
                      </a:lnTo>
                      <a:lnTo>
                        <a:pt x="477" y="272"/>
                      </a:lnTo>
                      <a:lnTo>
                        <a:pt x="477" y="266"/>
                      </a:lnTo>
                      <a:lnTo>
                        <a:pt x="477" y="263"/>
                      </a:lnTo>
                      <a:lnTo>
                        <a:pt x="477" y="257"/>
                      </a:lnTo>
                      <a:lnTo>
                        <a:pt x="477" y="253"/>
                      </a:lnTo>
                      <a:lnTo>
                        <a:pt x="475" y="247"/>
                      </a:lnTo>
                      <a:lnTo>
                        <a:pt x="475" y="244"/>
                      </a:lnTo>
                      <a:lnTo>
                        <a:pt x="475" y="238"/>
                      </a:lnTo>
                      <a:lnTo>
                        <a:pt x="475" y="230"/>
                      </a:lnTo>
                      <a:lnTo>
                        <a:pt x="473" y="221"/>
                      </a:lnTo>
                      <a:lnTo>
                        <a:pt x="471" y="217"/>
                      </a:lnTo>
                      <a:lnTo>
                        <a:pt x="471" y="211"/>
                      </a:lnTo>
                      <a:lnTo>
                        <a:pt x="469" y="208"/>
                      </a:lnTo>
                      <a:lnTo>
                        <a:pt x="469" y="204"/>
                      </a:lnTo>
                      <a:lnTo>
                        <a:pt x="467" y="196"/>
                      </a:lnTo>
                      <a:lnTo>
                        <a:pt x="465" y="189"/>
                      </a:lnTo>
                      <a:lnTo>
                        <a:pt x="463" y="181"/>
                      </a:lnTo>
                      <a:lnTo>
                        <a:pt x="461" y="173"/>
                      </a:lnTo>
                      <a:lnTo>
                        <a:pt x="458" y="166"/>
                      </a:lnTo>
                      <a:lnTo>
                        <a:pt x="458" y="158"/>
                      </a:lnTo>
                      <a:lnTo>
                        <a:pt x="454" y="151"/>
                      </a:lnTo>
                      <a:lnTo>
                        <a:pt x="452" y="143"/>
                      </a:lnTo>
                      <a:lnTo>
                        <a:pt x="450" y="135"/>
                      </a:lnTo>
                      <a:lnTo>
                        <a:pt x="448" y="128"/>
                      </a:lnTo>
                      <a:lnTo>
                        <a:pt x="446" y="122"/>
                      </a:lnTo>
                      <a:lnTo>
                        <a:pt x="446" y="114"/>
                      </a:lnTo>
                      <a:lnTo>
                        <a:pt x="444" y="107"/>
                      </a:lnTo>
                      <a:lnTo>
                        <a:pt x="442" y="99"/>
                      </a:lnTo>
                      <a:lnTo>
                        <a:pt x="442" y="94"/>
                      </a:lnTo>
                      <a:lnTo>
                        <a:pt x="441" y="86"/>
                      </a:lnTo>
                      <a:lnTo>
                        <a:pt x="439" y="78"/>
                      </a:lnTo>
                      <a:lnTo>
                        <a:pt x="437" y="73"/>
                      </a:lnTo>
                      <a:lnTo>
                        <a:pt x="435" y="67"/>
                      </a:lnTo>
                      <a:lnTo>
                        <a:pt x="433" y="61"/>
                      </a:lnTo>
                      <a:lnTo>
                        <a:pt x="431" y="57"/>
                      </a:lnTo>
                      <a:lnTo>
                        <a:pt x="429" y="52"/>
                      </a:lnTo>
                      <a:lnTo>
                        <a:pt x="425" y="48"/>
                      </a:lnTo>
                      <a:lnTo>
                        <a:pt x="423" y="44"/>
                      </a:lnTo>
                      <a:lnTo>
                        <a:pt x="422" y="38"/>
                      </a:lnTo>
                      <a:lnTo>
                        <a:pt x="420" y="37"/>
                      </a:lnTo>
                      <a:lnTo>
                        <a:pt x="414" y="29"/>
                      </a:lnTo>
                      <a:lnTo>
                        <a:pt x="408" y="23"/>
                      </a:lnTo>
                      <a:lnTo>
                        <a:pt x="404" y="18"/>
                      </a:lnTo>
                      <a:lnTo>
                        <a:pt x="399" y="14"/>
                      </a:lnTo>
                      <a:lnTo>
                        <a:pt x="393" y="10"/>
                      </a:lnTo>
                      <a:lnTo>
                        <a:pt x="389" y="8"/>
                      </a:lnTo>
                      <a:lnTo>
                        <a:pt x="382" y="2"/>
                      </a:lnTo>
                      <a:lnTo>
                        <a:pt x="376" y="0"/>
                      </a:lnTo>
                      <a:lnTo>
                        <a:pt x="129" y="12"/>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27" name="Freeform 271"/>
                <p:cNvSpPr>
                  <a:spLocks/>
                </p:cNvSpPr>
                <p:nvPr/>
              </p:nvSpPr>
              <p:spPr bwMode="auto">
                <a:xfrm>
                  <a:off x="1338" y="621"/>
                  <a:ext cx="615" cy="173"/>
                </a:xfrm>
                <a:custGeom>
                  <a:avLst/>
                  <a:gdLst>
                    <a:gd name="T0" fmla="*/ 0 w 1230"/>
                    <a:gd name="T1" fmla="*/ 29 h 345"/>
                    <a:gd name="T2" fmla="*/ 21 w 1230"/>
                    <a:gd name="T3" fmla="*/ 17 h 345"/>
                    <a:gd name="T4" fmla="*/ 57 w 1230"/>
                    <a:gd name="T5" fmla="*/ 23 h 345"/>
                    <a:gd name="T6" fmla="*/ 117 w 1230"/>
                    <a:gd name="T7" fmla="*/ 25 h 345"/>
                    <a:gd name="T8" fmla="*/ 191 w 1230"/>
                    <a:gd name="T9" fmla="*/ 4 h 345"/>
                    <a:gd name="T10" fmla="*/ 224 w 1230"/>
                    <a:gd name="T11" fmla="*/ 0 h 345"/>
                    <a:gd name="T12" fmla="*/ 230 w 1230"/>
                    <a:gd name="T13" fmla="*/ 16 h 345"/>
                    <a:gd name="T14" fmla="*/ 308 w 1230"/>
                    <a:gd name="T15" fmla="*/ 44 h 345"/>
                    <a:gd name="T16" fmla="*/ 197 w 1230"/>
                    <a:gd name="T17" fmla="*/ 67 h 345"/>
                    <a:gd name="T18" fmla="*/ 188 w 1230"/>
                    <a:gd name="T19" fmla="*/ 55 h 345"/>
                    <a:gd name="T20" fmla="*/ 183 w 1230"/>
                    <a:gd name="T21" fmla="*/ 64 h 345"/>
                    <a:gd name="T22" fmla="*/ 169 w 1230"/>
                    <a:gd name="T23" fmla="*/ 63 h 345"/>
                    <a:gd name="T24" fmla="*/ 165 w 1230"/>
                    <a:gd name="T25" fmla="*/ 71 h 345"/>
                    <a:gd name="T26" fmla="*/ 157 w 1230"/>
                    <a:gd name="T27" fmla="*/ 68 h 345"/>
                    <a:gd name="T28" fmla="*/ 144 w 1230"/>
                    <a:gd name="T29" fmla="*/ 60 h 345"/>
                    <a:gd name="T30" fmla="*/ 111 w 1230"/>
                    <a:gd name="T31" fmla="*/ 68 h 345"/>
                    <a:gd name="T32" fmla="*/ 66 w 1230"/>
                    <a:gd name="T33" fmla="*/ 87 h 345"/>
                    <a:gd name="T34" fmla="*/ 37 w 1230"/>
                    <a:gd name="T35" fmla="*/ 87 h 345"/>
                    <a:gd name="T36" fmla="*/ 10 w 1230"/>
                    <a:gd name="T37" fmla="*/ 72 h 345"/>
                    <a:gd name="T38" fmla="*/ 0 w 1230"/>
                    <a:gd name="T39" fmla="*/ 29 h 345"/>
                    <a:gd name="T40" fmla="*/ 0 w 1230"/>
                    <a:gd name="T41" fmla="*/ 29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345"/>
                    <a:gd name="T65" fmla="*/ 1230 w 1230"/>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345">
                      <a:moveTo>
                        <a:pt x="0" y="114"/>
                      </a:moveTo>
                      <a:lnTo>
                        <a:pt x="84" y="68"/>
                      </a:lnTo>
                      <a:lnTo>
                        <a:pt x="230" y="89"/>
                      </a:lnTo>
                      <a:lnTo>
                        <a:pt x="470" y="98"/>
                      </a:lnTo>
                      <a:lnTo>
                        <a:pt x="764" y="13"/>
                      </a:lnTo>
                      <a:lnTo>
                        <a:pt x="896" y="0"/>
                      </a:lnTo>
                      <a:lnTo>
                        <a:pt x="920" y="62"/>
                      </a:lnTo>
                      <a:lnTo>
                        <a:pt x="1230" y="176"/>
                      </a:lnTo>
                      <a:lnTo>
                        <a:pt x="789" y="266"/>
                      </a:lnTo>
                      <a:lnTo>
                        <a:pt x="753" y="218"/>
                      </a:lnTo>
                      <a:lnTo>
                        <a:pt x="732" y="256"/>
                      </a:lnTo>
                      <a:lnTo>
                        <a:pt x="677" y="250"/>
                      </a:lnTo>
                      <a:lnTo>
                        <a:pt x="662" y="283"/>
                      </a:lnTo>
                      <a:lnTo>
                        <a:pt x="628" y="271"/>
                      </a:lnTo>
                      <a:lnTo>
                        <a:pt x="576" y="237"/>
                      </a:lnTo>
                      <a:lnTo>
                        <a:pt x="447" y="269"/>
                      </a:lnTo>
                      <a:lnTo>
                        <a:pt x="264" y="345"/>
                      </a:lnTo>
                      <a:lnTo>
                        <a:pt x="145" y="345"/>
                      </a:lnTo>
                      <a:lnTo>
                        <a:pt x="38" y="288"/>
                      </a:lnTo>
                      <a:lnTo>
                        <a:pt x="0" y="114"/>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28" name="Freeform 272"/>
                <p:cNvSpPr>
                  <a:spLocks/>
                </p:cNvSpPr>
                <p:nvPr/>
              </p:nvSpPr>
              <p:spPr bwMode="auto">
                <a:xfrm>
                  <a:off x="1675" y="712"/>
                  <a:ext cx="298" cy="174"/>
                </a:xfrm>
                <a:custGeom>
                  <a:avLst/>
                  <a:gdLst>
                    <a:gd name="T0" fmla="*/ 0 w 597"/>
                    <a:gd name="T1" fmla="*/ 36 h 350"/>
                    <a:gd name="T2" fmla="*/ 14 w 597"/>
                    <a:gd name="T3" fmla="*/ 64 h 350"/>
                    <a:gd name="T4" fmla="*/ 84 w 597"/>
                    <a:gd name="T5" fmla="*/ 67 h 350"/>
                    <a:gd name="T6" fmla="*/ 113 w 597"/>
                    <a:gd name="T7" fmla="*/ 87 h 350"/>
                    <a:gd name="T8" fmla="*/ 149 w 597"/>
                    <a:gd name="T9" fmla="*/ 85 h 350"/>
                    <a:gd name="T10" fmla="*/ 148 w 597"/>
                    <a:gd name="T11" fmla="*/ 0 h 350"/>
                    <a:gd name="T12" fmla="*/ 85 w 597"/>
                    <a:gd name="T13" fmla="*/ 4 h 350"/>
                    <a:gd name="T14" fmla="*/ 83 w 597"/>
                    <a:gd name="T15" fmla="*/ 16 h 350"/>
                    <a:gd name="T16" fmla="*/ 66 w 597"/>
                    <a:gd name="T17" fmla="*/ 14 h 350"/>
                    <a:gd name="T18" fmla="*/ 7 w 597"/>
                    <a:gd name="T19" fmla="*/ 27 h 350"/>
                    <a:gd name="T20" fmla="*/ 0 w 597"/>
                    <a:gd name="T21" fmla="*/ 36 h 350"/>
                    <a:gd name="T22" fmla="*/ 0 w 597"/>
                    <a:gd name="T23" fmla="*/ 36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7"/>
                    <a:gd name="T37" fmla="*/ 0 h 350"/>
                    <a:gd name="T38" fmla="*/ 597 w 597"/>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7" h="350">
                      <a:moveTo>
                        <a:pt x="0" y="146"/>
                      </a:moveTo>
                      <a:lnTo>
                        <a:pt x="57" y="259"/>
                      </a:lnTo>
                      <a:lnTo>
                        <a:pt x="338" y="272"/>
                      </a:lnTo>
                      <a:lnTo>
                        <a:pt x="454" y="350"/>
                      </a:lnTo>
                      <a:lnTo>
                        <a:pt x="597" y="342"/>
                      </a:lnTo>
                      <a:lnTo>
                        <a:pt x="593" y="0"/>
                      </a:lnTo>
                      <a:lnTo>
                        <a:pt x="340" y="19"/>
                      </a:lnTo>
                      <a:lnTo>
                        <a:pt x="333" y="65"/>
                      </a:lnTo>
                      <a:lnTo>
                        <a:pt x="264" y="57"/>
                      </a:lnTo>
                      <a:lnTo>
                        <a:pt x="30" y="110"/>
                      </a:lnTo>
                      <a:lnTo>
                        <a:pt x="0" y="146"/>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29" name="Freeform 273"/>
                <p:cNvSpPr>
                  <a:spLocks/>
                </p:cNvSpPr>
                <p:nvPr/>
              </p:nvSpPr>
              <p:spPr bwMode="auto">
                <a:xfrm>
                  <a:off x="1943" y="601"/>
                  <a:ext cx="488" cy="282"/>
                </a:xfrm>
                <a:custGeom>
                  <a:avLst/>
                  <a:gdLst>
                    <a:gd name="T0" fmla="*/ 13 w 975"/>
                    <a:gd name="T1" fmla="*/ 57 h 562"/>
                    <a:gd name="T2" fmla="*/ 79 w 975"/>
                    <a:gd name="T3" fmla="*/ 51 h 562"/>
                    <a:gd name="T4" fmla="*/ 75 w 975"/>
                    <a:gd name="T5" fmla="*/ 38 h 562"/>
                    <a:gd name="T6" fmla="*/ 0 w 975"/>
                    <a:gd name="T7" fmla="*/ 35 h 562"/>
                    <a:gd name="T8" fmla="*/ 115 w 975"/>
                    <a:gd name="T9" fmla="*/ 0 h 562"/>
                    <a:gd name="T10" fmla="*/ 171 w 975"/>
                    <a:gd name="T11" fmla="*/ 15 h 562"/>
                    <a:gd name="T12" fmla="*/ 238 w 975"/>
                    <a:gd name="T13" fmla="*/ 8 h 562"/>
                    <a:gd name="T14" fmla="*/ 208 w 975"/>
                    <a:gd name="T15" fmla="*/ 31 h 562"/>
                    <a:gd name="T16" fmla="*/ 207 w 975"/>
                    <a:gd name="T17" fmla="*/ 46 h 562"/>
                    <a:gd name="T18" fmla="*/ 244 w 975"/>
                    <a:gd name="T19" fmla="*/ 51 h 562"/>
                    <a:gd name="T20" fmla="*/ 243 w 975"/>
                    <a:gd name="T21" fmla="*/ 136 h 562"/>
                    <a:gd name="T22" fmla="*/ 16 w 975"/>
                    <a:gd name="T23" fmla="*/ 142 h 562"/>
                    <a:gd name="T24" fmla="*/ 13 w 975"/>
                    <a:gd name="T25" fmla="*/ 57 h 562"/>
                    <a:gd name="T26" fmla="*/ 13 w 975"/>
                    <a:gd name="T27" fmla="*/ 57 h 5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562"/>
                    <a:gd name="T44" fmla="*/ 975 w 975"/>
                    <a:gd name="T45" fmla="*/ 562 h 5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562">
                      <a:moveTo>
                        <a:pt x="50" y="228"/>
                      </a:moveTo>
                      <a:lnTo>
                        <a:pt x="314" y="203"/>
                      </a:lnTo>
                      <a:lnTo>
                        <a:pt x="297" y="152"/>
                      </a:lnTo>
                      <a:lnTo>
                        <a:pt x="0" y="138"/>
                      </a:lnTo>
                      <a:lnTo>
                        <a:pt x="458" y="0"/>
                      </a:lnTo>
                      <a:lnTo>
                        <a:pt x="683" y="57"/>
                      </a:lnTo>
                      <a:lnTo>
                        <a:pt x="951" y="32"/>
                      </a:lnTo>
                      <a:lnTo>
                        <a:pt x="831" y="121"/>
                      </a:lnTo>
                      <a:lnTo>
                        <a:pt x="827" y="182"/>
                      </a:lnTo>
                      <a:lnTo>
                        <a:pt x="975" y="203"/>
                      </a:lnTo>
                      <a:lnTo>
                        <a:pt x="970" y="543"/>
                      </a:lnTo>
                      <a:lnTo>
                        <a:pt x="61" y="562"/>
                      </a:lnTo>
                      <a:lnTo>
                        <a:pt x="50" y="22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0" name="Freeform 274"/>
                <p:cNvSpPr>
                  <a:spLocks/>
                </p:cNvSpPr>
                <p:nvPr/>
              </p:nvSpPr>
              <p:spPr bwMode="auto">
                <a:xfrm>
                  <a:off x="1819" y="169"/>
                  <a:ext cx="364" cy="505"/>
                </a:xfrm>
                <a:custGeom>
                  <a:avLst/>
                  <a:gdLst>
                    <a:gd name="T0" fmla="*/ 30 w 728"/>
                    <a:gd name="T1" fmla="*/ 253 h 1009"/>
                    <a:gd name="T2" fmla="*/ 182 w 728"/>
                    <a:gd name="T3" fmla="*/ 217 h 1009"/>
                    <a:gd name="T4" fmla="*/ 179 w 728"/>
                    <a:gd name="T5" fmla="*/ 53 h 1009"/>
                    <a:gd name="T6" fmla="*/ 38 w 728"/>
                    <a:gd name="T7" fmla="*/ 0 h 1009"/>
                    <a:gd name="T8" fmla="*/ 24 w 728"/>
                    <a:gd name="T9" fmla="*/ 17 h 1009"/>
                    <a:gd name="T10" fmla="*/ 6 w 728"/>
                    <a:gd name="T11" fmla="*/ 92 h 1009"/>
                    <a:gd name="T12" fmla="*/ 0 w 728"/>
                    <a:gd name="T13" fmla="*/ 141 h 1009"/>
                    <a:gd name="T14" fmla="*/ 13 w 728"/>
                    <a:gd name="T15" fmla="*/ 206 h 1009"/>
                    <a:gd name="T16" fmla="*/ 30 w 728"/>
                    <a:gd name="T17" fmla="*/ 253 h 1009"/>
                    <a:gd name="T18" fmla="*/ 30 w 728"/>
                    <a:gd name="T19" fmla="*/ 253 h 10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8"/>
                    <a:gd name="T31" fmla="*/ 0 h 1009"/>
                    <a:gd name="T32" fmla="*/ 728 w 728"/>
                    <a:gd name="T33" fmla="*/ 1009 h 10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8" h="1009">
                      <a:moveTo>
                        <a:pt x="120" y="1009"/>
                      </a:moveTo>
                      <a:lnTo>
                        <a:pt x="728" y="865"/>
                      </a:lnTo>
                      <a:lnTo>
                        <a:pt x="715" y="209"/>
                      </a:lnTo>
                      <a:lnTo>
                        <a:pt x="152" y="0"/>
                      </a:lnTo>
                      <a:lnTo>
                        <a:pt x="97" y="65"/>
                      </a:lnTo>
                      <a:lnTo>
                        <a:pt x="21" y="365"/>
                      </a:lnTo>
                      <a:lnTo>
                        <a:pt x="0" y="561"/>
                      </a:lnTo>
                      <a:lnTo>
                        <a:pt x="53" y="823"/>
                      </a:lnTo>
                      <a:lnTo>
                        <a:pt x="120" y="1009"/>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1" name="Freeform 275"/>
                <p:cNvSpPr>
                  <a:spLocks/>
                </p:cNvSpPr>
                <p:nvPr/>
              </p:nvSpPr>
              <p:spPr bwMode="auto">
                <a:xfrm>
                  <a:off x="1908" y="132"/>
                  <a:ext cx="540" cy="145"/>
                </a:xfrm>
                <a:custGeom>
                  <a:avLst/>
                  <a:gdLst>
                    <a:gd name="T0" fmla="*/ 0 w 1080"/>
                    <a:gd name="T1" fmla="*/ 15 h 291"/>
                    <a:gd name="T2" fmla="*/ 1 w 1080"/>
                    <a:gd name="T3" fmla="*/ 16 h 291"/>
                    <a:gd name="T4" fmla="*/ 3 w 1080"/>
                    <a:gd name="T5" fmla="*/ 17 h 291"/>
                    <a:gd name="T6" fmla="*/ 6 w 1080"/>
                    <a:gd name="T7" fmla="*/ 18 h 291"/>
                    <a:gd name="T8" fmla="*/ 9 w 1080"/>
                    <a:gd name="T9" fmla="*/ 20 h 291"/>
                    <a:gd name="T10" fmla="*/ 13 w 1080"/>
                    <a:gd name="T11" fmla="*/ 22 h 291"/>
                    <a:gd name="T12" fmla="*/ 17 w 1080"/>
                    <a:gd name="T13" fmla="*/ 23 h 291"/>
                    <a:gd name="T14" fmla="*/ 21 w 1080"/>
                    <a:gd name="T15" fmla="*/ 25 h 291"/>
                    <a:gd name="T16" fmla="*/ 27 w 1080"/>
                    <a:gd name="T17" fmla="*/ 27 h 291"/>
                    <a:gd name="T18" fmla="*/ 33 w 1080"/>
                    <a:gd name="T19" fmla="*/ 29 h 291"/>
                    <a:gd name="T20" fmla="*/ 38 w 1080"/>
                    <a:gd name="T21" fmla="*/ 31 h 291"/>
                    <a:gd name="T22" fmla="*/ 44 w 1080"/>
                    <a:gd name="T23" fmla="*/ 34 h 291"/>
                    <a:gd name="T24" fmla="*/ 50 w 1080"/>
                    <a:gd name="T25" fmla="*/ 37 h 291"/>
                    <a:gd name="T26" fmla="*/ 56 w 1080"/>
                    <a:gd name="T27" fmla="*/ 39 h 291"/>
                    <a:gd name="T28" fmla="*/ 63 w 1080"/>
                    <a:gd name="T29" fmla="*/ 41 h 291"/>
                    <a:gd name="T30" fmla="*/ 69 w 1080"/>
                    <a:gd name="T31" fmla="*/ 44 h 291"/>
                    <a:gd name="T32" fmla="*/ 75 w 1080"/>
                    <a:gd name="T33" fmla="*/ 46 h 291"/>
                    <a:gd name="T34" fmla="*/ 81 w 1080"/>
                    <a:gd name="T35" fmla="*/ 49 h 291"/>
                    <a:gd name="T36" fmla="*/ 87 w 1080"/>
                    <a:gd name="T37" fmla="*/ 51 h 291"/>
                    <a:gd name="T38" fmla="*/ 93 w 1080"/>
                    <a:gd name="T39" fmla="*/ 53 h 291"/>
                    <a:gd name="T40" fmla="*/ 99 w 1080"/>
                    <a:gd name="T41" fmla="*/ 55 h 291"/>
                    <a:gd name="T42" fmla="*/ 105 w 1080"/>
                    <a:gd name="T43" fmla="*/ 58 h 291"/>
                    <a:gd name="T44" fmla="*/ 109 w 1080"/>
                    <a:gd name="T45" fmla="*/ 60 h 291"/>
                    <a:gd name="T46" fmla="*/ 114 w 1080"/>
                    <a:gd name="T47" fmla="*/ 61 h 291"/>
                    <a:gd name="T48" fmla="*/ 118 w 1080"/>
                    <a:gd name="T49" fmla="*/ 63 h 291"/>
                    <a:gd name="T50" fmla="*/ 123 w 1080"/>
                    <a:gd name="T51" fmla="*/ 64 h 291"/>
                    <a:gd name="T52" fmla="*/ 126 w 1080"/>
                    <a:gd name="T53" fmla="*/ 66 h 291"/>
                    <a:gd name="T54" fmla="*/ 130 w 1080"/>
                    <a:gd name="T55" fmla="*/ 67 h 291"/>
                    <a:gd name="T56" fmla="*/ 131 w 1080"/>
                    <a:gd name="T57" fmla="*/ 68 h 291"/>
                    <a:gd name="T58" fmla="*/ 133 w 1080"/>
                    <a:gd name="T59" fmla="*/ 69 h 291"/>
                    <a:gd name="T60" fmla="*/ 270 w 1080"/>
                    <a:gd name="T61" fmla="*/ 72 h 291"/>
                    <a:gd name="T62" fmla="*/ 137 w 1080"/>
                    <a:gd name="T63" fmla="*/ 0 h 291"/>
                    <a:gd name="T64" fmla="*/ 0 w 1080"/>
                    <a:gd name="T65" fmla="*/ 15 h 2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0"/>
                    <a:gd name="T100" fmla="*/ 0 h 291"/>
                    <a:gd name="T101" fmla="*/ 1080 w 1080"/>
                    <a:gd name="T102" fmla="*/ 291 h 2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0" h="291">
                      <a:moveTo>
                        <a:pt x="0" y="61"/>
                      </a:moveTo>
                      <a:lnTo>
                        <a:pt x="0" y="63"/>
                      </a:lnTo>
                      <a:lnTo>
                        <a:pt x="4" y="65"/>
                      </a:lnTo>
                      <a:lnTo>
                        <a:pt x="6" y="65"/>
                      </a:lnTo>
                      <a:lnTo>
                        <a:pt x="9" y="69"/>
                      </a:lnTo>
                      <a:lnTo>
                        <a:pt x="13" y="70"/>
                      </a:lnTo>
                      <a:lnTo>
                        <a:pt x="19" y="72"/>
                      </a:lnTo>
                      <a:lnTo>
                        <a:pt x="25" y="74"/>
                      </a:lnTo>
                      <a:lnTo>
                        <a:pt x="30" y="78"/>
                      </a:lnTo>
                      <a:lnTo>
                        <a:pt x="38" y="80"/>
                      </a:lnTo>
                      <a:lnTo>
                        <a:pt x="45" y="86"/>
                      </a:lnTo>
                      <a:lnTo>
                        <a:pt x="53" y="88"/>
                      </a:lnTo>
                      <a:lnTo>
                        <a:pt x="61" y="91"/>
                      </a:lnTo>
                      <a:lnTo>
                        <a:pt x="70" y="95"/>
                      </a:lnTo>
                      <a:lnTo>
                        <a:pt x="80" y="99"/>
                      </a:lnTo>
                      <a:lnTo>
                        <a:pt x="87" y="103"/>
                      </a:lnTo>
                      <a:lnTo>
                        <a:pt x="99" y="107"/>
                      </a:lnTo>
                      <a:lnTo>
                        <a:pt x="108" y="110"/>
                      </a:lnTo>
                      <a:lnTo>
                        <a:pt x="120" y="114"/>
                      </a:lnTo>
                      <a:lnTo>
                        <a:pt x="129" y="118"/>
                      </a:lnTo>
                      <a:lnTo>
                        <a:pt x="140" y="124"/>
                      </a:lnTo>
                      <a:lnTo>
                        <a:pt x="154" y="127"/>
                      </a:lnTo>
                      <a:lnTo>
                        <a:pt x="165" y="133"/>
                      </a:lnTo>
                      <a:lnTo>
                        <a:pt x="177" y="139"/>
                      </a:lnTo>
                      <a:lnTo>
                        <a:pt x="188" y="143"/>
                      </a:lnTo>
                      <a:lnTo>
                        <a:pt x="201" y="148"/>
                      </a:lnTo>
                      <a:lnTo>
                        <a:pt x="213" y="152"/>
                      </a:lnTo>
                      <a:lnTo>
                        <a:pt x="226" y="158"/>
                      </a:lnTo>
                      <a:lnTo>
                        <a:pt x="239" y="162"/>
                      </a:lnTo>
                      <a:lnTo>
                        <a:pt x="253" y="167"/>
                      </a:lnTo>
                      <a:lnTo>
                        <a:pt x="264" y="173"/>
                      </a:lnTo>
                      <a:lnTo>
                        <a:pt x="277" y="177"/>
                      </a:lnTo>
                      <a:lnTo>
                        <a:pt x="289" y="183"/>
                      </a:lnTo>
                      <a:lnTo>
                        <a:pt x="300" y="186"/>
                      </a:lnTo>
                      <a:lnTo>
                        <a:pt x="313" y="192"/>
                      </a:lnTo>
                      <a:lnTo>
                        <a:pt x="327" y="196"/>
                      </a:lnTo>
                      <a:lnTo>
                        <a:pt x="338" y="200"/>
                      </a:lnTo>
                      <a:lnTo>
                        <a:pt x="350" y="205"/>
                      </a:lnTo>
                      <a:lnTo>
                        <a:pt x="363" y="211"/>
                      </a:lnTo>
                      <a:lnTo>
                        <a:pt x="374" y="215"/>
                      </a:lnTo>
                      <a:lnTo>
                        <a:pt x="386" y="219"/>
                      </a:lnTo>
                      <a:lnTo>
                        <a:pt x="397" y="222"/>
                      </a:lnTo>
                      <a:lnTo>
                        <a:pt x="409" y="228"/>
                      </a:lnTo>
                      <a:lnTo>
                        <a:pt x="420" y="232"/>
                      </a:lnTo>
                      <a:lnTo>
                        <a:pt x="429" y="236"/>
                      </a:lnTo>
                      <a:lnTo>
                        <a:pt x="439" y="240"/>
                      </a:lnTo>
                      <a:lnTo>
                        <a:pt x="450" y="243"/>
                      </a:lnTo>
                      <a:lnTo>
                        <a:pt x="458" y="247"/>
                      </a:lnTo>
                      <a:lnTo>
                        <a:pt x="467" y="249"/>
                      </a:lnTo>
                      <a:lnTo>
                        <a:pt x="475" y="253"/>
                      </a:lnTo>
                      <a:lnTo>
                        <a:pt x="485" y="257"/>
                      </a:lnTo>
                      <a:lnTo>
                        <a:pt x="492" y="259"/>
                      </a:lnTo>
                      <a:lnTo>
                        <a:pt x="498" y="260"/>
                      </a:lnTo>
                      <a:lnTo>
                        <a:pt x="505" y="264"/>
                      </a:lnTo>
                      <a:lnTo>
                        <a:pt x="511" y="266"/>
                      </a:lnTo>
                      <a:lnTo>
                        <a:pt x="517" y="268"/>
                      </a:lnTo>
                      <a:lnTo>
                        <a:pt x="521" y="270"/>
                      </a:lnTo>
                      <a:lnTo>
                        <a:pt x="524" y="272"/>
                      </a:lnTo>
                      <a:lnTo>
                        <a:pt x="528" y="274"/>
                      </a:lnTo>
                      <a:lnTo>
                        <a:pt x="532" y="276"/>
                      </a:lnTo>
                      <a:lnTo>
                        <a:pt x="536" y="276"/>
                      </a:lnTo>
                      <a:lnTo>
                        <a:pt x="1080" y="291"/>
                      </a:lnTo>
                      <a:lnTo>
                        <a:pt x="935" y="99"/>
                      </a:lnTo>
                      <a:lnTo>
                        <a:pt x="549" y="0"/>
                      </a:lnTo>
                      <a:lnTo>
                        <a:pt x="0" y="61"/>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2" name="Freeform 276"/>
                <p:cNvSpPr>
                  <a:spLocks/>
                </p:cNvSpPr>
                <p:nvPr/>
              </p:nvSpPr>
              <p:spPr bwMode="auto">
                <a:xfrm>
                  <a:off x="1521" y="267"/>
                  <a:ext cx="26" cy="43"/>
                </a:xfrm>
                <a:custGeom>
                  <a:avLst/>
                  <a:gdLst>
                    <a:gd name="T0" fmla="*/ 13 w 51"/>
                    <a:gd name="T1" fmla="*/ 0 h 85"/>
                    <a:gd name="T2" fmla="*/ 11 w 51"/>
                    <a:gd name="T3" fmla="*/ 0 h 85"/>
                    <a:gd name="T4" fmla="*/ 9 w 51"/>
                    <a:gd name="T5" fmla="*/ 0 h 85"/>
                    <a:gd name="T6" fmla="*/ 7 w 51"/>
                    <a:gd name="T7" fmla="*/ 0 h 85"/>
                    <a:gd name="T8" fmla="*/ 6 w 51"/>
                    <a:gd name="T9" fmla="*/ 1 h 85"/>
                    <a:gd name="T10" fmla="*/ 5 w 51"/>
                    <a:gd name="T11" fmla="*/ 1 h 85"/>
                    <a:gd name="T12" fmla="*/ 4 w 51"/>
                    <a:gd name="T13" fmla="*/ 2 h 85"/>
                    <a:gd name="T14" fmla="*/ 3 w 51"/>
                    <a:gd name="T15" fmla="*/ 3 h 85"/>
                    <a:gd name="T16" fmla="*/ 3 w 51"/>
                    <a:gd name="T17" fmla="*/ 4 h 85"/>
                    <a:gd name="T18" fmla="*/ 2 w 51"/>
                    <a:gd name="T19" fmla="*/ 5 h 85"/>
                    <a:gd name="T20" fmla="*/ 2 w 51"/>
                    <a:gd name="T21" fmla="*/ 7 h 85"/>
                    <a:gd name="T22" fmla="*/ 1 w 51"/>
                    <a:gd name="T23" fmla="*/ 8 h 85"/>
                    <a:gd name="T24" fmla="*/ 1 w 51"/>
                    <a:gd name="T25" fmla="*/ 9 h 85"/>
                    <a:gd name="T26" fmla="*/ 1 w 51"/>
                    <a:gd name="T27" fmla="*/ 10 h 85"/>
                    <a:gd name="T28" fmla="*/ 1 w 51"/>
                    <a:gd name="T29" fmla="*/ 12 h 85"/>
                    <a:gd name="T30" fmla="*/ 1 w 51"/>
                    <a:gd name="T31" fmla="*/ 13 h 85"/>
                    <a:gd name="T32" fmla="*/ 0 w 51"/>
                    <a:gd name="T33" fmla="*/ 14 h 85"/>
                    <a:gd name="T34" fmla="*/ 0 w 51"/>
                    <a:gd name="T35" fmla="*/ 16 h 85"/>
                    <a:gd name="T36" fmla="*/ 0 w 51"/>
                    <a:gd name="T37" fmla="*/ 17 h 85"/>
                    <a:gd name="T38" fmla="*/ 0 w 51"/>
                    <a:gd name="T39" fmla="*/ 18 h 85"/>
                    <a:gd name="T40" fmla="*/ 1 w 51"/>
                    <a:gd name="T41" fmla="*/ 20 h 85"/>
                    <a:gd name="T42" fmla="*/ 2 w 51"/>
                    <a:gd name="T43" fmla="*/ 20 h 85"/>
                    <a:gd name="T44" fmla="*/ 3 w 51"/>
                    <a:gd name="T45" fmla="*/ 21 h 85"/>
                    <a:gd name="T46" fmla="*/ 5 w 51"/>
                    <a:gd name="T47" fmla="*/ 21 h 85"/>
                    <a:gd name="T48" fmla="*/ 7 w 51"/>
                    <a:gd name="T49" fmla="*/ 22 h 85"/>
                    <a:gd name="T50" fmla="*/ 8 w 51"/>
                    <a:gd name="T51" fmla="*/ 21 h 85"/>
                    <a:gd name="T52" fmla="*/ 10 w 51"/>
                    <a:gd name="T53" fmla="*/ 21 h 85"/>
                    <a:gd name="T54" fmla="*/ 11 w 51"/>
                    <a:gd name="T55" fmla="*/ 21 h 85"/>
                    <a:gd name="T56" fmla="*/ 12 w 51"/>
                    <a:gd name="T57" fmla="*/ 20 h 85"/>
                    <a:gd name="T58" fmla="*/ 12 w 51"/>
                    <a:gd name="T59" fmla="*/ 19 h 85"/>
                    <a:gd name="T60" fmla="*/ 12 w 51"/>
                    <a:gd name="T61" fmla="*/ 17 h 85"/>
                    <a:gd name="T62" fmla="*/ 12 w 51"/>
                    <a:gd name="T63" fmla="*/ 16 h 85"/>
                    <a:gd name="T64" fmla="*/ 13 w 51"/>
                    <a:gd name="T65" fmla="*/ 15 h 85"/>
                    <a:gd name="T66" fmla="*/ 13 w 51"/>
                    <a:gd name="T67" fmla="*/ 13 h 85"/>
                    <a:gd name="T68" fmla="*/ 13 w 51"/>
                    <a:gd name="T69" fmla="*/ 12 h 85"/>
                    <a:gd name="T70" fmla="*/ 13 w 51"/>
                    <a:gd name="T71" fmla="*/ 10 h 85"/>
                    <a:gd name="T72" fmla="*/ 13 w 51"/>
                    <a:gd name="T73" fmla="*/ 8 h 85"/>
                    <a:gd name="T74" fmla="*/ 13 w 51"/>
                    <a:gd name="T75" fmla="*/ 7 h 85"/>
                    <a:gd name="T76" fmla="*/ 13 w 51"/>
                    <a:gd name="T77" fmla="*/ 5 h 85"/>
                    <a:gd name="T78" fmla="*/ 13 w 51"/>
                    <a:gd name="T79" fmla="*/ 4 h 85"/>
                    <a:gd name="T80" fmla="*/ 13 w 51"/>
                    <a:gd name="T81" fmla="*/ 3 h 85"/>
                    <a:gd name="T82" fmla="*/ 13 w 51"/>
                    <a:gd name="T83" fmla="*/ 1 h 85"/>
                    <a:gd name="T84" fmla="*/ 13 w 51"/>
                    <a:gd name="T85" fmla="*/ 1 h 85"/>
                    <a:gd name="T86" fmla="*/ 13 w 51"/>
                    <a:gd name="T87" fmla="*/ 0 h 85"/>
                    <a:gd name="T88" fmla="*/ 13 w 51"/>
                    <a:gd name="T89" fmla="*/ 0 h 85"/>
                    <a:gd name="T90" fmla="*/ 13 w 51"/>
                    <a:gd name="T91" fmla="*/ 0 h 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
                    <a:gd name="T139" fmla="*/ 0 h 85"/>
                    <a:gd name="T140" fmla="*/ 51 w 51"/>
                    <a:gd name="T141" fmla="*/ 85 h 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 h="85">
                      <a:moveTo>
                        <a:pt x="50" y="0"/>
                      </a:moveTo>
                      <a:lnTo>
                        <a:pt x="42" y="0"/>
                      </a:lnTo>
                      <a:lnTo>
                        <a:pt x="34" y="0"/>
                      </a:lnTo>
                      <a:lnTo>
                        <a:pt x="27" y="0"/>
                      </a:lnTo>
                      <a:lnTo>
                        <a:pt x="23" y="2"/>
                      </a:lnTo>
                      <a:lnTo>
                        <a:pt x="17" y="4"/>
                      </a:lnTo>
                      <a:lnTo>
                        <a:pt x="13" y="8"/>
                      </a:lnTo>
                      <a:lnTo>
                        <a:pt x="12" y="9"/>
                      </a:lnTo>
                      <a:lnTo>
                        <a:pt x="10" y="13"/>
                      </a:lnTo>
                      <a:lnTo>
                        <a:pt x="8" y="19"/>
                      </a:lnTo>
                      <a:lnTo>
                        <a:pt x="6" y="27"/>
                      </a:lnTo>
                      <a:lnTo>
                        <a:pt x="4" y="30"/>
                      </a:lnTo>
                      <a:lnTo>
                        <a:pt x="4" y="36"/>
                      </a:lnTo>
                      <a:lnTo>
                        <a:pt x="2" y="40"/>
                      </a:lnTo>
                      <a:lnTo>
                        <a:pt x="2" y="46"/>
                      </a:lnTo>
                      <a:lnTo>
                        <a:pt x="2" y="51"/>
                      </a:lnTo>
                      <a:lnTo>
                        <a:pt x="0" y="55"/>
                      </a:lnTo>
                      <a:lnTo>
                        <a:pt x="0" y="61"/>
                      </a:lnTo>
                      <a:lnTo>
                        <a:pt x="0" y="65"/>
                      </a:lnTo>
                      <a:lnTo>
                        <a:pt x="0" y="72"/>
                      </a:lnTo>
                      <a:lnTo>
                        <a:pt x="4" y="78"/>
                      </a:lnTo>
                      <a:lnTo>
                        <a:pt x="6" y="80"/>
                      </a:lnTo>
                      <a:lnTo>
                        <a:pt x="12" y="82"/>
                      </a:lnTo>
                      <a:lnTo>
                        <a:pt x="17" y="84"/>
                      </a:lnTo>
                      <a:lnTo>
                        <a:pt x="25" y="85"/>
                      </a:lnTo>
                      <a:lnTo>
                        <a:pt x="31" y="84"/>
                      </a:lnTo>
                      <a:lnTo>
                        <a:pt x="38" y="84"/>
                      </a:lnTo>
                      <a:lnTo>
                        <a:pt x="42" y="82"/>
                      </a:lnTo>
                      <a:lnTo>
                        <a:pt x="46" y="78"/>
                      </a:lnTo>
                      <a:lnTo>
                        <a:pt x="46" y="74"/>
                      </a:lnTo>
                      <a:lnTo>
                        <a:pt x="48" y="68"/>
                      </a:lnTo>
                      <a:lnTo>
                        <a:pt x="48" y="63"/>
                      </a:lnTo>
                      <a:lnTo>
                        <a:pt x="50" y="59"/>
                      </a:lnTo>
                      <a:lnTo>
                        <a:pt x="50" y="51"/>
                      </a:lnTo>
                      <a:lnTo>
                        <a:pt x="50" y="46"/>
                      </a:lnTo>
                      <a:lnTo>
                        <a:pt x="51" y="40"/>
                      </a:lnTo>
                      <a:lnTo>
                        <a:pt x="51" y="32"/>
                      </a:lnTo>
                      <a:lnTo>
                        <a:pt x="51" y="25"/>
                      </a:lnTo>
                      <a:lnTo>
                        <a:pt x="51" y="19"/>
                      </a:lnTo>
                      <a:lnTo>
                        <a:pt x="51" y="13"/>
                      </a:lnTo>
                      <a:lnTo>
                        <a:pt x="51" y="9"/>
                      </a:lnTo>
                      <a:lnTo>
                        <a:pt x="51" y="4"/>
                      </a:lnTo>
                      <a:lnTo>
                        <a:pt x="51" y="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3" name="Freeform 277"/>
                <p:cNvSpPr>
                  <a:spLocks/>
                </p:cNvSpPr>
                <p:nvPr/>
              </p:nvSpPr>
              <p:spPr bwMode="auto">
                <a:xfrm>
                  <a:off x="1663" y="265"/>
                  <a:ext cx="22" cy="42"/>
                </a:xfrm>
                <a:custGeom>
                  <a:avLst/>
                  <a:gdLst>
                    <a:gd name="T0" fmla="*/ 9 w 44"/>
                    <a:gd name="T1" fmla="*/ 1 h 84"/>
                    <a:gd name="T2" fmla="*/ 7 w 44"/>
                    <a:gd name="T3" fmla="*/ 1 h 84"/>
                    <a:gd name="T4" fmla="*/ 6 w 44"/>
                    <a:gd name="T5" fmla="*/ 1 h 84"/>
                    <a:gd name="T6" fmla="*/ 6 w 44"/>
                    <a:gd name="T7" fmla="*/ 0 h 84"/>
                    <a:gd name="T8" fmla="*/ 6 w 44"/>
                    <a:gd name="T9" fmla="*/ 0 h 84"/>
                    <a:gd name="T10" fmla="*/ 6 w 44"/>
                    <a:gd name="T11" fmla="*/ 0 h 84"/>
                    <a:gd name="T12" fmla="*/ 5 w 44"/>
                    <a:gd name="T13" fmla="*/ 1 h 84"/>
                    <a:gd name="T14" fmla="*/ 5 w 44"/>
                    <a:gd name="T15" fmla="*/ 1 h 84"/>
                    <a:gd name="T16" fmla="*/ 4 w 44"/>
                    <a:gd name="T17" fmla="*/ 3 h 84"/>
                    <a:gd name="T18" fmla="*/ 3 w 44"/>
                    <a:gd name="T19" fmla="*/ 5 h 84"/>
                    <a:gd name="T20" fmla="*/ 3 w 44"/>
                    <a:gd name="T21" fmla="*/ 5 h 84"/>
                    <a:gd name="T22" fmla="*/ 3 w 44"/>
                    <a:gd name="T23" fmla="*/ 6 h 84"/>
                    <a:gd name="T24" fmla="*/ 2 w 44"/>
                    <a:gd name="T25" fmla="*/ 8 h 84"/>
                    <a:gd name="T26" fmla="*/ 1 w 44"/>
                    <a:gd name="T27" fmla="*/ 9 h 84"/>
                    <a:gd name="T28" fmla="*/ 1 w 44"/>
                    <a:gd name="T29" fmla="*/ 11 h 84"/>
                    <a:gd name="T30" fmla="*/ 1 w 44"/>
                    <a:gd name="T31" fmla="*/ 12 h 84"/>
                    <a:gd name="T32" fmla="*/ 1 w 44"/>
                    <a:gd name="T33" fmla="*/ 13 h 84"/>
                    <a:gd name="T34" fmla="*/ 1 w 44"/>
                    <a:gd name="T35" fmla="*/ 14 h 84"/>
                    <a:gd name="T36" fmla="*/ 0 w 44"/>
                    <a:gd name="T37" fmla="*/ 15 h 84"/>
                    <a:gd name="T38" fmla="*/ 0 w 44"/>
                    <a:gd name="T39" fmla="*/ 17 h 84"/>
                    <a:gd name="T40" fmla="*/ 1 w 44"/>
                    <a:gd name="T41" fmla="*/ 18 h 84"/>
                    <a:gd name="T42" fmla="*/ 1 w 44"/>
                    <a:gd name="T43" fmla="*/ 19 h 84"/>
                    <a:gd name="T44" fmla="*/ 2 w 44"/>
                    <a:gd name="T45" fmla="*/ 20 h 84"/>
                    <a:gd name="T46" fmla="*/ 3 w 44"/>
                    <a:gd name="T47" fmla="*/ 20 h 84"/>
                    <a:gd name="T48" fmla="*/ 5 w 44"/>
                    <a:gd name="T49" fmla="*/ 21 h 84"/>
                    <a:gd name="T50" fmla="*/ 6 w 44"/>
                    <a:gd name="T51" fmla="*/ 21 h 84"/>
                    <a:gd name="T52" fmla="*/ 7 w 44"/>
                    <a:gd name="T53" fmla="*/ 21 h 84"/>
                    <a:gd name="T54" fmla="*/ 9 w 44"/>
                    <a:gd name="T55" fmla="*/ 21 h 84"/>
                    <a:gd name="T56" fmla="*/ 9 w 44"/>
                    <a:gd name="T57" fmla="*/ 20 h 84"/>
                    <a:gd name="T58" fmla="*/ 10 w 44"/>
                    <a:gd name="T59" fmla="*/ 19 h 84"/>
                    <a:gd name="T60" fmla="*/ 11 w 44"/>
                    <a:gd name="T61" fmla="*/ 18 h 84"/>
                    <a:gd name="T62" fmla="*/ 11 w 44"/>
                    <a:gd name="T63" fmla="*/ 18 h 84"/>
                    <a:gd name="T64" fmla="*/ 11 w 44"/>
                    <a:gd name="T65" fmla="*/ 17 h 84"/>
                    <a:gd name="T66" fmla="*/ 11 w 44"/>
                    <a:gd name="T67" fmla="*/ 15 h 84"/>
                    <a:gd name="T68" fmla="*/ 11 w 44"/>
                    <a:gd name="T69" fmla="*/ 14 h 84"/>
                    <a:gd name="T70" fmla="*/ 11 w 44"/>
                    <a:gd name="T71" fmla="*/ 12 h 84"/>
                    <a:gd name="T72" fmla="*/ 11 w 44"/>
                    <a:gd name="T73" fmla="*/ 11 h 84"/>
                    <a:gd name="T74" fmla="*/ 11 w 44"/>
                    <a:gd name="T75" fmla="*/ 10 h 84"/>
                    <a:gd name="T76" fmla="*/ 11 w 44"/>
                    <a:gd name="T77" fmla="*/ 9 h 84"/>
                    <a:gd name="T78" fmla="*/ 11 w 44"/>
                    <a:gd name="T79" fmla="*/ 6 h 84"/>
                    <a:gd name="T80" fmla="*/ 11 w 44"/>
                    <a:gd name="T81" fmla="*/ 5 h 84"/>
                    <a:gd name="T82" fmla="*/ 11 w 44"/>
                    <a:gd name="T83" fmla="*/ 5 h 84"/>
                    <a:gd name="T84" fmla="*/ 11 w 44"/>
                    <a:gd name="T85" fmla="*/ 3 h 84"/>
                    <a:gd name="T86" fmla="*/ 10 w 44"/>
                    <a:gd name="T87" fmla="*/ 1 h 84"/>
                    <a:gd name="T88" fmla="*/ 9 w 44"/>
                    <a:gd name="T89" fmla="*/ 1 h 84"/>
                    <a:gd name="T90" fmla="*/ 9 w 44"/>
                    <a:gd name="T91" fmla="*/ 1 h 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84"/>
                    <a:gd name="T140" fmla="*/ 44 w 44"/>
                    <a:gd name="T141" fmla="*/ 84 h 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84">
                      <a:moveTo>
                        <a:pt x="36" y="4"/>
                      </a:moveTo>
                      <a:lnTo>
                        <a:pt x="31" y="2"/>
                      </a:lnTo>
                      <a:lnTo>
                        <a:pt x="27" y="2"/>
                      </a:lnTo>
                      <a:lnTo>
                        <a:pt x="25" y="0"/>
                      </a:lnTo>
                      <a:lnTo>
                        <a:pt x="23" y="0"/>
                      </a:lnTo>
                      <a:lnTo>
                        <a:pt x="21" y="0"/>
                      </a:lnTo>
                      <a:lnTo>
                        <a:pt x="19" y="2"/>
                      </a:lnTo>
                      <a:lnTo>
                        <a:pt x="17" y="6"/>
                      </a:lnTo>
                      <a:lnTo>
                        <a:pt x="16" y="13"/>
                      </a:lnTo>
                      <a:lnTo>
                        <a:pt x="14" y="17"/>
                      </a:lnTo>
                      <a:lnTo>
                        <a:pt x="12" y="23"/>
                      </a:lnTo>
                      <a:lnTo>
                        <a:pt x="10" y="27"/>
                      </a:lnTo>
                      <a:lnTo>
                        <a:pt x="8" y="32"/>
                      </a:lnTo>
                      <a:lnTo>
                        <a:pt x="6" y="36"/>
                      </a:lnTo>
                      <a:lnTo>
                        <a:pt x="6" y="42"/>
                      </a:lnTo>
                      <a:lnTo>
                        <a:pt x="4" y="48"/>
                      </a:lnTo>
                      <a:lnTo>
                        <a:pt x="4" y="53"/>
                      </a:lnTo>
                      <a:lnTo>
                        <a:pt x="2" y="57"/>
                      </a:lnTo>
                      <a:lnTo>
                        <a:pt x="0" y="61"/>
                      </a:lnTo>
                      <a:lnTo>
                        <a:pt x="0" y="67"/>
                      </a:lnTo>
                      <a:lnTo>
                        <a:pt x="2" y="70"/>
                      </a:lnTo>
                      <a:lnTo>
                        <a:pt x="4" y="76"/>
                      </a:lnTo>
                      <a:lnTo>
                        <a:pt x="8" y="80"/>
                      </a:lnTo>
                      <a:lnTo>
                        <a:pt x="12" y="80"/>
                      </a:lnTo>
                      <a:lnTo>
                        <a:pt x="17" y="82"/>
                      </a:lnTo>
                      <a:lnTo>
                        <a:pt x="23" y="82"/>
                      </a:lnTo>
                      <a:lnTo>
                        <a:pt x="29" y="84"/>
                      </a:lnTo>
                      <a:lnTo>
                        <a:pt x="33" y="82"/>
                      </a:lnTo>
                      <a:lnTo>
                        <a:pt x="36" y="80"/>
                      </a:lnTo>
                      <a:lnTo>
                        <a:pt x="38" y="76"/>
                      </a:lnTo>
                      <a:lnTo>
                        <a:pt x="42" y="72"/>
                      </a:lnTo>
                      <a:lnTo>
                        <a:pt x="42" y="70"/>
                      </a:lnTo>
                      <a:lnTo>
                        <a:pt x="42" y="67"/>
                      </a:lnTo>
                      <a:lnTo>
                        <a:pt x="42" y="61"/>
                      </a:lnTo>
                      <a:lnTo>
                        <a:pt x="44" y="57"/>
                      </a:lnTo>
                      <a:lnTo>
                        <a:pt x="44" y="50"/>
                      </a:lnTo>
                      <a:lnTo>
                        <a:pt x="44" y="46"/>
                      </a:lnTo>
                      <a:lnTo>
                        <a:pt x="44" y="40"/>
                      </a:lnTo>
                      <a:lnTo>
                        <a:pt x="44" y="34"/>
                      </a:lnTo>
                      <a:lnTo>
                        <a:pt x="44" y="27"/>
                      </a:lnTo>
                      <a:lnTo>
                        <a:pt x="44" y="23"/>
                      </a:lnTo>
                      <a:lnTo>
                        <a:pt x="44" y="17"/>
                      </a:lnTo>
                      <a:lnTo>
                        <a:pt x="42" y="13"/>
                      </a:lnTo>
                      <a:lnTo>
                        <a:pt x="40" y="6"/>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4" name="Freeform 278"/>
                <p:cNvSpPr>
                  <a:spLocks/>
                </p:cNvSpPr>
                <p:nvPr/>
              </p:nvSpPr>
              <p:spPr bwMode="auto">
                <a:xfrm>
                  <a:off x="1585" y="337"/>
                  <a:ext cx="63" cy="32"/>
                </a:xfrm>
                <a:custGeom>
                  <a:avLst/>
                  <a:gdLst>
                    <a:gd name="T0" fmla="*/ 30 w 128"/>
                    <a:gd name="T1" fmla="*/ 0 h 62"/>
                    <a:gd name="T2" fmla="*/ 29 w 128"/>
                    <a:gd name="T3" fmla="*/ 1 h 62"/>
                    <a:gd name="T4" fmla="*/ 28 w 128"/>
                    <a:gd name="T5" fmla="*/ 1 h 62"/>
                    <a:gd name="T6" fmla="*/ 27 w 128"/>
                    <a:gd name="T7" fmla="*/ 2 h 62"/>
                    <a:gd name="T8" fmla="*/ 26 w 128"/>
                    <a:gd name="T9" fmla="*/ 3 h 62"/>
                    <a:gd name="T10" fmla="*/ 25 w 128"/>
                    <a:gd name="T11" fmla="*/ 3 h 62"/>
                    <a:gd name="T12" fmla="*/ 23 w 128"/>
                    <a:gd name="T13" fmla="*/ 4 h 62"/>
                    <a:gd name="T14" fmla="*/ 21 w 128"/>
                    <a:gd name="T15" fmla="*/ 4 h 62"/>
                    <a:gd name="T16" fmla="*/ 20 w 128"/>
                    <a:gd name="T17" fmla="*/ 4 h 62"/>
                    <a:gd name="T18" fmla="*/ 18 w 128"/>
                    <a:gd name="T19" fmla="*/ 4 h 62"/>
                    <a:gd name="T20" fmla="*/ 16 w 128"/>
                    <a:gd name="T21" fmla="*/ 5 h 62"/>
                    <a:gd name="T22" fmla="*/ 15 w 128"/>
                    <a:gd name="T23" fmla="*/ 4 h 62"/>
                    <a:gd name="T24" fmla="*/ 14 w 128"/>
                    <a:gd name="T25" fmla="*/ 4 h 62"/>
                    <a:gd name="T26" fmla="*/ 13 w 128"/>
                    <a:gd name="T27" fmla="*/ 4 h 62"/>
                    <a:gd name="T28" fmla="*/ 12 w 128"/>
                    <a:gd name="T29" fmla="*/ 4 h 62"/>
                    <a:gd name="T30" fmla="*/ 10 w 128"/>
                    <a:gd name="T31" fmla="*/ 4 h 62"/>
                    <a:gd name="T32" fmla="*/ 9 w 128"/>
                    <a:gd name="T33" fmla="*/ 4 h 62"/>
                    <a:gd name="T34" fmla="*/ 7 w 128"/>
                    <a:gd name="T35" fmla="*/ 4 h 62"/>
                    <a:gd name="T36" fmla="*/ 5 w 128"/>
                    <a:gd name="T37" fmla="*/ 3 h 62"/>
                    <a:gd name="T38" fmla="*/ 4 w 128"/>
                    <a:gd name="T39" fmla="*/ 3 h 62"/>
                    <a:gd name="T40" fmla="*/ 3 w 128"/>
                    <a:gd name="T41" fmla="*/ 3 h 62"/>
                    <a:gd name="T42" fmla="*/ 2 w 128"/>
                    <a:gd name="T43" fmla="*/ 3 h 62"/>
                    <a:gd name="T44" fmla="*/ 0 w 128"/>
                    <a:gd name="T45" fmla="*/ 3 h 62"/>
                    <a:gd name="T46" fmla="*/ 0 w 128"/>
                    <a:gd name="T47" fmla="*/ 4 h 62"/>
                    <a:gd name="T48" fmla="*/ 0 w 128"/>
                    <a:gd name="T49" fmla="*/ 5 h 62"/>
                    <a:gd name="T50" fmla="*/ 0 w 128"/>
                    <a:gd name="T51" fmla="*/ 5 h 62"/>
                    <a:gd name="T52" fmla="*/ 1 w 128"/>
                    <a:gd name="T53" fmla="*/ 7 h 62"/>
                    <a:gd name="T54" fmla="*/ 2 w 128"/>
                    <a:gd name="T55" fmla="*/ 9 h 62"/>
                    <a:gd name="T56" fmla="*/ 4 w 128"/>
                    <a:gd name="T57" fmla="*/ 11 h 62"/>
                    <a:gd name="T58" fmla="*/ 5 w 128"/>
                    <a:gd name="T59" fmla="*/ 11 h 62"/>
                    <a:gd name="T60" fmla="*/ 6 w 128"/>
                    <a:gd name="T61" fmla="*/ 12 h 62"/>
                    <a:gd name="T62" fmla="*/ 7 w 128"/>
                    <a:gd name="T63" fmla="*/ 13 h 62"/>
                    <a:gd name="T64" fmla="*/ 9 w 128"/>
                    <a:gd name="T65" fmla="*/ 14 h 62"/>
                    <a:gd name="T66" fmla="*/ 10 w 128"/>
                    <a:gd name="T67" fmla="*/ 15 h 62"/>
                    <a:gd name="T68" fmla="*/ 12 w 128"/>
                    <a:gd name="T69" fmla="*/ 15 h 62"/>
                    <a:gd name="T70" fmla="*/ 14 w 128"/>
                    <a:gd name="T71" fmla="*/ 16 h 62"/>
                    <a:gd name="T72" fmla="*/ 15 w 128"/>
                    <a:gd name="T73" fmla="*/ 17 h 62"/>
                    <a:gd name="T74" fmla="*/ 17 w 128"/>
                    <a:gd name="T75" fmla="*/ 17 h 62"/>
                    <a:gd name="T76" fmla="*/ 18 w 128"/>
                    <a:gd name="T77" fmla="*/ 17 h 62"/>
                    <a:gd name="T78" fmla="*/ 19 w 128"/>
                    <a:gd name="T79" fmla="*/ 16 h 62"/>
                    <a:gd name="T80" fmla="*/ 21 w 128"/>
                    <a:gd name="T81" fmla="*/ 15 h 62"/>
                    <a:gd name="T82" fmla="*/ 22 w 128"/>
                    <a:gd name="T83" fmla="*/ 14 h 62"/>
                    <a:gd name="T84" fmla="*/ 24 w 128"/>
                    <a:gd name="T85" fmla="*/ 14 h 62"/>
                    <a:gd name="T86" fmla="*/ 25 w 128"/>
                    <a:gd name="T87" fmla="*/ 13 h 62"/>
                    <a:gd name="T88" fmla="*/ 26 w 128"/>
                    <a:gd name="T89" fmla="*/ 12 h 62"/>
                    <a:gd name="T90" fmla="*/ 28 w 128"/>
                    <a:gd name="T91" fmla="*/ 10 h 62"/>
                    <a:gd name="T92" fmla="*/ 29 w 128"/>
                    <a:gd name="T93" fmla="*/ 9 h 62"/>
                    <a:gd name="T94" fmla="*/ 30 w 128"/>
                    <a:gd name="T95" fmla="*/ 7 h 62"/>
                    <a:gd name="T96" fmla="*/ 31 w 128"/>
                    <a:gd name="T97" fmla="*/ 6 h 62"/>
                    <a:gd name="T98" fmla="*/ 31 w 128"/>
                    <a:gd name="T99" fmla="*/ 5 h 62"/>
                    <a:gd name="T100" fmla="*/ 31 w 128"/>
                    <a:gd name="T101" fmla="*/ 4 h 62"/>
                    <a:gd name="T102" fmla="*/ 31 w 128"/>
                    <a:gd name="T103" fmla="*/ 3 h 62"/>
                    <a:gd name="T104" fmla="*/ 31 w 128"/>
                    <a:gd name="T105" fmla="*/ 3 h 62"/>
                    <a:gd name="T106" fmla="*/ 30 w 128"/>
                    <a:gd name="T107" fmla="*/ 1 h 62"/>
                    <a:gd name="T108" fmla="*/ 30 w 128"/>
                    <a:gd name="T109" fmla="*/ 0 h 62"/>
                    <a:gd name="T110" fmla="*/ 30 w 128"/>
                    <a:gd name="T111" fmla="*/ 0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62"/>
                    <a:gd name="T170" fmla="*/ 128 w 128"/>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62">
                      <a:moveTo>
                        <a:pt x="124" y="0"/>
                      </a:moveTo>
                      <a:lnTo>
                        <a:pt x="118" y="1"/>
                      </a:lnTo>
                      <a:lnTo>
                        <a:pt x="115" y="3"/>
                      </a:lnTo>
                      <a:lnTo>
                        <a:pt x="111" y="7"/>
                      </a:lnTo>
                      <a:lnTo>
                        <a:pt x="107" y="9"/>
                      </a:lnTo>
                      <a:lnTo>
                        <a:pt x="101" y="11"/>
                      </a:lnTo>
                      <a:lnTo>
                        <a:pt x="94" y="15"/>
                      </a:lnTo>
                      <a:lnTo>
                        <a:pt x="88" y="15"/>
                      </a:lnTo>
                      <a:lnTo>
                        <a:pt x="82" y="15"/>
                      </a:lnTo>
                      <a:lnTo>
                        <a:pt x="75" y="15"/>
                      </a:lnTo>
                      <a:lnTo>
                        <a:pt x="67" y="17"/>
                      </a:lnTo>
                      <a:lnTo>
                        <a:pt x="63" y="15"/>
                      </a:lnTo>
                      <a:lnTo>
                        <a:pt x="58" y="15"/>
                      </a:lnTo>
                      <a:lnTo>
                        <a:pt x="54" y="15"/>
                      </a:lnTo>
                      <a:lnTo>
                        <a:pt x="50" y="15"/>
                      </a:lnTo>
                      <a:lnTo>
                        <a:pt x="42" y="13"/>
                      </a:lnTo>
                      <a:lnTo>
                        <a:pt x="37" y="13"/>
                      </a:lnTo>
                      <a:lnTo>
                        <a:pt x="29" y="13"/>
                      </a:lnTo>
                      <a:lnTo>
                        <a:pt x="23" y="11"/>
                      </a:lnTo>
                      <a:lnTo>
                        <a:pt x="19" y="11"/>
                      </a:lnTo>
                      <a:lnTo>
                        <a:pt x="14" y="11"/>
                      </a:lnTo>
                      <a:lnTo>
                        <a:pt x="8" y="9"/>
                      </a:lnTo>
                      <a:lnTo>
                        <a:pt x="2" y="11"/>
                      </a:lnTo>
                      <a:lnTo>
                        <a:pt x="0" y="13"/>
                      </a:lnTo>
                      <a:lnTo>
                        <a:pt x="0" y="17"/>
                      </a:lnTo>
                      <a:lnTo>
                        <a:pt x="0" y="20"/>
                      </a:lnTo>
                      <a:lnTo>
                        <a:pt x="4" y="26"/>
                      </a:lnTo>
                      <a:lnTo>
                        <a:pt x="8" y="32"/>
                      </a:lnTo>
                      <a:lnTo>
                        <a:pt x="18" y="41"/>
                      </a:lnTo>
                      <a:lnTo>
                        <a:pt x="21" y="43"/>
                      </a:lnTo>
                      <a:lnTo>
                        <a:pt x="25" y="47"/>
                      </a:lnTo>
                      <a:lnTo>
                        <a:pt x="31" y="51"/>
                      </a:lnTo>
                      <a:lnTo>
                        <a:pt x="37" y="53"/>
                      </a:lnTo>
                      <a:lnTo>
                        <a:pt x="42" y="57"/>
                      </a:lnTo>
                      <a:lnTo>
                        <a:pt x="48" y="58"/>
                      </a:lnTo>
                      <a:lnTo>
                        <a:pt x="56" y="60"/>
                      </a:lnTo>
                      <a:lnTo>
                        <a:pt x="63" y="62"/>
                      </a:lnTo>
                      <a:lnTo>
                        <a:pt x="69" y="62"/>
                      </a:lnTo>
                      <a:lnTo>
                        <a:pt x="75" y="62"/>
                      </a:lnTo>
                      <a:lnTo>
                        <a:pt x="80" y="60"/>
                      </a:lnTo>
                      <a:lnTo>
                        <a:pt x="88" y="58"/>
                      </a:lnTo>
                      <a:lnTo>
                        <a:pt x="92" y="55"/>
                      </a:lnTo>
                      <a:lnTo>
                        <a:pt x="97" y="53"/>
                      </a:lnTo>
                      <a:lnTo>
                        <a:pt x="101" y="49"/>
                      </a:lnTo>
                      <a:lnTo>
                        <a:pt x="107" y="47"/>
                      </a:lnTo>
                      <a:lnTo>
                        <a:pt x="113" y="39"/>
                      </a:lnTo>
                      <a:lnTo>
                        <a:pt x="118" y="32"/>
                      </a:lnTo>
                      <a:lnTo>
                        <a:pt x="122" y="26"/>
                      </a:lnTo>
                      <a:lnTo>
                        <a:pt x="126" y="22"/>
                      </a:lnTo>
                      <a:lnTo>
                        <a:pt x="128" y="20"/>
                      </a:lnTo>
                      <a:lnTo>
                        <a:pt x="128" y="15"/>
                      </a:lnTo>
                      <a:lnTo>
                        <a:pt x="128" y="11"/>
                      </a:lnTo>
                      <a:lnTo>
                        <a:pt x="128" y="9"/>
                      </a:lnTo>
                      <a:lnTo>
                        <a:pt x="124" y="1"/>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5" name="Freeform 279"/>
                <p:cNvSpPr>
                  <a:spLocks/>
                </p:cNvSpPr>
                <p:nvPr/>
              </p:nvSpPr>
              <p:spPr bwMode="auto">
                <a:xfrm>
                  <a:off x="1483" y="356"/>
                  <a:ext cx="173" cy="44"/>
                </a:xfrm>
                <a:custGeom>
                  <a:avLst/>
                  <a:gdLst>
                    <a:gd name="T0" fmla="*/ 81 w 346"/>
                    <a:gd name="T1" fmla="*/ 13 h 87"/>
                    <a:gd name="T2" fmla="*/ 76 w 346"/>
                    <a:gd name="T3" fmla="*/ 14 h 87"/>
                    <a:gd name="T4" fmla="*/ 73 w 346"/>
                    <a:gd name="T5" fmla="*/ 15 h 87"/>
                    <a:gd name="T6" fmla="*/ 69 w 346"/>
                    <a:gd name="T7" fmla="*/ 15 h 87"/>
                    <a:gd name="T8" fmla="*/ 65 w 346"/>
                    <a:gd name="T9" fmla="*/ 15 h 87"/>
                    <a:gd name="T10" fmla="*/ 60 w 346"/>
                    <a:gd name="T11" fmla="*/ 15 h 87"/>
                    <a:gd name="T12" fmla="*/ 55 w 346"/>
                    <a:gd name="T13" fmla="*/ 16 h 87"/>
                    <a:gd name="T14" fmla="*/ 50 w 346"/>
                    <a:gd name="T15" fmla="*/ 16 h 87"/>
                    <a:gd name="T16" fmla="*/ 45 w 346"/>
                    <a:gd name="T17" fmla="*/ 16 h 87"/>
                    <a:gd name="T18" fmla="*/ 40 w 346"/>
                    <a:gd name="T19" fmla="*/ 15 h 87"/>
                    <a:gd name="T20" fmla="*/ 34 w 346"/>
                    <a:gd name="T21" fmla="*/ 14 h 87"/>
                    <a:gd name="T22" fmla="*/ 29 w 346"/>
                    <a:gd name="T23" fmla="*/ 13 h 87"/>
                    <a:gd name="T24" fmla="*/ 24 w 346"/>
                    <a:gd name="T25" fmla="*/ 11 h 87"/>
                    <a:gd name="T26" fmla="*/ 21 w 346"/>
                    <a:gd name="T27" fmla="*/ 10 h 87"/>
                    <a:gd name="T28" fmla="*/ 18 w 346"/>
                    <a:gd name="T29" fmla="*/ 8 h 87"/>
                    <a:gd name="T30" fmla="*/ 13 w 346"/>
                    <a:gd name="T31" fmla="*/ 6 h 87"/>
                    <a:gd name="T32" fmla="*/ 11 w 346"/>
                    <a:gd name="T33" fmla="*/ 4 h 87"/>
                    <a:gd name="T34" fmla="*/ 12 w 346"/>
                    <a:gd name="T35" fmla="*/ 2 h 87"/>
                    <a:gd name="T36" fmla="*/ 11 w 346"/>
                    <a:gd name="T37" fmla="*/ 0 h 87"/>
                    <a:gd name="T38" fmla="*/ 9 w 346"/>
                    <a:gd name="T39" fmla="*/ 1 h 87"/>
                    <a:gd name="T40" fmla="*/ 5 w 346"/>
                    <a:gd name="T41" fmla="*/ 3 h 87"/>
                    <a:gd name="T42" fmla="*/ 1 w 346"/>
                    <a:gd name="T43" fmla="*/ 6 h 87"/>
                    <a:gd name="T44" fmla="*/ 1 w 346"/>
                    <a:gd name="T45" fmla="*/ 8 h 87"/>
                    <a:gd name="T46" fmla="*/ 5 w 346"/>
                    <a:gd name="T47" fmla="*/ 9 h 87"/>
                    <a:gd name="T48" fmla="*/ 6 w 346"/>
                    <a:gd name="T49" fmla="*/ 9 h 87"/>
                    <a:gd name="T50" fmla="*/ 9 w 346"/>
                    <a:gd name="T51" fmla="*/ 13 h 87"/>
                    <a:gd name="T52" fmla="*/ 12 w 346"/>
                    <a:gd name="T53" fmla="*/ 15 h 87"/>
                    <a:gd name="T54" fmla="*/ 17 w 346"/>
                    <a:gd name="T55" fmla="*/ 17 h 87"/>
                    <a:gd name="T56" fmla="*/ 21 w 346"/>
                    <a:gd name="T57" fmla="*/ 18 h 87"/>
                    <a:gd name="T58" fmla="*/ 26 w 346"/>
                    <a:gd name="T59" fmla="*/ 20 h 87"/>
                    <a:gd name="T60" fmla="*/ 30 w 346"/>
                    <a:gd name="T61" fmla="*/ 20 h 87"/>
                    <a:gd name="T62" fmla="*/ 34 w 346"/>
                    <a:gd name="T63" fmla="*/ 21 h 87"/>
                    <a:gd name="T64" fmla="*/ 37 w 346"/>
                    <a:gd name="T65" fmla="*/ 21 h 87"/>
                    <a:gd name="T66" fmla="*/ 41 w 346"/>
                    <a:gd name="T67" fmla="*/ 22 h 87"/>
                    <a:gd name="T68" fmla="*/ 44 w 346"/>
                    <a:gd name="T69" fmla="*/ 22 h 87"/>
                    <a:gd name="T70" fmla="*/ 47 w 346"/>
                    <a:gd name="T71" fmla="*/ 22 h 87"/>
                    <a:gd name="T72" fmla="*/ 52 w 346"/>
                    <a:gd name="T73" fmla="*/ 22 h 87"/>
                    <a:gd name="T74" fmla="*/ 56 w 346"/>
                    <a:gd name="T75" fmla="*/ 22 h 87"/>
                    <a:gd name="T76" fmla="*/ 60 w 346"/>
                    <a:gd name="T77" fmla="*/ 22 h 87"/>
                    <a:gd name="T78" fmla="*/ 67 w 346"/>
                    <a:gd name="T79" fmla="*/ 22 h 87"/>
                    <a:gd name="T80" fmla="*/ 73 w 346"/>
                    <a:gd name="T81" fmla="*/ 21 h 87"/>
                    <a:gd name="T82" fmla="*/ 77 w 346"/>
                    <a:gd name="T83" fmla="*/ 21 h 87"/>
                    <a:gd name="T84" fmla="*/ 81 w 346"/>
                    <a:gd name="T85" fmla="*/ 20 h 87"/>
                    <a:gd name="T86" fmla="*/ 84 w 346"/>
                    <a:gd name="T87" fmla="*/ 19 h 87"/>
                    <a:gd name="T88" fmla="*/ 87 w 346"/>
                    <a:gd name="T89" fmla="*/ 17 h 87"/>
                    <a:gd name="T90" fmla="*/ 86 w 346"/>
                    <a:gd name="T91" fmla="*/ 14 h 87"/>
                    <a:gd name="T92" fmla="*/ 83 w 346"/>
                    <a:gd name="T93" fmla="*/ 13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6"/>
                    <a:gd name="T142" fmla="*/ 0 h 87"/>
                    <a:gd name="T143" fmla="*/ 346 w 346"/>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6" h="87">
                      <a:moveTo>
                        <a:pt x="329" y="49"/>
                      </a:moveTo>
                      <a:lnTo>
                        <a:pt x="325" y="49"/>
                      </a:lnTo>
                      <a:lnTo>
                        <a:pt x="321" y="49"/>
                      </a:lnTo>
                      <a:lnTo>
                        <a:pt x="318" y="51"/>
                      </a:lnTo>
                      <a:lnTo>
                        <a:pt x="312" y="53"/>
                      </a:lnTo>
                      <a:lnTo>
                        <a:pt x="304" y="53"/>
                      </a:lnTo>
                      <a:lnTo>
                        <a:pt x="299" y="55"/>
                      </a:lnTo>
                      <a:lnTo>
                        <a:pt x="293" y="55"/>
                      </a:lnTo>
                      <a:lnTo>
                        <a:pt x="289" y="57"/>
                      </a:lnTo>
                      <a:lnTo>
                        <a:pt x="283" y="57"/>
                      </a:lnTo>
                      <a:lnTo>
                        <a:pt x="280" y="58"/>
                      </a:lnTo>
                      <a:lnTo>
                        <a:pt x="274" y="58"/>
                      </a:lnTo>
                      <a:lnTo>
                        <a:pt x="270" y="60"/>
                      </a:lnTo>
                      <a:lnTo>
                        <a:pt x="264" y="60"/>
                      </a:lnTo>
                      <a:lnTo>
                        <a:pt x="259" y="60"/>
                      </a:lnTo>
                      <a:lnTo>
                        <a:pt x="251" y="60"/>
                      </a:lnTo>
                      <a:lnTo>
                        <a:pt x="245" y="60"/>
                      </a:lnTo>
                      <a:lnTo>
                        <a:pt x="240" y="60"/>
                      </a:lnTo>
                      <a:lnTo>
                        <a:pt x="234" y="62"/>
                      </a:lnTo>
                      <a:lnTo>
                        <a:pt x="228" y="62"/>
                      </a:lnTo>
                      <a:lnTo>
                        <a:pt x="222" y="62"/>
                      </a:lnTo>
                      <a:lnTo>
                        <a:pt x="215" y="62"/>
                      </a:lnTo>
                      <a:lnTo>
                        <a:pt x="209" y="62"/>
                      </a:lnTo>
                      <a:lnTo>
                        <a:pt x="202" y="62"/>
                      </a:lnTo>
                      <a:lnTo>
                        <a:pt x="194" y="62"/>
                      </a:lnTo>
                      <a:lnTo>
                        <a:pt x="186" y="62"/>
                      </a:lnTo>
                      <a:lnTo>
                        <a:pt x="181" y="62"/>
                      </a:lnTo>
                      <a:lnTo>
                        <a:pt x="173" y="62"/>
                      </a:lnTo>
                      <a:lnTo>
                        <a:pt x="165" y="60"/>
                      </a:lnTo>
                      <a:lnTo>
                        <a:pt x="158" y="60"/>
                      </a:lnTo>
                      <a:lnTo>
                        <a:pt x="150" y="58"/>
                      </a:lnTo>
                      <a:lnTo>
                        <a:pt x="143" y="57"/>
                      </a:lnTo>
                      <a:lnTo>
                        <a:pt x="135" y="55"/>
                      </a:lnTo>
                      <a:lnTo>
                        <a:pt x="129" y="53"/>
                      </a:lnTo>
                      <a:lnTo>
                        <a:pt x="124" y="53"/>
                      </a:lnTo>
                      <a:lnTo>
                        <a:pt x="116" y="51"/>
                      </a:lnTo>
                      <a:lnTo>
                        <a:pt x="110" y="49"/>
                      </a:lnTo>
                      <a:lnTo>
                        <a:pt x="105" y="45"/>
                      </a:lnTo>
                      <a:lnTo>
                        <a:pt x="99" y="43"/>
                      </a:lnTo>
                      <a:lnTo>
                        <a:pt x="93" y="41"/>
                      </a:lnTo>
                      <a:lnTo>
                        <a:pt x="89" y="39"/>
                      </a:lnTo>
                      <a:lnTo>
                        <a:pt x="84" y="38"/>
                      </a:lnTo>
                      <a:lnTo>
                        <a:pt x="80" y="36"/>
                      </a:lnTo>
                      <a:lnTo>
                        <a:pt x="74" y="34"/>
                      </a:lnTo>
                      <a:lnTo>
                        <a:pt x="70" y="32"/>
                      </a:lnTo>
                      <a:lnTo>
                        <a:pt x="65" y="28"/>
                      </a:lnTo>
                      <a:lnTo>
                        <a:pt x="61" y="26"/>
                      </a:lnTo>
                      <a:lnTo>
                        <a:pt x="53" y="22"/>
                      </a:lnTo>
                      <a:lnTo>
                        <a:pt x="50" y="19"/>
                      </a:lnTo>
                      <a:lnTo>
                        <a:pt x="44" y="15"/>
                      </a:lnTo>
                      <a:lnTo>
                        <a:pt x="42" y="13"/>
                      </a:lnTo>
                      <a:lnTo>
                        <a:pt x="40" y="11"/>
                      </a:lnTo>
                      <a:lnTo>
                        <a:pt x="42" y="9"/>
                      </a:lnTo>
                      <a:lnTo>
                        <a:pt x="48" y="7"/>
                      </a:lnTo>
                      <a:lnTo>
                        <a:pt x="51" y="5"/>
                      </a:lnTo>
                      <a:lnTo>
                        <a:pt x="50" y="1"/>
                      </a:lnTo>
                      <a:lnTo>
                        <a:pt x="46" y="0"/>
                      </a:lnTo>
                      <a:lnTo>
                        <a:pt x="44" y="0"/>
                      </a:lnTo>
                      <a:lnTo>
                        <a:pt x="40" y="0"/>
                      </a:lnTo>
                      <a:lnTo>
                        <a:pt x="36" y="3"/>
                      </a:lnTo>
                      <a:lnTo>
                        <a:pt x="31" y="3"/>
                      </a:lnTo>
                      <a:lnTo>
                        <a:pt x="27" y="5"/>
                      </a:lnTo>
                      <a:lnTo>
                        <a:pt x="21" y="9"/>
                      </a:lnTo>
                      <a:lnTo>
                        <a:pt x="17" y="11"/>
                      </a:lnTo>
                      <a:lnTo>
                        <a:pt x="10" y="17"/>
                      </a:lnTo>
                      <a:lnTo>
                        <a:pt x="4" y="22"/>
                      </a:lnTo>
                      <a:lnTo>
                        <a:pt x="0" y="26"/>
                      </a:lnTo>
                      <a:lnTo>
                        <a:pt x="2" y="32"/>
                      </a:lnTo>
                      <a:lnTo>
                        <a:pt x="4" y="32"/>
                      </a:lnTo>
                      <a:lnTo>
                        <a:pt x="10" y="34"/>
                      </a:lnTo>
                      <a:lnTo>
                        <a:pt x="13" y="34"/>
                      </a:lnTo>
                      <a:lnTo>
                        <a:pt x="17" y="34"/>
                      </a:lnTo>
                      <a:lnTo>
                        <a:pt x="23" y="32"/>
                      </a:lnTo>
                      <a:lnTo>
                        <a:pt x="27" y="32"/>
                      </a:lnTo>
                      <a:lnTo>
                        <a:pt x="25" y="34"/>
                      </a:lnTo>
                      <a:lnTo>
                        <a:pt x="27" y="38"/>
                      </a:lnTo>
                      <a:lnTo>
                        <a:pt x="31" y="43"/>
                      </a:lnTo>
                      <a:lnTo>
                        <a:pt x="36" y="51"/>
                      </a:lnTo>
                      <a:lnTo>
                        <a:pt x="40" y="55"/>
                      </a:lnTo>
                      <a:lnTo>
                        <a:pt x="48" y="58"/>
                      </a:lnTo>
                      <a:lnTo>
                        <a:pt x="50" y="60"/>
                      </a:lnTo>
                      <a:lnTo>
                        <a:pt x="53" y="62"/>
                      </a:lnTo>
                      <a:lnTo>
                        <a:pt x="59" y="64"/>
                      </a:lnTo>
                      <a:lnTo>
                        <a:pt x="65" y="68"/>
                      </a:lnTo>
                      <a:lnTo>
                        <a:pt x="70" y="70"/>
                      </a:lnTo>
                      <a:lnTo>
                        <a:pt x="76" y="70"/>
                      </a:lnTo>
                      <a:lnTo>
                        <a:pt x="82" y="72"/>
                      </a:lnTo>
                      <a:lnTo>
                        <a:pt x="89" y="74"/>
                      </a:lnTo>
                      <a:lnTo>
                        <a:pt x="97" y="76"/>
                      </a:lnTo>
                      <a:lnTo>
                        <a:pt x="107" y="77"/>
                      </a:lnTo>
                      <a:lnTo>
                        <a:pt x="110" y="77"/>
                      </a:lnTo>
                      <a:lnTo>
                        <a:pt x="114" y="79"/>
                      </a:lnTo>
                      <a:lnTo>
                        <a:pt x="120" y="79"/>
                      </a:lnTo>
                      <a:lnTo>
                        <a:pt x="126" y="81"/>
                      </a:lnTo>
                      <a:lnTo>
                        <a:pt x="129" y="81"/>
                      </a:lnTo>
                      <a:lnTo>
                        <a:pt x="135" y="81"/>
                      </a:lnTo>
                      <a:lnTo>
                        <a:pt x="139" y="81"/>
                      </a:lnTo>
                      <a:lnTo>
                        <a:pt x="145" y="83"/>
                      </a:lnTo>
                      <a:lnTo>
                        <a:pt x="148" y="83"/>
                      </a:lnTo>
                      <a:lnTo>
                        <a:pt x="152" y="83"/>
                      </a:lnTo>
                      <a:lnTo>
                        <a:pt x="158" y="83"/>
                      </a:lnTo>
                      <a:lnTo>
                        <a:pt x="162" y="85"/>
                      </a:lnTo>
                      <a:lnTo>
                        <a:pt x="167" y="85"/>
                      </a:lnTo>
                      <a:lnTo>
                        <a:pt x="171" y="85"/>
                      </a:lnTo>
                      <a:lnTo>
                        <a:pt x="177" y="85"/>
                      </a:lnTo>
                      <a:lnTo>
                        <a:pt x="181" y="85"/>
                      </a:lnTo>
                      <a:lnTo>
                        <a:pt x="186" y="85"/>
                      </a:lnTo>
                      <a:lnTo>
                        <a:pt x="190" y="87"/>
                      </a:lnTo>
                      <a:lnTo>
                        <a:pt x="196" y="87"/>
                      </a:lnTo>
                      <a:lnTo>
                        <a:pt x="200" y="87"/>
                      </a:lnTo>
                      <a:lnTo>
                        <a:pt x="209" y="87"/>
                      </a:lnTo>
                      <a:lnTo>
                        <a:pt x="217" y="87"/>
                      </a:lnTo>
                      <a:lnTo>
                        <a:pt x="222" y="87"/>
                      </a:lnTo>
                      <a:lnTo>
                        <a:pt x="226" y="87"/>
                      </a:lnTo>
                      <a:lnTo>
                        <a:pt x="230" y="87"/>
                      </a:lnTo>
                      <a:lnTo>
                        <a:pt x="236" y="87"/>
                      </a:lnTo>
                      <a:lnTo>
                        <a:pt x="243" y="87"/>
                      </a:lnTo>
                      <a:lnTo>
                        <a:pt x="253" y="87"/>
                      </a:lnTo>
                      <a:lnTo>
                        <a:pt x="261" y="87"/>
                      </a:lnTo>
                      <a:lnTo>
                        <a:pt x="268" y="87"/>
                      </a:lnTo>
                      <a:lnTo>
                        <a:pt x="276" y="85"/>
                      </a:lnTo>
                      <a:lnTo>
                        <a:pt x="283" y="85"/>
                      </a:lnTo>
                      <a:lnTo>
                        <a:pt x="289" y="83"/>
                      </a:lnTo>
                      <a:lnTo>
                        <a:pt x="295" y="83"/>
                      </a:lnTo>
                      <a:lnTo>
                        <a:pt x="300" y="81"/>
                      </a:lnTo>
                      <a:lnTo>
                        <a:pt x="306" y="81"/>
                      </a:lnTo>
                      <a:lnTo>
                        <a:pt x="312" y="79"/>
                      </a:lnTo>
                      <a:lnTo>
                        <a:pt x="318" y="79"/>
                      </a:lnTo>
                      <a:lnTo>
                        <a:pt x="321" y="77"/>
                      </a:lnTo>
                      <a:lnTo>
                        <a:pt x="327" y="77"/>
                      </a:lnTo>
                      <a:lnTo>
                        <a:pt x="331" y="76"/>
                      </a:lnTo>
                      <a:lnTo>
                        <a:pt x="335" y="76"/>
                      </a:lnTo>
                      <a:lnTo>
                        <a:pt x="340" y="72"/>
                      </a:lnTo>
                      <a:lnTo>
                        <a:pt x="344" y="70"/>
                      </a:lnTo>
                      <a:lnTo>
                        <a:pt x="346" y="66"/>
                      </a:lnTo>
                      <a:lnTo>
                        <a:pt x="346" y="60"/>
                      </a:lnTo>
                      <a:lnTo>
                        <a:pt x="344" y="57"/>
                      </a:lnTo>
                      <a:lnTo>
                        <a:pt x="342" y="55"/>
                      </a:lnTo>
                      <a:lnTo>
                        <a:pt x="337" y="51"/>
                      </a:lnTo>
                      <a:lnTo>
                        <a:pt x="333" y="49"/>
                      </a:lnTo>
                      <a:lnTo>
                        <a:pt x="331" y="49"/>
                      </a:lnTo>
                      <a:lnTo>
                        <a:pt x="32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6" name="Freeform 280"/>
                <p:cNvSpPr>
                  <a:spLocks/>
                </p:cNvSpPr>
                <p:nvPr/>
              </p:nvSpPr>
              <p:spPr bwMode="auto">
                <a:xfrm>
                  <a:off x="1357" y="64"/>
                  <a:ext cx="376" cy="449"/>
                </a:xfrm>
                <a:custGeom>
                  <a:avLst/>
                  <a:gdLst>
                    <a:gd name="T0" fmla="*/ 38 w 753"/>
                    <a:gd name="T1" fmla="*/ 114 h 899"/>
                    <a:gd name="T2" fmla="*/ 48 w 753"/>
                    <a:gd name="T3" fmla="*/ 97 h 899"/>
                    <a:gd name="T4" fmla="*/ 51 w 753"/>
                    <a:gd name="T5" fmla="*/ 84 h 899"/>
                    <a:gd name="T6" fmla="*/ 47 w 753"/>
                    <a:gd name="T7" fmla="*/ 70 h 899"/>
                    <a:gd name="T8" fmla="*/ 42 w 753"/>
                    <a:gd name="T9" fmla="*/ 56 h 899"/>
                    <a:gd name="T10" fmla="*/ 56 w 753"/>
                    <a:gd name="T11" fmla="*/ 60 h 899"/>
                    <a:gd name="T12" fmla="*/ 73 w 753"/>
                    <a:gd name="T13" fmla="*/ 64 h 899"/>
                    <a:gd name="T14" fmla="*/ 93 w 753"/>
                    <a:gd name="T15" fmla="*/ 68 h 899"/>
                    <a:gd name="T16" fmla="*/ 111 w 753"/>
                    <a:gd name="T17" fmla="*/ 70 h 899"/>
                    <a:gd name="T18" fmla="*/ 128 w 753"/>
                    <a:gd name="T19" fmla="*/ 71 h 899"/>
                    <a:gd name="T20" fmla="*/ 146 w 753"/>
                    <a:gd name="T21" fmla="*/ 63 h 899"/>
                    <a:gd name="T22" fmla="*/ 162 w 753"/>
                    <a:gd name="T23" fmla="*/ 54 h 899"/>
                    <a:gd name="T24" fmla="*/ 171 w 753"/>
                    <a:gd name="T25" fmla="*/ 56 h 899"/>
                    <a:gd name="T26" fmla="*/ 178 w 753"/>
                    <a:gd name="T27" fmla="*/ 72 h 899"/>
                    <a:gd name="T28" fmla="*/ 182 w 753"/>
                    <a:gd name="T29" fmla="*/ 92 h 899"/>
                    <a:gd name="T30" fmla="*/ 180 w 753"/>
                    <a:gd name="T31" fmla="*/ 107 h 899"/>
                    <a:gd name="T32" fmla="*/ 178 w 753"/>
                    <a:gd name="T33" fmla="*/ 124 h 899"/>
                    <a:gd name="T34" fmla="*/ 183 w 753"/>
                    <a:gd name="T35" fmla="*/ 139 h 899"/>
                    <a:gd name="T36" fmla="*/ 179 w 753"/>
                    <a:gd name="T37" fmla="*/ 156 h 899"/>
                    <a:gd name="T38" fmla="*/ 170 w 753"/>
                    <a:gd name="T39" fmla="*/ 173 h 899"/>
                    <a:gd name="T40" fmla="*/ 159 w 753"/>
                    <a:gd name="T41" fmla="*/ 187 h 899"/>
                    <a:gd name="T42" fmla="*/ 145 w 753"/>
                    <a:gd name="T43" fmla="*/ 199 h 899"/>
                    <a:gd name="T44" fmla="*/ 129 w 753"/>
                    <a:gd name="T45" fmla="*/ 206 h 899"/>
                    <a:gd name="T46" fmla="*/ 111 w 753"/>
                    <a:gd name="T47" fmla="*/ 208 h 899"/>
                    <a:gd name="T48" fmla="*/ 94 w 753"/>
                    <a:gd name="T49" fmla="*/ 205 h 899"/>
                    <a:gd name="T50" fmla="*/ 78 w 753"/>
                    <a:gd name="T51" fmla="*/ 200 h 899"/>
                    <a:gd name="T52" fmla="*/ 63 w 753"/>
                    <a:gd name="T53" fmla="*/ 192 h 899"/>
                    <a:gd name="T54" fmla="*/ 48 w 753"/>
                    <a:gd name="T55" fmla="*/ 180 h 899"/>
                    <a:gd name="T56" fmla="*/ 33 w 753"/>
                    <a:gd name="T57" fmla="*/ 163 h 899"/>
                    <a:gd name="T58" fmla="*/ 29 w 753"/>
                    <a:gd name="T59" fmla="*/ 167 h 899"/>
                    <a:gd name="T60" fmla="*/ 40 w 753"/>
                    <a:gd name="T61" fmla="*/ 182 h 899"/>
                    <a:gd name="T62" fmla="*/ 53 w 753"/>
                    <a:gd name="T63" fmla="*/ 195 h 899"/>
                    <a:gd name="T64" fmla="*/ 71 w 753"/>
                    <a:gd name="T65" fmla="*/ 209 h 899"/>
                    <a:gd name="T66" fmla="*/ 92 w 753"/>
                    <a:gd name="T67" fmla="*/ 219 h 899"/>
                    <a:gd name="T68" fmla="*/ 119 w 753"/>
                    <a:gd name="T69" fmla="*/ 224 h 899"/>
                    <a:gd name="T70" fmla="*/ 142 w 753"/>
                    <a:gd name="T71" fmla="*/ 217 h 899"/>
                    <a:gd name="T72" fmla="*/ 160 w 753"/>
                    <a:gd name="T73" fmla="*/ 200 h 899"/>
                    <a:gd name="T74" fmla="*/ 173 w 753"/>
                    <a:gd name="T75" fmla="*/ 180 h 899"/>
                    <a:gd name="T76" fmla="*/ 183 w 753"/>
                    <a:gd name="T77" fmla="*/ 160 h 899"/>
                    <a:gd name="T78" fmla="*/ 187 w 753"/>
                    <a:gd name="T79" fmla="*/ 146 h 899"/>
                    <a:gd name="T80" fmla="*/ 184 w 753"/>
                    <a:gd name="T81" fmla="*/ 127 h 899"/>
                    <a:gd name="T82" fmla="*/ 181 w 753"/>
                    <a:gd name="T83" fmla="*/ 115 h 899"/>
                    <a:gd name="T84" fmla="*/ 185 w 753"/>
                    <a:gd name="T85" fmla="*/ 101 h 899"/>
                    <a:gd name="T86" fmla="*/ 187 w 753"/>
                    <a:gd name="T87" fmla="*/ 87 h 899"/>
                    <a:gd name="T88" fmla="*/ 184 w 753"/>
                    <a:gd name="T89" fmla="*/ 69 h 899"/>
                    <a:gd name="T90" fmla="*/ 176 w 753"/>
                    <a:gd name="T91" fmla="*/ 47 h 899"/>
                    <a:gd name="T92" fmla="*/ 173 w 753"/>
                    <a:gd name="T93" fmla="*/ 35 h 899"/>
                    <a:gd name="T94" fmla="*/ 165 w 753"/>
                    <a:gd name="T95" fmla="*/ 19 h 899"/>
                    <a:gd name="T96" fmla="*/ 150 w 753"/>
                    <a:gd name="T97" fmla="*/ 9 h 899"/>
                    <a:gd name="T98" fmla="*/ 134 w 753"/>
                    <a:gd name="T99" fmla="*/ 3 h 899"/>
                    <a:gd name="T100" fmla="*/ 113 w 753"/>
                    <a:gd name="T101" fmla="*/ 0 h 899"/>
                    <a:gd name="T102" fmla="*/ 88 w 753"/>
                    <a:gd name="T103" fmla="*/ 0 h 899"/>
                    <a:gd name="T104" fmla="*/ 67 w 753"/>
                    <a:gd name="T105" fmla="*/ 2 h 899"/>
                    <a:gd name="T106" fmla="*/ 50 w 753"/>
                    <a:gd name="T107" fmla="*/ 4 h 899"/>
                    <a:gd name="T108" fmla="*/ 32 w 753"/>
                    <a:gd name="T109" fmla="*/ 12 h 899"/>
                    <a:gd name="T110" fmla="*/ 17 w 753"/>
                    <a:gd name="T111" fmla="*/ 29 h 899"/>
                    <a:gd name="T112" fmla="*/ 7 w 753"/>
                    <a:gd name="T113" fmla="*/ 52 h 899"/>
                    <a:gd name="T114" fmla="*/ 1 w 753"/>
                    <a:gd name="T115" fmla="*/ 73 h 899"/>
                    <a:gd name="T116" fmla="*/ 0 w 753"/>
                    <a:gd name="T117" fmla="*/ 89 h 899"/>
                    <a:gd name="T118" fmla="*/ 3 w 753"/>
                    <a:gd name="T119" fmla="*/ 103 h 899"/>
                    <a:gd name="T120" fmla="*/ 7 w 753"/>
                    <a:gd name="T121" fmla="*/ 118 h 899"/>
                    <a:gd name="T122" fmla="*/ 19 w 753"/>
                    <a:gd name="T123" fmla="*/ 116 h 899"/>
                    <a:gd name="T124" fmla="*/ 32 w 753"/>
                    <a:gd name="T125" fmla="*/ 126 h 8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3"/>
                    <a:gd name="T190" fmla="*/ 0 h 899"/>
                    <a:gd name="T191" fmla="*/ 753 w 753"/>
                    <a:gd name="T192" fmla="*/ 899 h 8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3" h="899">
                      <a:moveTo>
                        <a:pt x="128" y="504"/>
                      </a:moveTo>
                      <a:lnTo>
                        <a:pt x="128" y="502"/>
                      </a:lnTo>
                      <a:lnTo>
                        <a:pt x="131" y="496"/>
                      </a:lnTo>
                      <a:lnTo>
                        <a:pt x="131" y="492"/>
                      </a:lnTo>
                      <a:lnTo>
                        <a:pt x="135" y="491"/>
                      </a:lnTo>
                      <a:lnTo>
                        <a:pt x="137" y="487"/>
                      </a:lnTo>
                      <a:lnTo>
                        <a:pt x="141" y="481"/>
                      </a:lnTo>
                      <a:lnTo>
                        <a:pt x="143" y="475"/>
                      </a:lnTo>
                      <a:lnTo>
                        <a:pt x="147" y="470"/>
                      </a:lnTo>
                      <a:lnTo>
                        <a:pt x="149" y="464"/>
                      </a:lnTo>
                      <a:lnTo>
                        <a:pt x="154" y="458"/>
                      </a:lnTo>
                      <a:lnTo>
                        <a:pt x="156" y="453"/>
                      </a:lnTo>
                      <a:lnTo>
                        <a:pt x="160" y="447"/>
                      </a:lnTo>
                      <a:lnTo>
                        <a:pt x="164" y="439"/>
                      </a:lnTo>
                      <a:lnTo>
                        <a:pt x="169" y="434"/>
                      </a:lnTo>
                      <a:lnTo>
                        <a:pt x="171" y="426"/>
                      </a:lnTo>
                      <a:lnTo>
                        <a:pt x="175" y="420"/>
                      </a:lnTo>
                      <a:lnTo>
                        <a:pt x="179" y="415"/>
                      </a:lnTo>
                      <a:lnTo>
                        <a:pt x="183" y="407"/>
                      </a:lnTo>
                      <a:lnTo>
                        <a:pt x="187" y="401"/>
                      </a:lnTo>
                      <a:lnTo>
                        <a:pt x="190" y="396"/>
                      </a:lnTo>
                      <a:lnTo>
                        <a:pt x="192" y="388"/>
                      </a:lnTo>
                      <a:lnTo>
                        <a:pt x="196" y="384"/>
                      </a:lnTo>
                      <a:lnTo>
                        <a:pt x="198" y="378"/>
                      </a:lnTo>
                      <a:lnTo>
                        <a:pt x="202" y="373"/>
                      </a:lnTo>
                      <a:lnTo>
                        <a:pt x="204" y="369"/>
                      </a:lnTo>
                      <a:lnTo>
                        <a:pt x="206" y="365"/>
                      </a:lnTo>
                      <a:lnTo>
                        <a:pt x="207" y="359"/>
                      </a:lnTo>
                      <a:lnTo>
                        <a:pt x="209" y="356"/>
                      </a:lnTo>
                      <a:lnTo>
                        <a:pt x="209" y="352"/>
                      </a:lnTo>
                      <a:lnTo>
                        <a:pt x="207" y="346"/>
                      </a:lnTo>
                      <a:lnTo>
                        <a:pt x="206" y="342"/>
                      </a:lnTo>
                      <a:lnTo>
                        <a:pt x="206" y="339"/>
                      </a:lnTo>
                      <a:lnTo>
                        <a:pt x="204" y="333"/>
                      </a:lnTo>
                      <a:lnTo>
                        <a:pt x="204" y="329"/>
                      </a:lnTo>
                      <a:lnTo>
                        <a:pt x="202" y="323"/>
                      </a:lnTo>
                      <a:lnTo>
                        <a:pt x="200" y="320"/>
                      </a:lnTo>
                      <a:lnTo>
                        <a:pt x="198" y="314"/>
                      </a:lnTo>
                      <a:lnTo>
                        <a:pt x="198" y="308"/>
                      </a:lnTo>
                      <a:lnTo>
                        <a:pt x="196" y="302"/>
                      </a:lnTo>
                      <a:lnTo>
                        <a:pt x="194" y="297"/>
                      </a:lnTo>
                      <a:lnTo>
                        <a:pt x="192" y="291"/>
                      </a:lnTo>
                      <a:lnTo>
                        <a:pt x="190" y="285"/>
                      </a:lnTo>
                      <a:lnTo>
                        <a:pt x="188" y="280"/>
                      </a:lnTo>
                      <a:lnTo>
                        <a:pt x="187" y="274"/>
                      </a:lnTo>
                      <a:lnTo>
                        <a:pt x="185" y="268"/>
                      </a:lnTo>
                      <a:lnTo>
                        <a:pt x="183" y="263"/>
                      </a:lnTo>
                      <a:lnTo>
                        <a:pt x="181" y="259"/>
                      </a:lnTo>
                      <a:lnTo>
                        <a:pt x="181" y="253"/>
                      </a:lnTo>
                      <a:lnTo>
                        <a:pt x="179" y="249"/>
                      </a:lnTo>
                      <a:lnTo>
                        <a:pt x="177" y="245"/>
                      </a:lnTo>
                      <a:lnTo>
                        <a:pt x="175" y="238"/>
                      </a:lnTo>
                      <a:lnTo>
                        <a:pt x="173" y="232"/>
                      </a:lnTo>
                      <a:lnTo>
                        <a:pt x="171" y="228"/>
                      </a:lnTo>
                      <a:lnTo>
                        <a:pt x="171" y="226"/>
                      </a:lnTo>
                      <a:lnTo>
                        <a:pt x="175" y="226"/>
                      </a:lnTo>
                      <a:lnTo>
                        <a:pt x="177" y="228"/>
                      </a:lnTo>
                      <a:lnTo>
                        <a:pt x="183" y="230"/>
                      </a:lnTo>
                      <a:lnTo>
                        <a:pt x="188" y="230"/>
                      </a:lnTo>
                      <a:lnTo>
                        <a:pt x="196" y="232"/>
                      </a:lnTo>
                      <a:lnTo>
                        <a:pt x="200" y="234"/>
                      </a:lnTo>
                      <a:lnTo>
                        <a:pt x="206" y="236"/>
                      </a:lnTo>
                      <a:lnTo>
                        <a:pt x="209" y="236"/>
                      </a:lnTo>
                      <a:lnTo>
                        <a:pt x="215" y="238"/>
                      </a:lnTo>
                      <a:lnTo>
                        <a:pt x="219" y="238"/>
                      </a:lnTo>
                      <a:lnTo>
                        <a:pt x="225" y="240"/>
                      </a:lnTo>
                      <a:lnTo>
                        <a:pt x="230" y="242"/>
                      </a:lnTo>
                      <a:lnTo>
                        <a:pt x="236" y="244"/>
                      </a:lnTo>
                      <a:lnTo>
                        <a:pt x="242" y="244"/>
                      </a:lnTo>
                      <a:lnTo>
                        <a:pt x="247" y="245"/>
                      </a:lnTo>
                      <a:lnTo>
                        <a:pt x="253" y="245"/>
                      </a:lnTo>
                      <a:lnTo>
                        <a:pt x="261" y="249"/>
                      </a:lnTo>
                      <a:lnTo>
                        <a:pt x="266" y="249"/>
                      </a:lnTo>
                      <a:lnTo>
                        <a:pt x="274" y="251"/>
                      </a:lnTo>
                      <a:lnTo>
                        <a:pt x="280" y="253"/>
                      </a:lnTo>
                      <a:lnTo>
                        <a:pt x="287" y="255"/>
                      </a:lnTo>
                      <a:lnTo>
                        <a:pt x="295" y="257"/>
                      </a:lnTo>
                      <a:lnTo>
                        <a:pt x="301" y="259"/>
                      </a:lnTo>
                      <a:lnTo>
                        <a:pt x="308" y="261"/>
                      </a:lnTo>
                      <a:lnTo>
                        <a:pt x="316" y="263"/>
                      </a:lnTo>
                      <a:lnTo>
                        <a:pt x="323" y="263"/>
                      </a:lnTo>
                      <a:lnTo>
                        <a:pt x="329" y="264"/>
                      </a:lnTo>
                      <a:lnTo>
                        <a:pt x="337" y="264"/>
                      </a:lnTo>
                      <a:lnTo>
                        <a:pt x="344" y="268"/>
                      </a:lnTo>
                      <a:lnTo>
                        <a:pt x="352" y="268"/>
                      </a:lnTo>
                      <a:lnTo>
                        <a:pt x="360" y="270"/>
                      </a:lnTo>
                      <a:lnTo>
                        <a:pt x="367" y="270"/>
                      </a:lnTo>
                      <a:lnTo>
                        <a:pt x="373" y="274"/>
                      </a:lnTo>
                      <a:lnTo>
                        <a:pt x="380" y="274"/>
                      </a:lnTo>
                      <a:lnTo>
                        <a:pt x="388" y="276"/>
                      </a:lnTo>
                      <a:lnTo>
                        <a:pt x="394" y="276"/>
                      </a:lnTo>
                      <a:lnTo>
                        <a:pt x="401" y="278"/>
                      </a:lnTo>
                      <a:lnTo>
                        <a:pt x="407" y="278"/>
                      </a:lnTo>
                      <a:lnTo>
                        <a:pt x="415" y="280"/>
                      </a:lnTo>
                      <a:lnTo>
                        <a:pt x="422" y="282"/>
                      </a:lnTo>
                      <a:lnTo>
                        <a:pt x="430" y="282"/>
                      </a:lnTo>
                      <a:lnTo>
                        <a:pt x="436" y="282"/>
                      </a:lnTo>
                      <a:lnTo>
                        <a:pt x="441" y="283"/>
                      </a:lnTo>
                      <a:lnTo>
                        <a:pt x="447" y="283"/>
                      </a:lnTo>
                      <a:lnTo>
                        <a:pt x="453" y="285"/>
                      </a:lnTo>
                      <a:lnTo>
                        <a:pt x="460" y="285"/>
                      </a:lnTo>
                      <a:lnTo>
                        <a:pt x="464" y="285"/>
                      </a:lnTo>
                      <a:lnTo>
                        <a:pt x="470" y="287"/>
                      </a:lnTo>
                      <a:lnTo>
                        <a:pt x="475" y="287"/>
                      </a:lnTo>
                      <a:lnTo>
                        <a:pt x="481" y="287"/>
                      </a:lnTo>
                      <a:lnTo>
                        <a:pt x="485" y="287"/>
                      </a:lnTo>
                      <a:lnTo>
                        <a:pt x="491" y="287"/>
                      </a:lnTo>
                      <a:lnTo>
                        <a:pt x="496" y="287"/>
                      </a:lnTo>
                      <a:lnTo>
                        <a:pt x="502" y="287"/>
                      </a:lnTo>
                      <a:lnTo>
                        <a:pt x="512" y="287"/>
                      </a:lnTo>
                      <a:lnTo>
                        <a:pt x="517" y="283"/>
                      </a:lnTo>
                      <a:lnTo>
                        <a:pt x="523" y="282"/>
                      </a:lnTo>
                      <a:lnTo>
                        <a:pt x="529" y="280"/>
                      </a:lnTo>
                      <a:lnTo>
                        <a:pt x="536" y="278"/>
                      </a:lnTo>
                      <a:lnTo>
                        <a:pt x="542" y="274"/>
                      </a:lnTo>
                      <a:lnTo>
                        <a:pt x="550" y="272"/>
                      </a:lnTo>
                      <a:lnTo>
                        <a:pt x="557" y="268"/>
                      </a:lnTo>
                      <a:lnTo>
                        <a:pt x="563" y="266"/>
                      </a:lnTo>
                      <a:lnTo>
                        <a:pt x="571" y="263"/>
                      </a:lnTo>
                      <a:lnTo>
                        <a:pt x="576" y="259"/>
                      </a:lnTo>
                      <a:lnTo>
                        <a:pt x="584" y="255"/>
                      </a:lnTo>
                      <a:lnTo>
                        <a:pt x="590" y="253"/>
                      </a:lnTo>
                      <a:lnTo>
                        <a:pt x="597" y="249"/>
                      </a:lnTo>
                      <a:lnTo>
                        <a:pt x="603" y="245"/>
                      </a:lnTo>
                      <a:lnTo>
                        <a:pt x="610" y="242"/>
                      </a:lnTo>
                      <a:lnTo>
                        <a:pt x="616" y="238"/>
                      </a:lnTo>
                      <a:lnTo>
                        <a:pt x="622" y="234"/>
                      </a:lnTo>
                      <a:lnTo>
                        <a:pt x="628" y="232"/>
                      </a:lnTo>
                      <a:lnTo>
                        <a:pt x="633" y="228"/>
                      </a:lnTo>
                      <a:lnTo>
                        <a:pt x="639" y="225"/>
                      </a:lnTo>
                      <a:lnTo>
                        <a:pt x="643" y="223"/>
                      </a:lnTo>
                      <a:lnTo>
                        <a:pt x="648" y="219"/>
                      </a:lnTo>
                      <a:lnTo>
                        <a:pt x="652" y="217"/>
                      </a:lnTo>
                      <a:lnTo>
                        <a:pt x="656" y="215"/>
                      </a:lnTo>
                      <a:lnTo>
                        <a:pt x="664" y="209"/>
                      </a:lnTo>
                      <a:lnTo>
                        <a:pt x="667" y="207"/>
                      </a:lnTo>
                      <a:lnTo>
                        <a:pt x="671" y="206"/>
                      </a:lnTo>
                      <a:lnTo>
                        <a:pt x="673" y="206"/>
                      </a:lnTo>
                      <a:lnTo>
                        <a:pt x="675" y="207"/>
                      </a:lnTo>
                      <a:lnTo>
                        <a:pt x="677" y="211"/>
                      </a:lnTo>
                      <a:lnTo>
                        <a:pt x="683" y="219"/>
                      </a:lnTo>
                      <a:lnTo>
                        <a:pt x="683" y="223"/>
                      </a:lnTo>
                      <a:lnTo>
                        <a:pt x="686" y="226"/>
                      </a:lnTo>
                      <a:lnTo>
                        <a:pt x="688" y="232"/>
                      </a:lnTo>
                      <a:lnTo>
                        <a:pt x="690" y="236"/>
                      </a:lnTo>
                      <a:lnTo>
                        <a:pt x="694" y="242"/>
                      </a:lnTo>
                      <a:lnTo>
                        <a:pt x="696" y="245"/>
                      </a:lnTo>
                      <a:lnTo>
                        <a:pt x="700" y="251"/>
                      </a:lnTo>
                      <a:lnTo>
                        <a:pt x="702" y="259"/>
                      </a:lnTo>
                      <a:lnTo>
                        <a:pt x="706" y="263"/>
                      </a:lnTo>
                      <a:lnTo>
                        <a:pt x="707" y="270"/>
                      </a:lnTo>
                      <a:lnTo>
                        <a:pt x="709" y="276"/>
                      </a:lnTo>
                      <a:lnTo>
                        <a:pt x="713" y="282"/>
                      </a:lnTo>
                      <a:lnTo>
                        <a:pt x="715" y="289"/>
                      </a:lnTo>
                      <a:lnTo>
                        <a:pt x="717" y="297"/>
                      </a:lnTo>
                      <a:lnTo>
                        <a:pt x="719" y="304"/>
                      </a:lnTo>
                      <a:lnTo>
                        <a:pt x="721" y="310"/>
                      </a:lnTo>
                      <a:lnTo>
                        <a:pt x="723" y="318"/>
                      </a:lnTo>
                      <a:lnTo>
                        <a:pt x="725" y="325"/>
                      </a:lnTo>
                      <a:lnTo>
                        <a:pt x="726" y="331"/>
                      </a:lnTo>
                      <a:lnTo>
                        <a:pt x="728" y="339"/>
                      </a:lnTo>
                      <a:lnTo>
                        <a:pt x="728" y="346"/>
                      </a:lnTo>
                      <a:lnTo>
                        <a:pt x="728" y="354"/>
                      </a:lnTo>
                      <a:lnTo>
                        <a:pt x="728" y="361"/>
                      </a:lnTo>
                      <a:lnTo>
                        <a:pt x="730" y="369"/>
                      </a:lnTo>
                      <a:lnTo>
                        <a:pt x="728" y="375"/>
                      </a:lnTo>
                      <a:lnTo>
                        <a:pt x="728" y="382"/>
                      </a:lnTo>
                      <a:lnTo>
                        <a:pt x="726" y="388"/>
                      </a:lnTo>
                      <a:lnTo>
                        <a:pt x="726" y="394"/>
                      </a:lnTo>
                      <a:lnTo>
                        <a:pt x="726" y="399"/>
                      </a:lnTo>
                      <a:lnTo>
                        <a:pt x="725" y="405"/>
                      </a:lnTo>
                      <a:lnTo>
                        <a:pt x="725" y="411"/>
                      </a:lnTo>
                      <a:lnTo>
                        <a:pt x="725" y="416"/>
                      </a:lnTo>
                      <a:lnTo>
                        <a:pt x="723" y="420"/>
                      </a:lnTo>
                      <a:lnTo>
                        <a:pt x="723" y="426"/>
                      </a:lnTo>
                      <a:lnTo>
                        <a:pt x="721" y="430"/>
                      </a:lnTo>
                      <a:lnTo>
                        <a:pt x="721" y="435"/>
                      </a:lnTo>
                      <a:lnTo>
                        <a:pt x="719" y="443"/>
                      </a:lnTo>
                      <a:lnTo>
                        <a:pt x="717" y="453"/>
                      </a:lnTo>
                      <a:lnTo>
                        <a:pt x="715" y="458"/>
                      </a:lnTo>
                      <a:lnTo>
                        <a:pt x="713" y="464"/>
                      </a:lnTo>
                      <a:lnTo>
                        <a:pt x="711" y="468"/>
                      </a:lnTo>
                      <a:lnTo>
                        <a:pt x="711" y="473"/>
                      </a:lnTo>
                      <a:lnTo>
                        <a:pt x="709" y="479"/>
                      </a:lnTo>
                      <a:lnTo>
                        <a:pt x="709" y="485"/>
                      </a:lnTo>
                      <a:lnTo>
                        <a:pt x="709" y="489"/>
                      </a:lnTo>
                      <a:lnTo>
                        <a:pt x="713" y="496"/>
                      </a:lnTo>
                      <a:lnTo>
                        <a:pt x="715" y="500"/>
                      </a:lnTo>
                      <a:lnTo>
                        <a:pt x="717" y="506"/>
                      </a:lnTo>
                      <a:lnTo>
                        <a:pt x="721" y="513"/>
                      </a:lnTo>
                      <a:lnTo>
                        <a:pt x="725" y="519"/>
                      </a:lnTo>
                      <a:lnTo>
                        <a:pt x="726" y="527"/>
                      </a:lnTo>
                      <a:lnTo>
                        <a:pt x="728" y="534"/>
                      </a:lnTo>
                      <a:lnTo>
                        <a:pt x="728" y="540"/>
                      </a:lnTo>
                      <a:lnTo>
                        <a:pt x="730" y="544"/>
                      </a:lnTo>
                      <a:lnTo>
                        <a:pt x="730" y="549"/>
                      </a:lnTo>
                      <a:lnTo>
                        <a:pt x="732" y="553"/>
                      </a:lnTo>
                      <a:lnTo>
                        <a:pt x="732" y="559"/>
                      </a:lnTo>
                      <a:lnTo>
                        <a:pt x="732" y="563"/>
                      </a:lnTo>
                      <a:lnTo>
                        <a:pt x="732" y="568"/>
                      </a:lnTo>
                      <a:lnTo>
                        <a:pt x="732" y="576"/>
                      </a:lnTo>
                      <a:lnTo>
                        <a:pt x="730" y="580"/>
                      </a:lnTo>
                      <a:lnTo>
                        <a:pt x="730" y="587"/>
                      </a:lnTo>
                      <a:lnTo>
                        <a:pt x="728" y="593"/>
                      </a:lnTo>
                      <a:lnTo>
                        <a:pt x="726" y="601"/>
                      </a:lnTo>
                      <a:lnTo>
                        <a:pt x="725" y="606"/>
                      </a:lnTo>
                      <a:lnTo>
                        <a:pt x="723" y="612"/>
                      </a:lnTo>
                      <a:lnTo>
                        <a:pt x="719" y="620"/>
                      </a:lnTo>
                      <a:lnTo>
                        <a:pt x="717" y="627"/>
                      </a:lnTo>
                      <a:lnTo>
                        <a:pt x="713" y="635"/>
                      </a:lnTo>
                      <a:lnTo>
                        <a:pt x="709" y="644"/>
                      </a:lnTo>
                      <a:lnTo>
                        <a:pt x="707" y="648"/>
                      </a:lnTo>
                      <a:lnTo>
                        <a:pt x="706" y="652"/>
                      </a:lnTo>
                      <a:lnTo>
                        <a:pt x="704" y="656"/>
                      </a:lnTo>
                      <a:lnTo>
                        <a:pt x="702" y="662"/>
                      </a:lnTo>
                      <a:lnTo>
                        <a:pt x="696" y="669"/>
                      </a:lnTo>
                      <a:lnTo>
                        <a:pt x="692" y="679"/>
                      </a:lnTo>
                      <a:lnTo>
                        <a:pt x="688" y="682"/>
                      </a:lnTo>
                      <a:lnTo>
                        <a:pt x="686" y="688"/>
                      </a:lnTo>
                      <a:lnTo>
                        <a:pt x="683" y="692"/>
                      </a:lnTo>
                      <a:lnTo>
                        <a:pt x="681" y="698"/>
                      </a:lnTo>
                      <a:lnTo>
                        <a:pt x="677" y="701"/>
                      </a:lnTo>
                      <a:lnTo>
                        <a:pt x="675" y="705"/>
                      </a:lnTo>
                      <a:lnTo>
                        <a:pt x="671" y="711"/>
                      </a:lnTo>
                      <a:lnTo>
                        <a:pt x="667" y="715"/>
                      </a:lnTo>
                      <a:lnTo>
                        <a:pt x="666" y="719"/>
                      </a:lnTo>
                      <a:lnTo>
                        <a:pt x="662" y="724"/>
                      </a:lnTo>
                      <a:lnTo>
                        <a:pt x="658" y="728"/>
                      </a:lnTo>
                      <a:lnTo>
                        <a:pt x="656" y="734"/>
                      </a:lnTo>
                      <a:lnTo>
                        <a:pt x="647" y="741"/>
                      </a:lnTo>
                      <a:lnTo>
                        <a:pt x="639" y="751"/>
                      </a:lnTo>
                      <a:lnTo>
                        <a:pt x="631" y="758"/>
                      </a:lnTo>
                      <a:lnTo>
                        <a:pt x="622" y="766"/>
                      </a:lnTo>
                      <a:lnTo>
                        <a:pt x="618" y="770"/>
                      </a:lnTo>
                      <a:lnTo>
                        <a:pt x="612" y="774"/>
                      </a:lnTo>
                      <a:lnTo>
                        <a:pt x="609" y="777"/>
                      </a:lnTo>
                      <a:lnTo>
                        <a:pt x="605" y="781"/>
                      </a:lnTo>
                      <a:lnTo>
                        <a:pt x="599" y="785"/>
                      </a:lnTo>
                      <a:lnTo>
                        <a:pt x="595" y="789"/>
                      </a:lnTo>
                      <a:lnTo>
                        <a:pt x="590" y="793"/>
                      </a:lnTo>
                      <a:lnTo>
                        <a:pt x="586" y="796"/>
                      </a:lnTo>
                      <a:lnTo>
                        <a:pt x="580" y="798"/>
                      </a:lnTo>
                      <a:lnTo>
                        <a:pt x="574" y="802"/>
                      </a:lnTo>
                      <a:lnTo>
                        <a:pt x="569" y="804"/>
                      </a:lnTo>
                      <a:lnTo>
                        <a:pt x="563" y="808"/>
                      </a:lnTo>
                      <a:lnTo>
                        <a:pt x="557" y="810"/>
                      </a:lnTo>
                      <a:lnTo>
                        <a:pt x="552" y="814"/>
                      </a:lnTo>
                      <a:lnTo>
                        <a:pt x="546" y="815"/>
                      </a:lnTo>
                      <a:lnTo>
                        <a:pt x="542" y="819"/>
                      </a:lnTo>
                      <a:lnTo>
                        <a:pt x="536" y="821"/>
                      </a:lnTo>
                      <a:lnTo>
                        <a:pt x="531" y="821"/>
                      </a:lnTo>
                      <a:lnTo>
                        <a:pt x="525" y="823"/>
                      </a:lnTo>
                      <a:lnTo>
                        <a:pt x="519" y="827"/>
                      </a:lnTo>
                      <a:lnTo>
                        <a:pt x="512" y="827"/>
                      </a:lnTo>
                      <a:lnTo>
                        <a:pt x="506" y="829"/>
                      </a:lnTo>
                      <a:lnTo>
                        <a:pt x="500" y="831"/>
                      </a:lnTo>
                      <a:lnTo>
                        <a:pt x="495" y="833"/>
                      </a:lnTo>
                      <a:lnTo>
                        <a:pt x="487" y="833"/>
                      </a:lnTo>
                      <a:lnTo>
                        <a:pt x="481" y="833"/>
                      </a:lnTo>
                      <a:lnTo>
                        <a:pt x="474" y="833"/>
                      </a:lnTo>
                      <a:lnTo>
                        <a:pt x="468" y="833"/>
                      </a:lnTo>
                      <a:lnTo>
                        <a:pt x="460" y="833"/>
                      </a:lnTo>
                      <a:lnTo>
                        <a:pt x="455" y="833"/>
                      </a:lnTo>
                      <a:lnTo>
                        <a:pt x="447" y="833"/>
                      </a:lnTo>
                      <a:lnTo>
                        <a:pt x="441" y="833"/>
                      </a:lnTo>
                      <a:lnTo>
                        <a:pt x="434" y="833"/>
                      </a:lnTo>
                      <a:lnTo>
                        <a:pt x="428" y="833"/>
                      </a:lnTo>
                      <a:lnTo>
                        <a:pt x="422" y="831"/>
                      </a:lnTo>
                      <a:lnTo>
                        <a:pt x="415" y="831"/>
                      </a:lnTo>
                      <a:lnTo>
                        <a:pt x="409" y="829"/>
                      </a:lnTo>
                      <a:lnTo>
                        <a:pt x="403" y="829"/>
                      </a:lnTo>
                      <a:lnTo>
                        <a:pt x="398" y="827"/>
                      </a:lnTo>
                      <a:lnTo>
                        <a:pt x="392" y="827"/>
                      </a:lnTo>
                      <a:lnTo>
                        <a:pt x="384" y="825"/>
                      </a:lnTo>
                      <a:lnTo>
                        <a:pt x="379" y="823"/>
                      </a:lnTo>
                      <a:lnTo>
                        <a:pt x="371" y="821"/>
                      </a:lnTo>
                      <a:lnTo>
                        <a:pt x="367" y="821"/>
                      </a:lnTo>
                      <a:lnTo>
                        <a:pt x="360" y="817"/>
                      </a:lnTo>
                      <a:lnTo>
                        <a:pt x="354" y="815"/>
                      </a:lnTo>
                      <a:lnTo>
                        <a:pt x="348" y="815"/>
                      </a:lnTo>
                      <a:lnTo>
                        <a:pt x="342" y="814"/>
                      </a:lnTo>
                      <a:lnTo>
                        <a:pt x="335" y="810"/>
                      </a:lnTo>
                      <a:lnTo>
                        <a:pt x="329" y="808"/>
                      </a:lnTo>
                      <a:lnTo>
                        <a:pt x="323" y="806"/>
                      </a:lnTo>
                      <a:lnTo>
                        <a:pt x="318" y="804"/>
                      </a:lnTo>
                      <a:lnTo>
                        <a:pt x="312" y="802"/>
                      </a:lnTo>
                      <a:lnTo>
                        <a:pt x="306" y="798"/>
                      </a:lnTo>
                      <a:lnTo>
                        <a:pt x="301" y="796"/>
                      </a:lnTo>
                      <a:lnTo>
                        <a:pt x="297" y="795"/>
                      </a:lnTo>
                      <a:lnTo>
                        <a:pt x="291" y="791"/>
                      </a:lnTo>
                      <a:lnTo>
                        <a:pt x="285" y="789"/>
                      </a:lnTo>
                      <a:lnTo>
                        <a:pt x="278" y="785"/>
                      </a:lnTo>
                      <a:lnTo>
                        <a:pt x="274" y="783"/>
                      </a:lnTo>
                      <a:lnTo>
                        <a:pt x="268" y="779"/>
                      </a:lnTo>
                      <a:lnTo>
                        <a:pt x="263" y="776"/>
                      </a:lnTo>
                      <a:lnTo>
                        <a:pt x="259" y="772"/>
                      </a:lnTo>
                      <a:lnTo>
                        <a:pt x="253" y="770"/>
                      </a:lnTo>
                      <a:lnTo>
                        <a:pt x="249" y="766"/>
                      </a:lnTo>
                      <a:lnTo>
                        <a:pt x="244" y="762"/>
                      </a:lnTo>
                      <a:lnTo>
                        <a:pt x="240" y="760"/>
                      </a:lnTo>
                      <a:lnTo>
                        <a:pt x="234" y="757"/>
                      </a:lnTo>
                      <a:lnTo>
                        <a:pt x="230" y="753"/>
                      </a:lnTo>
                      <a:lnTo>
                        <a:pt x="225" y="749"/>
                      </a:lnTo>
                      <a:lnTo>
                        <a:pt x="221" y="745"/>
                      </a:lnTo>
                      <a:lnTo>
                        <a:pt x="217" y="743"/>
                      </a:lnTo>
                      <a:lnTo>
                        <a:pt x="207" y="736"/>
                      </a:lnTo>
                      <a:lnTo>
                        <a:pt x="200" y="728"/>
                      </a:lnTo>
                      <a:lnTo>
                        <a:pt x="192" y="720"/>
                      </a:lnTo>
                      <a:lnTo>
                        <a:pt x="185" y="713"/>
                      </a:lnTo>
                      <a:lnTo>
                        <a:pt x="177" y="705"/>
                      </a:lnTo>
                      <a:lnTo>
                        <a:pt x="171" y="700"/>
                      </a:lnTo>
                      <a:lnTo>
                        <a:pt x="164" y="692"/>
                      </a:lnTo>
                      <a:lnTo>
                        <a:pt x="160" y="684"/>
                      </a:lnTo>
                      <a:lnTo>
                        <a:pt x="154" y="677"/>
                      </a:lnTo>
                      <a:lnTo>
                        <a:pt x="149" y="671"/>
                      </a:lnTo>
                      <a:lnTo>
                        <a:pt x="145" y="665"/>
                      </a:lnTo>
                      <a:lnTo>
                        <a:pt x="141" y="662"/>
                      </a:lnTo>
                      <a:lnTo>
                        <a:pt x="137" y="656"/>
                      </a:lnTo>
                      <a:lnTo>
                        <a:pt x="133" y="652"/>
                      </a:lnTo>
                      <a:lnTo>
                        <a:pt x="131" y="650"/>
                      </a:lnTo>
                      <a:lnTo>
                        <a:pt x="130" y="648"/>
                      </a:lnTo>
                      <a:lnTo>
                        <a:pt x="124" y="644"/>
                      </a:lnTo>
                      <a:lnTo>
                        <a:pt x="120" y="644"/>
                      </a:lnTo>
                      <a:lnTo>
                        <a:pt x="118" y="644"/>
                      </a:lnTo>
                      <a:lnTo>
                        <a:pt x="116" y="646"/>
                      </a:lnTo>
                      <a:lnTo>
                        <a:pt x="116" y="650"/>
                      </a:lnTo>
                      <a:lnTo>
                        <a:pt x="116" y="658"/>
                      </a:lnTo>
                      <a:lnTo>
                        <a:pt x="116" y="663"/>
                      </a:lnTo>
                      <a:lnTo>
                        <a:pt x="118" y="667"/>
                      </a:lnTo>
                      <a:lnTo>
                        <a:pt x="118" y="669"/>
                      </a:lnTo>
                      <a:lnTo>
                        <a:pt x="122" y="675"/>
                      </a:lnTo>
                      <a:lnTo>
                        <a:pt x="126" y="679"/>
                      </a:lnTo>
                      <a:lnTo>
                        <a:pt x="128" y="684"/>
                      </a:lnTo>
                      <a:lnTo>
                        <a:pt x="131" y="690"/>
                      </a:lnTo>
                      <a:lnTo>
                        <a:pt x="137" y="698"/>
                      </a:lnTo>
                      <a:lnTo>
                        <a:pt x="143" y="705"/>
                      </a:lnTo>
                      <a:lnTo>
                        <a:pt x="149" y="713"/>
                      </a:lnTo>
                      <a:lnTo>
                        <a:pt x="150" y="717"/>
                      </a:lnTo>
                      <a:lnTo>
                        <a:pt x="154" y="720"/>
                      </a:lnTo>
                      <a:lnTo>
                        <a:pt x="158" y="726"/>
                      </a:lnTo>
                      <a:lnTo>
                        <a:pt x="162" y="730"/>
                      </a:lnTo>
                      <a:lnTo>
                        <a:pt x="166" y="734"/>
                      </a:lnTo>
                      <a:lnTo>
                        <a:pt x="169" y="739"/>
                      </a:lnTo>
                      <a:lnTo>
                        <a:pt x="175" y="743"/>
                      </a:lnTo>
                      <a:lnTo>
                        <a:pt x="179" y="749"/>
                      </a:lnTo>
                      <a:lnTo>
                        <a:pt x="183" y="755"/>
                      </a:lnTo>
                      <a:lnTo>
                        <a:pt x="188" y="758"/>
                      </a:lnTo>
                      <a:lnTo>
                        <a:pt x="192" y="764"/>
                      </a:lnTo>
                      <a:lnTo>
                        <a:pt x="198" y="770"/>
                      </a:lnTo>
                      <a:lnTo>
                        <a:pt x="204" y="774"/>
                      </a:lnTo>
                      <a:lnTo>
                        <a:pt x="207" y="779"/>
                      </a:lnTo>
                      <a:lnTo>
                        <a:pt x="213" y="783"/>
                      </a:lnTo>
                      <a:lnTo>
                        <a:pt x="219" y="789"/>
                      </a:lnTo>
                      <a:lnTo>
                        <a:pt x="225" y="795"/>
                      </a:lnTo>
                      <a:lnTo>
                        <a:pt x="230" y="798"/>
                      </a:lnTo>
                      <a:lnTo>
                        <a:pt x="236" y="804"/>
                      </a:lnTo>
                      <a:lnTo>
                        <a:pt x="244" y="808"/>
                      </a:lnTo>
                      <a:lnTo>
                        <a:pt x="249" y="812"/>
                      </a:lnTo>
                      <a:lnTo>
                        <a:pt x="255" y="817"/>
                      </a:lnTo>
                      <a:lnTo>
                        <a:pt x="263" y="821"/>
                      </a:lnTo>
                      <a:lnTo>
                        <a:pt x="270" y="827"/>
                      </a:lnTo>
                      <a:lnTo>
                        <a:pt x="276" y="833"/>
                      </a:lnTo>
                      <a:lnTo>
                        <a:pt x="284" y="836"/>
                      </a:lnTo>
                      <a:lnTo>
                        <a:pt x="291" y="842"/>
                      </a:lnTo>
                      <a:lnTo>
                        <a:pt x="299" y="846"/>
                      </a:lnTo>
                      <a:lnTo>
                        <a:pt x="306" y="850"/>
                      </a:lnTo>
                      <a:lnTo>
                        <a:pt x="314" y="853"/>
                      </a:lnTo>
                      <a:lnTo>
                        <a:pt x="322" y="857"/>
                      </a:lnTo>
                      <a:lnTo>
                        <a:pt x="329" y="861"/>
                      </a:lnTo>
                      <a:lnTo>
                        <a:pt x="337" y="865"/>
                      </a:lnTo>
                      <a:lnTo>
                        <a:pt x="346" y="869"/>
                      </a:lnTo>
                      <a:lnTo>
                        <a:pt x="354" y="872"/>
                      </a:lnTo>
                      <a:lnTo>
                        <a:pt x="363" y="876"/>
                      </a:lnTo>
                      <a:lnTo>
                        <a:pt x="371" y="878"/>
                      </a:lnTo>
                      <a:lnTo>
                        <a:pt x="380" y="882"/>
                      </a:lnTo>
                      <a:lnTo>
                        <a:pt x="390" y="884"/>
                      </a:lnTo>
                      <a:lnTo>
                        <a:pt x="399" y="888"/>
                      </a:lnTo>
                      <a:lnTo>
                        <a:pt x="409" y="890"/>
                      </a:lnTo>
                      <a:lnTo>
                        <a:pt x="418" y="891"/>
                      </a:lnTo>
                      <a:lnTo>
                        <a:pt x="428" y="893"/>
                      </a:lnTo>
                      <a:lnTo>
                        <a:pt x="439" y="897"/>
                      </a:lnTo>
                      <a:lnTo>
                        <a:pt x="447" y="897"/>
                      </a:lnTo>
                      <a:lnTo>
                        <a:pt x="458" y="899"/>
                      </a:lnTo>
                      <a:lnTo>
                        <a:pt x="468" y="899"/>
                      </a:lnTo>
                      <a:lnTo>
                        <a:pt x="477" y="899"/>
                      </a:lnTo>
                      <a:lnTo>
                        <a:pt x="485" y="897"/>
                      </a:lnTo>
                      <a:lnTo>
                        <a:pt x="495" y="895"/>
                      </a:lnTo>
                      <a:lnTo>
                        <a:pt x="504" y="893"/>
                      </a:lnTo>
                      <a:lnTo>
                        <a:pt x="514" y="893"/>
                      </a:lnTo>
                      <a:lnTo>
                        <a:pt x="521" y="890"/>
                      </a:lnTo>
                      <a:lnTo>
                        <a:pt x="529" y="888"/>
                      </a:lnTo>
                      <a:lnTo>
                        <a:pt x="536" y="884"/>
                      </a:lnTo>
                      <a:lnTo>
                        <a:pt x="546" y="882"/>
                      </a:lnTo>
                      <a:lnTo>
                        <a:pt x="553" y="876"/>
                      </a:lnTo>
                      <a:lnTo>
                        <a:pt x="561" y="872"/>
                      </a:lnTo>
                      <a:lnTo>
                        <a:pt x="569" y="869"/>
                      </a:lnTo>
                      <a:lnTo>
                        <a:pt x="576" y="865"/>
                      </a:lnTo>
                      <a:lnTo>
                        <a:pt x="584" y="859"/>
                      </a:lnTo>
                      <a:lnTo>
                        <a:pt x="590" y="853"/>
                      </a:lnTo>
                      <a:lnTo>
                        <a:pt x="597" y="848"/>
                      </a:lnTo>
                      <a:lnTo>
                        <a:pt x="605" y="842"/>
                      </a:lnTo>
                      <a:lnTo>
                        <a:pt x="610" y="836"/>
                      </a:lnTo>
                      <a:lnTo>
                        <a:pt x="618" y="829"/>
                      </a:lnTo>
                      <a:lnTo>
                        <a:pt x="624" y="823"/>
                      </a:lnTo>
                      <a:lnTo>
                        <a:pt x="629" y="817"/>
                      </a:lnTo>
                      <a:lnTo>
                        <a:pt x="635" y="810"/>
                      </a:lnTo>
                      <a:lnTo>
                        <a:pt x="641" y="802"/>
                      </a:lnTo>
                      <a:lnTo>
                        <a:pt x="647" y="795"/>
                      </a:lnTo>
                      <a:lnTo>
                        <a:pt x="652" y="789"/>
                      </a:lnTo>
                      <a:lnTo>
                        <a:pt x="658" y="781"/>
                      </a:lnTo>
                      <a:lnTo>
                        <a:pt x="664" y="774"/>
                      </a:lnTo>
                      <a:lnTo>
                        <a:pt x="667" y="766"/>
                      </a:lnTo>
                      <a:lnTo>
                        <a:pt x="673" y="760"/>
                      </a:lnTo>
                      <a:lnTo>
                        <a:pt x="677" y="751"/>
                      </a:lnTo>
                      <a:lnTo>
                        <a:pt x="683" y="743"/>
                      </a:lnTo>
                      <a:lnTo>
                        <a:pt x="686" y="736"/>
                      </a:lnTo>
                      <a:lnTo>
                        <a:pt x="690" y="728"/>
                      </a:lnTo>
                      <a:lnTo>
                        <a:pt x="694" y="720"/>
                      </a:lnTo>
                      <a:lnTo>
                        <a:pt x="700" y="713"/>
                      </a:lnTo>
                      <a:lnTo>
                        <a:pt x="704" y="705"/>
                      </a:lnTo>
                      <a:lnTo>
                        <a:pt x="707" y="698"/>
                      </a:lnTo>
                      <a:lnTo>
                        <a:pt x="711" y="690"/>
                      </a:lnTo>
                      <a:lnTo>
                        <a:pt x="713" y="682"/>
                      </a:lnTo>
                      <a:lnTo>
                        <a:pt x="717" y="675"/>
                      </a:lnTo>
                      <a:lnTo>
                        <a:pt x="721" y="667"/>
                      </a:lnTo>
                      <a:lnTo>
                        <a:pt x="723" y="662"/>
                      </a:lnTo>
                      <a:lnTo>
                        <a:pt x="726" y="654"/>
                      </a:lnTo>
                      <a:lnTo>
                        <a:pt x="728" y="646"/>
                      </a:lnTo>
                      <a:lnTo>
                        <a:pt x="732" y="641"/>
                      </a:lnTo>
                      <a:lnTo>
                        <a:pt x="732" y="635"/>
                      </a:lnTo>
                      <a:lnTo>
                        <a:pt x="736" y="627"/>
                      </a:lnTo>
                      <a:lnTo>
                        <a:pt x="738" y="622"/>
                      </a:lnTo>
                      <a:lnTo>
                        <a:pt x="740" y="616"/>
                      </a:lnTo>
                      <a:lnTo>
                        <a:pt x="742" y="610"/>
                      </a:lnTo>
                      <a:lnTo>
                        <a:pt x="744" y="605"/>
                      </a:lnTo>
                      <a:lnTo>
                        <a:pt x="744" y="601"/>
                      </a:lnTo>
                      <a:lnTo>
                        <a:pt x="745" y="595"/>
                      </a:lnTo>
                      <a:lnTo>
                        <a:pt x="747" y="591"/>
                      </a:lnTo>
                      <a:lnTo>
                        <a:pt x="747" y="587"/>
                      </a:lnTo>
                      <a:lnTo>
                        <a:pt x="749" y="584"/>
                      </a:lnTo>
                      <a:lnTo>
                        <a:pt x="749" y="580"/>
                      </a:lnTo>
                      <a:lnTo>
                        <a:pt x="751" y="574"/>
                      </a:lnTo>
                      <a:lnTo>
                        <a:pt x="753" y="570"/>
                      </a:lnTo>
                      <a:lnTo>
                        <a:pt x="751" y="563"/>
                      </a:lnTo>
                      <a:lnTo>
                        <a:pt x="751" y="555"/>
                      </a:lnTo>
                      <a:lnTo>
                        <a:pt x="749" y="548"/>
                      </a:lnTo>
                      <a:lnTo>
                        <a:pt x="749" y="540"/>
                      </a:lnTo>
                      <a:lnTo>
                        <a:pt x="745" y="532"/>
                      </a:lnTo>
                      <a:lnTo>
                        <a:pt x="744" y="525"/>
                      </a:lnTo>
                      <a:lnTo>
                        <a:pt x="742" y="519"/>
                      </a:lnTo>
                      <a:lnTo>
                        <a:pt x="738" y="511"/>
                      </a:lnTo>
                      <a:lnTo>
                        <a:pt x="736" y="504"/>
                      </a:lnTo>
                      <a:lnTo>
                        <a:pt x="732" y="500"/>
                      </a:lnTo>
                      <a:lnTo>
                        <a:pt x="730" y="494"/>
                      </a:lnTo>
                      <a:lnTo>
                        <a:pt x="726" y="491"/>
                      </a:lnTo>
                      <a:lnTo>
                        <a:pt x="725" y="485"/>
                      </a:lnTo>
                      <a:lnTo>
                        <a:pt x="723" y="483"/>
                      </a:lnTo>
                      <a:lnTo>
                        <a:pt x="723" y="481"/>
                      </a:lnTo>
                      <a:lnTo>
                        <a:pt x="723" y="477"/>
                      </a:lnTo>
                      <a:lnTo>
                        <a:pt x="725" y="473"/>
                      </a:lnTo>
                      <a:lnTo>
                        <a:pt x="726" y="466"/>
                      </a:lnTo>
                      <a:lnTo>
                        <a:pt x="726" y="462"/>
                      </a:lnTo>
                      <a:lnTo>
                        <a:pt x="728" y="458"/>
                      </a:lnTo>
                      <a:lnTo>
                        <a:pt x="728" y="453"/>
                      </a:lnTo>
                      <a:lnTo>
                        <a:pt x="730" y="449"/>
                      </a:lnTo>
                      <a:lnTo>
                        <a:pt x="732" y="445"/>
                      </a:lnTo>
                      <a:lnTo>
                        <a:pt x="732" y="439"/>
                      </a:lnTo>
                      <a:lnTo>
                        <a:pt x="734" y="435"/>
                      </a:lnTo>
                      <a:lnTo>
                        <a:pt x="736" y="430"/>
                      </a:lnTo>
                      <a:lnTo>
                        <a:pt x="736" y="424"/>
                      </a:lnTo>
                      <a:lnTo>
                        <a:pt x="738" y="418"/>
                      </a:lnTo>
                      <a:lnTo>
                        <a:pt x="738" y="413"/>
                      </a:lnTo>
                      <a:lnTo>
                        <a:pt x="740" y="407"/>
                      </a:lnTo>
                      <a:lnTo>
                        <a:pt x="742" y="401"/>
                      </a:lnTo>
                      <a:lnTo>
                        <a:pt x="744" y="397"/>
                      </a:lnTo>
                      <a:lnTo>
                        <a:pt x="744" y="392"/>
                      </a:lnTo>
                      <a:lnTo>
                        <a:pt x="745" y="386"/>
                      </a:lnTo>
                      <a:lnTo>
                        <a:pt x="745" y="382"/>
                      </a:lnTo>
                      <a:lnTo>
                        <a:pt x="747" y="377"/>
                      </a:lnTo>
                      <a:lnTo>
                        <a:pt x="747" y="371"/>
                      </a:lnTo>
                      <a:lnTo>
                        <a:pt x="749" y="367"/>
                      </a:lnTo>
                      <a:lnTo>
                        <a:pt x="749" y="359"/>
                      </a:lnTo>
                      <a:lnTo>
                        <a:pt x="753" y="354"/>
                      </a:lnTo>
                      <a:lnTo>
                        <a:pt x="751" y="350"/>
                      </a:lnTo>
                      <a:lnTo>
                        <a:pt x="751" y="346"/>
                      </a:lnTo>
                      <a:lnTo>
                        <a:pt x="751" y="340"/>
                      </a:lnTo>
                      <a:lnTo>
                        <a:pt x="751" y="335"/>
                      </a:lnTo>
                      <a:lnTo>
                        <a:pt x="749" y="329"/>
                      </a:lnTo>
                      <a:lnTo>
                        <a:pt x="747" y="323"/>
                      </a:lnTo>
                      <a:lnTo>
                        <a:pt x="745" y="316"/>
                      </a:lnTo>
                      <a:lnTo>
                        <a:pt x="745" y="310"/>
                      </a:lnTo>
                      <a:lnTo>
                        <a:pt x="744" y="301"/>
                      </a:lnTo>
                      <a:lnTo>
                        <a:pt x="740" y="293"/>
                      </a:lnTo>
                      <a:lnTo>
                        <a:pt x="738" y="285"/>
                      </a:lnTo>
                      <a:lnTo>
                        <a:pt x="736" y="278"/>
                      </a:lnTo>
                      <a:lnTo>
                        <a:pt x="732" y="268"/>
                      </a:lnTo>
                      <a:lnTo>
                        <a:pt x="730" y="261"/>
                      </a:lnTo>
                      <a:lnTo>
                        <a:pt x="726" y="251"/>
                      </a:lnTo>
                      <a:lnTo>
                        <a:pt x="725" y="244"/>
                      </a:lnTo>
                      <a:lnTo>
                        <a:pt x="721" y="234"/>
                      </a:lnTo>
                      <a:lnTo>
                        <a:pt x="719" y="226"/>
                      </a:lnTo>
                      <a:lnTo>
                        <a:pt x="715" y="217"/>
                      </a:lnTo>
                      <a:lnTo>
                        <a:pt x="713" y="209"/>
                      </a:lnTo>
                      <a:lnTo>
                        <a:pt x="711" y="202"/>
                      </a:lnTo>
                      <a:lnTo>
                        <a:pt x="707" y="194"/>
                      </a:lnTo>
                      <a:lnTo>
                        <a:pt x="706" y="188"/>
                      </a:lnTo>
                      <a:lnTo>
                        <a:pt x="704" y="183"/>
                      </a:lnTo>
                      <a:lnTo>
                        <a:pt x="700" y="175"/>
                      </a:lnTo>
                      <a:lnTo>
                        <a:pt x="698" y="171"/>
                      </a:lnTo>
                      <a:lnTo>
                        <a:pt x="696" y="166"/>
                      </a:lnTo>
                      <a:lnTo>
                        <a:pt x="696" y="162"/>
                      </a:lnTo>
                      <a:lnTo>
                        <a:pt x="694" y="158"/>
                      </a:lnTo>
                      <a:lnTo>
                        <a:pt x="694" y="156"/>
                      </a:lnTo>
                      <a:lnTo>
                        <a:pt x="694" y="154"/>
                      </a:lnTo>
                      <a:lnTo>
                        <a:pt x="694" y="150"/>
                      </a:lnTo>
                      <a:lnTo>
                        <a:pt x="694" y="147"/>
                      </a:lnTo>
                      <a:lnTo>
                        <a:pt x="694" y="143"/>
                      </a:lnTo>
                      <a:lnTo>
                        <a:pt x="694" y="135"/>
                      </a:lnTo>
                      <a:lnTo>
                        <a:pt x="694" y="130"/>
                      </a:lnTo>
                      <a:lnTo>
                        <a:pt x="694" y="122"/>
                      </a:lnTo>
                      <a:lnTo>
                        <a:pt x="694" y="116"/>
                      </a:lnTo>
                      <a:lnTo>
                        <a:pt x="692" y="112"/>
                      </a:lnTo>
                      <a:lnTo>
                        <a:pt x="688" y="107"/>
                      </a:lnTo>
                      <a:lnTo>
                        <a:pt x="683" y="99"/>
                      </a:lnTo>
                      <a:lnTo>
                        <a:pt x="677" y="92"/>
                      </a:lnTo>
                      <a:lnTo>
                        <a:pt x="671" y="86"/>
                      </a:lnTo>
                      <a:lnTo>
                        <a:pt x="667" y="82"/>
                      </a:lnTo>
                      <a:lnTo>
                        <a:pt x="662" y="76"/>
                      </a:lnTo>
                      <a:lnTo>
                        <a:pt x="656" y="73"/>
                      </a:lnTo>
                      <a:lnTo>
                        <a:pt x="650" y="67"/>
                      </a:lnTo>
                      <a:lnTo>
                        <a:pt x="645" y="61"/>
                      </a:lnTo>
                      <a:lnTo>
                        <a:pt x="637" y="57"/>
                      </a:lnTo>
                      <a:lnTo>
                        <a:pt x="629" y="52"/>
                      </a:lnTo>
                      <a:lnTo>
                        <a:pt x="626" y="50"/>
                      </a:lnTo>
                      <a:lnTo>
                        <a:pt x="622" y="46"/>
                      </a:lnTo>
                      <a:lnTo>
                        <a:pt x="616" y="44"/>
                      </a:lnTo>
                      <a:lnTo>
                        <a:pt x="612" y="42"/>
                      </a:lnTo>
                      <a:lnTo>
                        <a:pt x="607" y="40"/>
                      </a:lnTo>
                      <a:lnTo>
                        <a:pt x="601" y="36"/>
                      </a:lnTo>
                      <a:lnTo>
                        <a:pt x="597" y="35"/>
                      </a:lnTo>
                      <a:lnTo>
                        <a:pt x="591" y="33"/>
                      </a:lnTo>
                      <a:lnTo>
                        <a:pt x="586" y="29"/>
                      </a:lnTo>
                      <a:lnTo>
                        <a:pt x="580" y="27"/>
                      </a:lnTo>
                      <a:lnTo>
                        <a:pt x="574" y="25"/>
                      </a:lnTo>
                      <a:lnTo>
                        <a:pt x="569" y="23"/>
                      </a:lnTo>
                      <a:lnTo>
                        <a:pt x="563" y="21"/>
                      </a:lnTo>
                      <a:lnTo>
                        <a:pt x="557" y="19"/>
                      </a:lnTo>
                      <a:lnTo>
                        <a:pt x="552" y="17"/>
                      </a:lnTo>
                      <a:lnTo>
                        <a:pt x="546" y="16"/>
                      </a:lnTo>
                      <a:lnTo>
                        <a:pt x="538" y="14"/>
                      </a:lnTo>
                      <a:lnTo>
                        <a:pt x="531" y="12"/>
                      </a:lnTo>
                      <a:lnTo>
                        <a:pt x="523" y="10"/>
                      </a:lnTo>
                      <a:lnTo>
                        <a:pt x="517" y="8"/>
                      </a:lnTo>
                      <a:lnTo>
                        <a:pt x="508" y="8"/>
                      </a:lnTo>
                      <a:lnTo>
                        <a:pt x="502" y="6"/>
                      </a:lnTo>
                      <a:lnTo>
                        <a:pt x="495" y="4"/>
                      </a:lnTo>
                      <a:lnTo>
                        <a:pt x="487" y="4"/>
                      </a:lnTo>
                      <a:lnTo>
                        <a:pt x="477" y="2"/>
                      </a:lnTo>
                      <a:lnTo>
                        <a:pt x="470" y="2"/>
                      </a:lnTo>
                      <a:lnTo>
                        <a:pt x="460" y="0"/>
                      </a:lnTo>
                      <a:lnTo>
                        <a:pt x="453" y="0"/>
                      </a:lnTo>
                      <a:lnTo>
                        <a:pt x="443" y="0"/>
                      </a:lnTo>
                      <a:lnTo>
                        <a:pt x="434" y="0"/>
                      </a:lnTo>
                      <a:lnTo>
                        <a:pt x="426" y="0"/>
                      </a:lnTo>
                      <a:lnTo>
                        <a:pt x="417" y="0"/>
                      </a:lnTo>
                      <a:lnTo>
                        <a:pt x="407" y="0"/>
                      </a:lnTo>
                      <a:lnTo>
                        <a:pt x="398" y="0"/>
                      </a:lnTo>
                      <a:lnTo>
                        <a:pt x="388" y="0"/>
                      </a:lnTo>
                      <a:lnTo>
                        <a:pt x="379" y="0"/>
                      </a:lnTo>
                      <a:lnTo>
                        <a:pt x="369" y="0"/>
                      </a:lnTo>
                      <a:lnTo>
                        <a:pt x="361" y="0"/>
                      </a:lnTo>
                      <a:lnTo>
                        <a:pt x="352" y="0"/>
                      </a:lnTo>
                      <a:lnTo>
                        <a:pt x="344" y="0"/>
                      </a:lnTo>
                      <a:lnTo>
                        <a:pt x="335" y="0"/>
                      </a:lnTo>
                      <a:lnTo>
                        <a:pt x="327" y="0"/>
                      </a:lnTo>
                      <a:lnTo>
                        <a:pt x="318" y="2"/>
                      </a:lnTo>
                      <a:lnTo>
                        <a:pt x="312" y="2"/>
                      </a:lnTo>
                      <a:lnTo>
                        <a:pt x="303" y="2"/>
                      </a:lnTo>
                      <a:lnTo>
                        <a:pt x="295" y="4"/>
                      </a:lnTo>
                      <a:lnTo>
                        <a:pt x="289" y="4"/>
                      </a:lnTo>
                      <a:lnTo>
                        <a:pt x="282" y="6"/>
                      </a:lnTo>
                      <a:lnTo>
                        <a:pt x="274" y="6"/>
                      </a:lnTo>
                      <a:lnTo>
                        <a:pt x="268" y="8"/>
                      </a:lnTo>
                      <a:lnTo>
                        <a:pt x="261" y="8"/>
                      </a:lnTo>
                      <a:lnTo>
                        <a:pt x="253" y="8"/>
                      </a:lnTo>
                      <a:lnTo>
                        <a:pt x="245" y="10"/>
                      </a:lnTo>
                      <a:lnTo>
                        <a:pt x="240" y="12"/>
                      </a:lnTo>
                      <a:lnTo>
                        <a:pt x="234" y="12"/>
                      </a:lnTo>
                      <a:lnTo>
                        <a:pt x="228" y="14"/>
                      </a:lnTo>
                      <a:lnTo>
                        <a:pt x="223" y="14"/>
                      </a:lnTo>
                      <a:lnTo>
                        <a:pt x="217" y="16"/>
                      </a:lnTo>
                      <a:lnTo>
                        <a:pt x="209" y="17"/>
                      </a:lnTo>
                      <a:lnTo>
                        <a:pt x="206" y="17"/>
                      </a:lnTo>
                      <a:lnTo>
                        <a:pt x="200" y="19"/>
                      </a:lnTo>
                      <a:lnTo>
                        <a:pt x="194" y="21"/>
                      </a:lnTo>
                      <a:lnTo>
                        <a:pt x="190" y="23"/>
                      </a:lnTo>
                      <a:lnTo>
                        <a:pt x="185" y="25"/>
                      </a:lnTo>
                      <a:lnTo>
                        <a:pt x="179" y="27"/>
                      </a:lnTo>
                      <a:lnTo>
                        <a:pt x="175" y="29"/>
                      </a:lnTo>
                      <a:lnTo>
                        <a:pt x="169" y="29"/>
                      </a:lnTo>
                      <a:lnTo>
                        <a:pt x="164" y="33"/>
                      </a:lnTo>
                      <a:lnTo>
                        <a:pt x="156" y="35"/>
                      </a:lnTo>
                      <a:lnTo>
                        <a:pt x="147" y="40"/>
                      </a:lnTo>
                      <a:lnTo>
                        <a:pt x="139" y="44"/>
                      </a:lnTo>
                      <a:lnTo>
                        <a:pt x="131" y="50"/>
                      </a:lnTo>
                      <a:lnTo>
                        <a:pt x="124" y="54"/>
                      </a:lnTo>
                      <a:lnTo>
                        <a:pt x="118" y="59"/>
                      </a:lnTo>
                      <a:lnTo>
                        <a:pt x="111" y="65"/>
                      </a:lnTo>
                      <a:lnTo>
                        <a:pt x="105" y="71"/>
                      </a:lnTo>
                      <a:lnTo>
                        <a:pt x="99" y="76"/>
                      </a:lnTo>
                      <a:lnTo>
                        <a:pt x="93" y="84"/>
                      </a:lnTo>
                      <a:lnTo>
                        <a:pt x="88" y="90"/>
                      </a:lnTo>
                      <a:lnTo>
                        <a:pt x="82" y="95"/>
                      </a:lnTo>
                      <a:lnTo>
                        <a:pt x="78" y="103"/>
                      </a:lnTo>
                      <a:lnTo>
                        <a:pt x="72" y="112"/>
                      </a:lnTo>
                      <a:lnTo>
                        <a:pt x="69" y="118"/>
                      </a:lnTo>
                      <a:lnTo>
                        <a:pt x="63" y="126"/>
                      </a:lnTo>
                      <a:lnTo>
                        <a:pt x="59" y="133"/>
                      </a:lnTo>
                      <a:lnTo>
                        <a:pt x="55" y="143"/>
                      </a:lnTo>
                      <a:lnTo>
                        <a:pt x="52" y="150"/>
                      </a:lnTo>
                      <a:lnTo>
                        <a:pt x="48" y="158"/>
                      </a:lnTo>
                      <a:lnTo>
                        <a:pt x="44" y="166"/>
                      </a:lnTo>
                      <a:lnTo>
                        <a:pt x="42" y="175"/>
                      </a:lnTo>
                      <a:lnTo>
                        <a:pt x="38" y="183"/>
                      </a:lnTo>
                      <a:lnTo>
                        <a:pt x="34" y="192"/>
                      </a:lnTo>
                      <a:lnTo>
                        <a:pt x="31" y="200"/>
                      </a:lnTo>
                      <a:lnTo>
                        <a:pt x="29" y="209"/>
                      </a:lnTo>
                      <a:lnTo>
                        <a:pt x="25" y="217"/>
                      </a:lnTo>
                      <a:lnTo>
                        <a:pt x="23" y="225"/>
                      </a:lnTo>
                      <a:lnTo>
                        <a:pt x="21" y="232"/>
                      </a:lnTo>
                      <a:lnTo>
                        <a:pt x="19" y="242"/>
                      </a:lnTo>
                      <a:lnTo>
                        <a:pt x="17" y="249"/>
                      </a:lnTo>
                      <a:lnTo>
                        <a:pt x="14" y="257"/>
                      </a:lnTo>
                      <a:lnTo>
                        <a:pt x="12" y="264"/>
                      </a:lnTo>
                      <a:lnTo>
                        <a:pt x="10" y="274"/>
                      </a:lnTo>
                      <a:lnTo>
                        <a:pt x="8" y="282"/>
                      </a:lnTo>
                      <a:lnTo>
                        <a:pt x="6" y="287"/>
                      </a:lnTo>
                      <a:lnTo>
                        <a:pt x="6" y="295"/>
                      </a:lnTo>
                      <a:lnTo>
                        <a:pt x="6" y="302"/>
                      </a:lnTo>
                      <a:lnTo>
                        <a:pt x="4" y="310"/>
                      </a:lnTo>
                      <a:lnTo>
                        <a:pt x="2" y="316"/>
                      </a:lnTo>
                      <a:lnTo>
                        <a:pt x="2" y="321"/>
                      </a:lnTo>
                      <a:lnTo>
                        <a:pt x="2" y="329"/>
                      </a:lnTo>
                      <a:lnTo>
                        <a:pt x="0" y="333"/>
                      </a:lnTo>
                      <a:lnTo>
                        <a:pt x="0" y="339"/>
                      </a:lnTo>
                      <a:lnTo>
                        <a:pt x="0" y="344"/>
                      </a:lnTo>
                      <a:lnTo>
                        <a:pt x="2" y="350"/>
                      </a:lnTo>
                      <a:lnTo>
                        <a:pt x="2" y="354"/>
                      </a:lnTo>
                      <a:lnTo>
                        <a:pt x="2" y="358"/>
                      </a:lnTo>
                      <a:lnTo>
                        <a:pt x="2" y="363"/>
                      </a:lnTo>
                      <a:lnTo>
                        <a:pt x="4" y="367"/>
                      </a:lnTo>
                      <a:lnTo>
                        <a:pt x="4" y="373"/>
                      </a:lnTo>
                      <a:lnTo>
                        <a:pt x="6" y="377"/>
                      </a:lnTo>
                      <a:lnTo>
                        <a:pt x="6" y="382"/>
                      </a:lnTo>
                      <a:lnTo>
                        <a:pt x="8" y="388"/>
                      </a:lnTo>
                      <a:lnTo>
                        <a:pt x="8" y="392"/>
                      </a:lnTo>
                      <a:lnTo>
                        <a:pt x="10" y="397"/>
                      </a:lnTo>
                      <a:lnTo>
                        <a:pt x="10" y="403"/>
                      </a:lnTo>
                      <a:lnTo>
                        <a:pt x="12" y="409"/>
                      </a:lnTo>
                      <a:lnTo>
                        <a:pt x="12" y="413"/>
                      </a:lnTo>
                      <a:lnTo>
                        <a:pt x="14" y="418"/>
                      </a:lnTo>
                      <a:lnTo>
                        <a:pt x="15" y="422"/>
                      </a:lnTo>
                      <a:lnTo>
                        <a:pt x="17" y="428"/>
                      </a:lnTo>
                      <a:lnTo>
                        <a:pt x="19" y="435"/>
                      </a:lnTo>
                      <a:lnTo>
                        <a:pt x="21" y="445"/>
                      </a:lnTo>
                      <a:lnTo>
                        <a:pt x="23" y="453"/>
                      </a:lnTo>
                      <a:lnTo>
                        <a:pt x="27" y="458"/>
                      </a:lnTo>
                      <a:lnTo>
                        <a:pt x="27" y="464"/>
                      </a:lnTo>
                      <a:lnTo>
                        <a:pt x="29" y="468"/>
                      </a:lnTo>
                      <a:lnTo>
                        <a:pt x="31" y="470"/>
                      </a:lnTo>
                      <a:lnTo>
                        <a:pt x="31" y="472"/>
                      </a:lnTo>
                      <a:lnTo>
                        <a:pt x="31" y="470"/>
                      </a:lnTo>
                      <a:lnTo>
                        <a:pt x="33" y="468"/>
                      </a:lnTo>
                      <a:lnTo>
                        <a:pt x="34" y="464"/>
                      </a:lnTo>
                      <a:lnTo>
                        <a:pt x="38" y="462"/>
                      </a:lnTo>
                      <a:lnTo>
                        <a:pt x="44" y="458"/>
                      </a:lnTo>
                      <a:lnTo>
                        <a:pt x="52" y="458"/>
                      </a:lnTo>
                      <a:lnTo>
                        <a:pt x="55" y="458"/>
                      </a:lnTo>
                      <a:lnTo>
                        <a:pt x="61" y="458"/>
                      </a:lnTo>
                      <a:lnTo>
                        <a:pt x="65" y="458"/>
                      </a:lnTo>
                      <a:lnTo>
                        <a:pt x="71" y="462"/>
                      </a:lnTo>
                      <a:lnTo>
                        <a:pt x="76" y="464"/>
                      </a:lnTo>
                      <a:lnTo>
                        <a:pt x="82" y="466"/>
                      </a:lnTo>
                      <a:lnTo>
                        <a:pt x="86" y="468"/>
                      </a:lnTo>
                      <a:lnTo>
                        <a:pt x="92" y="472"/>
                      </a:lnTo>
                      <a:lnTo>
                        <a:pt x="97" y="473"/>
                      </a:lnTo>
                      <a:lnTo>
                        <a:pt x="101" y="479"/>
                      </a:lnTo>
                      <a:lnTo>
                        <a:pt x="105" y="481"/>
                      </a:lnTo>
                      <a:lnTo>
                        <a:pt x="111" y="487"/>
                      </a:lnTo>
                      <a:lnTo>
                        <a:pt x="116" y="492"/>
                      </a:lnTo>
                      <a:lnTo>
                        <a:pt x="122" y="498"/>
                      </a:lnTo>
                      <a:lnTo>
                        <a:pt x="126" y="502"/>
                      </a:lnTo>
                      <a:lnTo>
                        <a:pt x="128" y="5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7" name="Freeform 281"/>
                <p:cNvSpPr>
                  <a:spLocks/>
                </p:cNvSpPr>
                <p:nvPr/>
              </p:nvSpPr>
              <p:spPr bwMode="auto">
                <a:xfrm>
                  <a:off x="1351" y="286"/>
                  <a:ext cx="64" cy="97"/>
                </a:xfrm>
                <a:custGeom>
                  <a:avLst/>
                  <a:gdLst>
                    <a:gd name="T0" fmla="*/ 23 w 127"/>
                    <a:gd name="T1" fmla="*/ 5 h 194"/>
                    <a:gd name="T2" fmla="*/ 20 w 127"/>
                    <a:gd name="T3" fmla="*/ 5 h 194"/>
                    <a:gd name="T4" fmla="*/ 17 w 127"/>
                    <a:gd name="T5" fmla="*/ 6 h 194"/>
                    <a:gd name="T6" fmla="*/ 15 w 127"/>
                    <a:gd name="T7" fmla="*/ 7 h 194"/>
                    <a:gd name="T8" fmla="*/ 13 w 127"/>
                    <a:gd name="T9" fmla="*/ 10 h 194"/>
                    <a:gd name="T10" fmla="*/ 11 w 127"/>
                    <a:gd name="T11" fmla="*/ 12 h 194"/>
                    <a:gd name="T12" fmla="*/ 11 w 127"/>
                    <a:gd name="T13" fmla="*/ 13 h 194"/>
                    <a:gd name="T14" fmla="*/ 10 w 127"/>
                    <a:gd name="T15" fmla="*/ 17 h 194"/>
                    <a:gd name="T16" fmla="*/ 10 w 127"/>
                    <a:gd name="T17" fmla="*/ 21 h 194"/>
                    <a:gd name="T18" fmla="*/ 11 w 127"/>
                    <a:gd name="T19" fmla="*/ 24 h 194"/>
                    <a:gd name="T20" fmla="*/ 12 w 127"/>
                    <a:gd name="T21" fmla="*/ 28 h 194"/>
                    <a:gd name="T22" fmla="*/ 13 w 127"/>
                    <a:gd name="T23" fmla="*/ 30 h 194"/>
                    <a:gd name="T24" fmla="*/ 15 w 127"/>
                    <a:gd name="T25" fmla="*/ 34 h 194"/>
                    <a:gd name="T26" fmla="*/ 17 w 127"/>
                    <a:gd name="T27" fmla="*/ 37 h 194"/>
                    <a:gd name="T28" fmla="*/ 21 w 127"/>
                    <a:gd name="T29" fmla="*/ 40 h 194"/>
                    <a:gd name="T30" fmla="*/ 25 w 127"/>
                    <a:gd name="T31" fmla="*/ 42 h 194"/>
                    <a:gd name="T32" fmla="*/ 29 w 127"/>
                    <a:gd name="T33" fmla="*/ 42 h 194"/>
                    <a:gd name="T34" fmla="*/ 32 w 127"/>
                    <a:gd name="T35" fmla="*/ 43 h 194"/>
                    <a:gd name="T36" fmla="*/ 32 w 127"/>
                    <a:gd name="T37" fmla="*/ 44 h 194"/>
                    <a:gd name="T38" fmla="*/ 32 w 127"/>
                    <a:gd name="T39" fmla="*/ 46 h 194"/>
                    <a:gd name="T40" fmla="*/ 32 w 127"/>
                    <a:gd name="T41" fmla="*/ 48 h 194"/>
                    <a:gd name="T42" fmla="*/ 31 w 127"/>
                    <a:gd name="T43" fmla="*/ 49 h 194"/>
                    <a:gd name="T44" fmla="*/ 28 w 127"/>
                    <a:gd name="T45" fmla="*/ 46 h 194"/>
                    <a:gd name="T46" fmla="*/ 26 w 127"/>
                    <a:gd name="T47" fmla="*/ 45 h 194"/>
                    <a:gd name="T48" fmla="*/ 25 w 127"/>
                    <a:gd name="T49" fmla="*/ 44 h 194"/>
                    <a:gd name="T50" fmla="*/ 22 w 127"/>
                    <a:gd name="T51" fmla="*/ 44 h 194"/>
                    <a:gd name="T52" fmla="*/ 20 w 127"/>
                    <a:gd name="T53" fmla="*/ 43 h 194"/>
                    <a:gd name="T54" fmla="*/ 18 w 127"/>
                    <a:gd name="T55" fmla="*/ 43 h 194"/>
                    <a:gd name="T56" fmla="*/ 16 w 127"/>
                    <a:gd name="T57" fmla="*/ 42 h 194"/>
                    <a:gd name="T58" fmla="*/ 14 w 127"/>
                    <a:gd name="T59" fmla="*/ 41 h 194"/>
                    <a:gd name="T60" fmla="*/ 11 w 127"/>
                    <a:gd name="T61" fmla="*/ 40 h 194"/>
                    <a:gd name="T62" fmla="*/ 9 w 127"/>
                    <a:gd name="T63" fmla="*/ 38 h 194"/>
                    <a:gd name="T64" fmla="*/ 6 w 127"/>
                    <a:gd name="T65" fmla="*/ 37 h 194"/>
                    <a:gd name="T66" fmla="*/ 5 w 127"/>
                    <a:gd name="T67" fmla="*/ 35 h 194"/>
                    <a:gd name="T68" fmla="*/ 3 w 127"/>
                    <a:gd name="T69" fmla="*/ 33 h 194"/>
                    <a:gd name="T70" fmla="*/ 1 w 127"/>
                    <a:gd name="T71" fmla="*/ 30 h 194"/>
                    <a:gd name="T72" fmla="*/ 0 w 127"/>
                    <a:gd name="T73" fmla="*/ 27 h 194"/>
                    <a:gd name="T74" fmla="*/ 0 w 127"/>
                    <a:gd name="T75" fmla="*/ 24 h 194"/>
                    <a:gd name="T76" fmla="*/ 0 w 127"/>
                    <a:gd name="T77" fmla="*/ 21 h 194"/>
                    <a:gd name="T78" fmla="*/ 1 w 127"/>
                    <a:gd name="T79" fmla="*/ 18 h 194"/>
                    <a:gd name="T80" fmla="*/ 1 w 127"/>
                    <a:gd name="T81" fmla="*/ 15 h 194"/>
                    <a:gd name="T82" fmla="*/ 2 w 127"/>
                    <a:gd name="T83" fmla="*/ 12 h 194"/>
                    <a:gd name="T84" fmla="*/ 3 w 127"/>
                    <a:gd name="T85" fmla="*/ 11 h 194"/>
                    <a:gd name="T86" fmla="*/ 4 w 127"/>
                    <a:gd name="T87" fmla="*/ 9 h 194"/>
                    <a:gd name="T88" fmla="*/ 6 w 127"/>
                    <a:gd name="T89" fmla="*/ 6 h 194"/>
                    <a:gd name="T90" fmla="*/ 8 w 127"/>
                    <a:gd name="T91" fmla="*/ 3 h 194"/>
                    <a:gd name="T92" fmla="*/ 10 w 127"/>
                    <a:gd name="T93" fmla="*/ 3 h 194"/>
                    <a:gd name="T94" fmla="*/ 11 w 127"/>
                    <a:gd name="T95" fmla="*/ 2 h 194"/>
                    <a:gd name="T96" fmla="*/ 24 w 127"/>
                    <a:gd name="T97" fmla="*/ 5 h 1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194"/>
                    <a:gd name="T149" fmla="*/ 127 w 127"/>
                    <a:gd name="T150" fmla="*/ 194 h 1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194">
                      <a:moveTo>
                        <a:pt x="93" y="19"/>
                      </a:moveTo>
                      <a:lnTo>
                        <a:pt x="91" y="17"/>
                      </a:lnTo>
                      <a:lnTo>
                        <a:pt x="85" y="17"/>
                      </a:lnTo>
                      <a:lnTo>
                        <a:pt x="78" y="17"/>
                      </a:lnTo>
                      <a:lnTo>
                        <a:pt x="70" y="21"/>
                      </a:lnTo>
                      <a:lnTo>
                        <a:pt x="66" y="23"/>
                      </a:lnTo>
                      <a:lnTo>
                        <a:pt x="61" y="25"/>
                      </a:lnTo>
                      <a:lnTo>
                        <a:pt x="57" y="28"/>
                      </a:lnTo>
                      <a:lnTo>
                        <a:pt x="53" y="32"/>
                      </a:lnTo>
                      <a:lnTo>
                        <a:pt x="49" y="38"/>
                      </a:lnTo>
                      <a:lnTo>
                        <a:pt x="45" y="44"/>
                      </a:lnTo>
                      <a:lnTo>
                        <a:pt x="44" y="47"/>
                      </a:lnTo>
                      <a:lnTo>
                        <a:pt x="44" y="51"/>
                      </a:lnTo>
                      <a:lnTo>
                        <a:pt x="42" y="55"/>
                      </a:lnTo>
                      <a:lnTo>
                        <a:pt x="42" y="61"/>
                      </a:lnTo>
                      <a:lnTo>
                        <a:pt x="40" y="68"/>
                      </a:lnTo>
                      <a:lnTo>
                        <a:pt x="40" y="76"/>
                      </a:lnTo>
                      <a:lnTo>
                        <a:pt x="40" y="84"/>
                      </a:lnTo>
                      <a:lnTo>
                        <a:pt x="40" y="91"/>
                      </a:lnTo>
                      <a:lnTo>
                        <a:pt x="42" y="99"/>
                      </a:lnTo>
                      <a:lnTo>
                        <a:pt x="44" y="106"/>
                      </a:lnTo>
                      <a:lnTo>
                        <a:pt x="45" y="112"/>
                      </a:lnTo>
                      <a:lnTo>
                        <a:pt x="49" y="120"/>
                      </a:lnTo>
                      <a:lnTo>
                        <a:pt x="51" y="123"/>
                      </a:lnTo>
                      <a:lnTo>
                        <a:pt x="55" y="129"/>
                      </a:lnTo>
                      <a:lnTo>
                        <a:pt x="57" y="135"/>
                      </a:lnTo>
                      <a:lnTo>
                        <a:pt x="61" y="141"/>
                      </a:lnTo>
                      <a:lnTo>
                        <a:pt x="68" y="148"/>
                      </a:lnTo>
                      <a:lnTo>
                        <a:pt x="76" y="156"/>
                      </a:lnTo>
                      <a:lnTo>
                        <a:pt x="82" y="160"/>
                      </a:lnTo>
                      <a:lnTo>
                        <a:pt x="91" y="163"/>
                      </a:lnTo>
                      <a:lnTo>
                        <a:pt x="99" y="165"/>
                      </a:lnTo>
                      <a:lnTo>
                        <a:pt x="108" y="167"/>
                      </a:lnTo>
                      <a:lnTo>
                        <a:pt x="114" y="167"/>
                      </a:lnTo>
                      <a:lnTo>
                        <a:pt x="120" y="169"/>
                      </a:lnTo>
                      <a:lnTo>
                        <a:pt x="125" y="169"/>
                      </a:lnTo>
                      <a:lnTo>
                        <a:pt x="127" y="169"/>
                      </a:lnTo>
                      <a:lnTo>
                        <a:pt x="127" y="173"/>
                      </a:lnTo>
                      <a:lnTo>
                        <a:pt x="127" y="177"/>
                      </a:lnTo>
                      <a:lnTo>
                        <a:pt x="127" y="182"/>
                      </a:lnTo>
                      <a:lnTo>
                        <a:pt x="125" y="186"/>
                      </a:lnTo>
                      <a:lnTo>
                        <a:pt x="125" y="190"/>
                      </a:lnTo>
                      <a:lnTo>
                        <a:pt x="123" y="194"/>
                      </a:lnTo>
                      <a:lnTo>
                        <a:pt x="122" y="194"/>
                      </a:lnTo>
                      <a:lnTo>
                        <a:pt x="116" y="190"/>
                      </a:lnTo>
                      <a:lnTo>
                        <a:pt x="110" y="184"/>
                      </a:lnTo>
                      <a:lnTo>
                        <a:pt x="104" y="179"/>
                      </a:lnTo>
                      <a:lnTo>
                        <a:pt x="104" y="177"/>
                      </a:lnTo>
                      <a:lnTo>
                        <a:pt x="103" y="175"/>
                      </a:lnTo>
                      <a:lnTo>
                        <a:pt x="99" y="175"/>
                      </a:lnTo>
                      <a:lnTo>
                        <a:pt x="93" y="175"/>
                      </a:lnTo>
                      <a:lnTo>
                        <a:pt x="87" y="173"/>
                      </a:lnTo>
                      <a:lnTo>
                        <a:pt x="83" y="173"/>
                      </a:lnTo>
                      <a:lnTo>
                        <a:pt x="80" y="171"/>
                      </a:lnTo>
                      <a:lnTo>
                        <a:pt x="74" y="171"/>
                      </a:lnTo>
                      <a:lnTo>
                        <a:pt x="70" y="169"/>
                      </a:lnTo>
                      <a:lnTo>
                        <a:pt x="66" y="167"/>
                      </a:lnTo>
                      <a:lnTo>
                        <a:pt x="61" y="167"/>
                      </a:lnTo>
                      <a:lnTo>
                        <a:pt x="57" y="165"/>
                      </a:lnTo>
                      <a:lnTo>
                        <a:pt x="53" y="163"/>
                      </a:lnTo>
                      <a:lnTo>
                        <a:pt x="47" y="160"/>
                      </a:lnTo>
                      <a:lnTo>
                        <a:pt x="44" y="158"/>
                      </a:lnTo>
                      <a:lnTo>
                        <a:pt x="38" y="156"/>
                      </a:lnTo>
                      <a:lnTo>
                        <a:pt x="34" y="152"/>
                      </a:lnTo>
                      <a:lnTo>
                        <a:pt x="28" y="150"/>
                      </a:lnTo>
                      <a:lnTo>
                        <a:pt x="23" y="146"/>
                      </a:lnTo>
                      <a:lnTo>
                        <a:pt x="19" y="142"/>
                      </a:lnTo>
                      <a:lnTo>
                        <a:pt x="17" y="139"/>
                      </a:lnTo>
                      <a:lnTo>
                        <a:pt x="11" y="135"/>
                      </a:lnTo>
                      <a:lnTo>
                        <a:pt x="9" y="129"/>
                      </a:lnTo>
                      <a:lnTo>
                        <a:pt x="6" y="123"/>
                      </a:lnTo>
                      <a:lnTo>
                        <a:pt x="4" y="120"/>
                      </a:lnTo>
                      <a:lnTo>
                        <a:pt x="2" y="114"/>
                      </a:lnTo>
                      <a:lnTo>
                        <a:pt x="0" y="108"/>
                      </a:lnTo>
                      <a:lnTo>
                        <a:pt x="0" y="103"/>
                      </a:lnTo>
                      <a:lnTo>
                        <a:pt x="0" y="95"/>
                      </a:lnTo>
                      <a:lnTo>
                        <a:pt x="0" y="89"/>
                      </a:lnTo>
                      <a:lnTo>
                        <a:pt x="0" y="84"/>
                      </a:lnTo>
                      <a:lnTo>
                        <a:pt x="0" y="76"/>
                      </a:lnTo>
                      <a:lnTo>
                        <a:pt x="2" y="70"/>
                      </a:lnTo>
                      <a:lnTo>
                        <a:pt x="2" y="65"/>
                      </a:lnTo>
                      <a:lnTo>
                        <a:pt x="4" y="61"/>
                      </a:lnTo>
                      <a:lnTo>
                        <a:pt x="4" y="55"/>
                      </a:lnTo>
                      <a:lnTo>
                        <a:pt x="6" y="51"/>
                      </a:lnTo>
                      <a:lnTo>
                        <a:pt x="7" y="46"/>
                      </a:lnTo>
                      <a:lnTo>
                        <a:pt x="9" y="42"/>
                      </a:lnTo>
                      <a:lnTo>
                        <a:pt x="11" y="38"/>
                      </a:lnTo>
                      <a:lnTo>
                        <a:pt x="13" y="36"/>
                      </a:lnTo>
                      <a:lnTo>
                        <a:pt x="17" y="28"/>
                      </a:lnTo>
                      <a:lnTo>
                        <a:pt x="23" y="25"/>
                      </a:lnTo>
                      <a:lnTo>
                        <a:pt x="26" y="19"/>
                      </a:lnTo>
                      <a:lnTo>
                        <a:pt x="30" y="15"/>
                      </a:lnTo>
                      <a:lnTo>
                        <a:pt x="34" y="11"/>
                      </a:lnTo>
                      <a:lnTo>
                        <a:pt x="38" y="9"/>
                      </a:lnTo>
                      <a:lnTo>
                        <a:pt x="42" y="6"/>
                      </a:lnTo>
                      <a:lnTo>
                        <a:pt x="44" y="6"/>
                      </a:lnTo>
                      <a:lnTo>
                        <a:pt x="91" y="0"/>
                      </a:lnTo>
                      <a:lnTo>
                        <a:pt x="9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8" name="Freeform 282"/>
                <p:cNvSpPr>
                  <a:spLocks/>
                </p:cNvSpPr>
                <p:nvPr/>
              </p:nvSpPr>
              <p:spPr bwMode="auto">
                <a:xfrm>
                  <a:off x="1369" y="555"/>
                  <a:ext cx="436" cy="215"/>
                </a:xfrm>
                <a:custGeom>
                  <a:avLst/>
                  <a:gdLst>
                    <a:gd name="T0" fmla="*/ 39 w 873"/>
                    <a:gd name="T1" fmla="*/ 7 h 429"/>
                    <a:gd name="T2" fmla="*/ 39 w 873"/>
                    <a:gd name="T3" fmla="*/ 21 h 429"/>
                    <a:gd name="T4" fmla="*/ 40 w 873"/>
                    <a:gd name="T5" fmla="*/ 39 h 429"/>
                    <a:gd name="T6" fmla="*/ 40 w 873"/>
                    <a:gd name="T7" fmla="*/ 49 h 429"/>
                    <a:gd name="T8" fmla="*/ 29 w 873"/>
                    <a:gd name="T9" fmla="*/ 52 h 429"/>
                    <a:gd name="T10" fmla="*/ 17 w 873"/>
                    <a:gd name="T11" fmla="*/ 55 h 429"/>
                    <a:gd name="T12" fmla="*/ 2 w 873"/>
                    <a:gd name="T13" fmla="*/ 64 h 429"/>
                    <a:gd name="T14" fmla="*/ 10 w 873"/>
                    <a:gd name="T15" fmla="*/ 66 h 429"/>
                    <a:gd name="T16" fmla="*/ 24 w 873"/>
                    <a:gd name="T17" fmla="*/ 62 h 429"/>
                    <a:gd name="T18" fmla="*/ 40 w 873"/>
                    <a:gd name="T19" fmla="*/ 61 h 429"/>
                    <a:gd name="T20" fmla="*/ 58 w 873"/>
                    <a:gd name="T21" fmla="*/ 63 h 429"/>
                    <a:gd name="T22" fmla="*/ 69 w 873"/>
                    <a:gd name="T23" fmla="*/ 64 h 429"/>
                    <a:gd name="T24" fmla="*/ 81 w 873"/>
                    <a:gd name="T25" fmla="*/ 64 h 429"/>
                    <a:gd name="T26" fmla="*/ 94 w 873"/>
                    <a:gd name="T27" fmla="*/ 64 h 429"/>
                    <a:gd name="T28" fmla="*/ 107 w 873"/>
                    <a:gd name="T29" fmla="*/ 62 h 429"/>
                    <a:gd name="T30" fmla="*/ 121 w 873"/>
                    <a:gd name="T31" fmla="*/ 57 h 429"/>
                    <a:gd name="T32" fmla="*/ 136 w 873"/>
                    <a:gd name="T33" fmla="*/ 53 h 429"/>
                    <a:gd name="T34" fmla="*/ 149 w 873"/>
                    <a:gd name="T35" fmla="*/ 48 h 429"/>
                    <a:gd name="T36" fmla="*/ 162 w 873"/>
                    <a:gd name="T37" fmla="*/ 44 h 429"/>
                    <a:gd name="T38" fmla="*/ 178 w 873"/>
                    <a:gd name="T39" fmla="*/ 42 h 429"/>
                    <a:gd name="T40" fmla="*/ 193 w 873"/>
                    <a:gd name="T41" fmla="*/ 49 h 429"/>
                    <a:gd name="T42" fmla="*/ 204 w 873"/>
                    <a:gd name="T43" fmla="*/ 61 h 429"/>
                    <a:gd name="T44" fmla="*/ 209 w 873"/>
                    <a:gd name="T45" fmla="*/ 73 h 429"/>
                    <a:gd name="T46" fmla="*/ 196 w 873"/>
                    <a:gd name="T47" fmla="*/ 74 h 429"/>
                    <a:gd name="T48" fmla="*/ 189 w 873"/>
                    <a:gd name="T49" fmla="*/ 77 h 429"/>
                    <a:gd name="T50" fmla="*/ 179 w 873"/>
                    <a:gd name="T51" fmla="*/ 88 h 429"/>
                    <a:gd name="T52" fmla="*/ 167 w 873"/>
                    <a:gd name="T53" fmla="*/ 78 h 429"/>
                    <a:gd name="T54" fmla="*/ 169 w 873"/>
                    <a:gd name="T55" fmla="*/ 85 h 429"/>
                    <a:gd name="T56" fmla="*/ 160 w 873"/>
                    <a:gd name="T57" fmla="*/ 94 h 429"/>
                    <a:gd name="T58" fmla="*/ 149 w 873"/>
                    <a:gd name="T59" fmla="*/ 86 h 429"/>
                    <a:gd name="T60" fmla="*/ 149 w 873"/>
                    <a:gd name="T61" fmla="*/ 97 h 429"/>
                    <a:gd name="T62" fmla="*/ 138 w 873"/>
                    <a:gd name="T63" fmla="*/ 93 h 429"/>
                    <a:gd name="T64" fmla="*/ 125 w 873"/>
                    <a:gd name="T65" fmla="*/ 87 h 429"/>
                    <a:gd name="T66" fmla="*/ 130 w 873"/>
                    <a:gd name="T67" fmla="*/ 93 h 429"/>
                    <a:gd name="T68" fmla="*/ 140 w 873"/>
                    <a:gd name="T69" fmla="*/ 105 h 429"/>
                    <a:gd name="T70" fmla="*/ 153 w 873"/>
                    <a:gd name="T71" fmla="*/ 104 h 429"/>
                    <a:gd name="T72" fmla="*/ 159 w 873"/>
                    <a:gd name="T73" fmla="*/ 101 h 429"/>
                    <a:gd name="T74" fmla="*/ 172 w 873"/>
                    <a:gd name="T75" fmla="*/ 98 h 429"/>
                    <a:gd name="T76" fmla="*/ 180 w 873"/>
                    <a:gd name="T77" fmla="*/ 97 h 429"/>
                    <a:gd name="T78" fmla="*/ 191 w 873"/>
                    <a:gd name="T79" fmla="*/ 89 h 429"/>
                    <a:gd name="T80" fmla="*/ 197 w 873"/>
                    <a:gd name="T81" fmla="*/ 83 h 429"/>
                    <a:gd name="T82" fmla="*/ 210 w 873"/>
                    <a:gd name="T83" fmla="*/ 91 h 429"/>
                    <a:gd name="T84" fmla="*/ 218 w 873"/>
                    <a:gd name="T85" fmla="*/ 78 h 429"/>
                    <a:gd name="T86" fmla="*/ 214 w 873"/>
                    <a:gd name="T87" fmla="*/ 65 h 429"/>
                    <a:gd name="T88" fmla="*/ 206 w 873"/>
                    <a:gd name="T89" fmla="*/ 53 h 429"/>
                    <a:gd name="T90" fmla="*/ 194 w 873"/>
                    <a:gd name="T91" fmla="*/ 42 h 429"/>
                    <a:gd name="T92" fmla="*/ 178 w 873"/>
                    <a:gd name="T93" fmla="*/ 36 h 429"/>
                    <a:gd name="T94" fmla="*/ 161 w 873"/>
                    <a:gd name="T95" fmla="*/ 38 h 429"/>
                    <a:gd name="T96" fmla="*/ 149 w 873"/>
                    <a:gd name="T97" fmla="*/ 41 h 429"/>
                    <a:gd name="T98" fmla="*/ 137 w 873"/>
                    <a:gd name="T99" fmla="*/ 45 h 429"/>
                    <a:gd name="T100" fmla="*/ 125 w 873"/>
                    <a:gd name="T101" fmla="*/ 49 h 429"/>
                    <a:gd name="T102" fmla="*/ 108 w 873"/>
                    <a:gd name="T103" fmla="*/ 54 h 429"/>
                    <a:gd name="T104" fmla="*/ 94 w 873"/>
                    <a:gd name="T105" fmla="*/ 55 h 429"/>
                    <a:gd name="T106" fmla="*/ 81 w 873"/>
                    <a:gd name="T107" fmla="*/ 55 h 429"/>
                    <a:gd name="T108" fmla="*/ 69 w 873"/>
                    <a:gd name="T109" fmla="*/ 55 h 429"/>
                    <a:gd name="T110" fmla="*/ 55 w 873"/>
                    <a:gd name="T111" fmla="*/ 54 h 429"/>
                    <a:gd name="T112" fmla="*/ 50 w 873"/>
                    <a:gd name="T113" fmla="*/ 48 h 429"/>
                    <a:gd name="T114" fmla="*/ 49 w 873"/>
                    <a:gd name="T115" fmla="*/ 30 h 429"/>
                    <a:gd name="T116" fmla="*/ 49 w 873"/>
                    <a:gd name="T117" fmla="*/ 13 h 429"/>
                    <a:gd name="T118" fmla="*/ 44 w 873"/>
                    <a:gd name="T119" fmla="*/ 0 h 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3"/>
                    <a:gd name="T181" fmla="*/ 0 h 429"/>
                    <a:gd name="T182" fmla="*/ 873 w 873"/>
                    <a:gd name="T183" fmla="*/ 429 h 4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3" h="429">
                      <a:moveTo>
                        <a:pt x="177" y="0"/>
                      </a:moveTo>
                      <a:lnTo>
                        <a:pt x="173" y="0"/>
                      </a:lnTo>
                      <a:lnTo>
                        <a:pt x="167" y="3"/>
                      </a:lnTo>
                      <a:lnTo>
                        <a:pt x="163" y="5"/>
                      </a:lnTo>
                      <a:lnTo>
                        <a:pt x="162" y="9"/>
                      </a:lnTo>
                      <a:lnTo>
                        <a:pt x="160" y="13"/>
                      </a:lnTo>
                      <a:lnTo>
                        <a:pt x="158" y="17"/>
                      </a:lnTo>
                      <a:lnTo>
                        <a:pt x="158" y="21"/>
                      </a:lnTo>
                      <a:lnTo>
                        <a:pt x="158" y="24"/>
                      </a:lnTo>
                      <a:lnTo>
                        <a:pt x="156" y="26"/>
                      </a:lnTo>
                      <a:lnTo>
                        <a:pt x="156" y="30"/>
                      </a:lnTo>
                      <a:lnTo>
                        <a:pt x="156" y="34"/>
                      </a:lnTo>
                      <a:lnTo>
                        <a:pt x="156" y="40"/>
                      </a:lnTo>
                      <a:lnTo>
                        <a:pt x="156" y="43"/>
                      </a:lnTo>
                      <a:lnTo>
                        <a:pt x="156" y="49"/>
                      </a:lnTo>
                      <a:lnTo>
                        <a:pt x="156" y="55"/>
                      </a:lnTo>
                      <a:lnTo>
                        <a:pt x="156" y="62"/>
                      </a:lnTo>
                      <a:lnTo>
                        <a:pt x="156" y="68"/>
                      </a:lnTo>
                      <a:lnTo>
                        <a:pt x="156" y="76"/>
                      </a:lnTo>
                      <a:lnTo>
                        <a:pt x="156" y="81"/>
                      </a:lnTo>
                      <a:lnTo>
                        <a:pt x="156" y="89"/>
                      </a:lnTo>
                      <a:lnTo>
                        <a:pt x="156" y="97"/>
                      </a:lnTo>
                      <a:lnTo>
                        <a:pt x="158" y="104"/>
                      </a:lnTo>
                      <a:lnTo>
                        <a:pt x="158" y="112"/>
                      </a:lnTo>
                      <a:lnTo>
                        <a:pt x="160" y="119"/>
                      </a:lnTo>
                      <a:lnTo>
                        <a:pt x="160" y="125"/>
                      </a:lnTo>
                      <a:lnTo>
                        <a:pt x="160" y="133"/>
                      </a:lnTo>
                      <a:lnTo>
                        <a:pt x="160" y="140"/>
                      </a:lnTo>
                      <a:lnTo>
                        <a:pt x="160" y="148"/>
                      </a:lnTo>
                      <a:lnTo>
                        <a:pt x="160" y="154"/>
                      </a:lnTo>
                      <a:lnTo>
                        <a:pt x="162" y="159"/>
                      </a:lnTo>
                      <a:lnTo>
                        <a:pt x="162" y="165"/>
                      </a:lnTo>
                      <a:lnTo>
                        <a:pt x="162" y="173"/>
                      </a:lnTo>
                      <a:lnTo>
                        <a:pt x="162" y="176"/>
                      </a:lnTo>
                      <a:lnTo>
                        <a:pt x="162" y="180"/>
                      </a:lnTo>
                      <a:lnTo>
                        <a:pt x="162" y="184"/>
                      </a:lnTo>
                      <a:lnTo>
                        <a:pt x="163" y="188"/>
                      </a:lnTo>
                      <a:lnTo>
                        <a:pt x="163" y="193"/>
                      </a:lnTo>
                      <a:lnTo>
                        <a:pt x="163" y="195"/>
                      </a:lnTo>
                      <a:lnTo>
                        <a:pt x="162" y="195"/>
                      </a:lnTo>
                      <a:lnTo>
                        <a:pt x="160" y="195"/>
                      </a:lnTo>
                      <a:lnTo>
                        <a:pt x="154" y="195"/>
                      </a:lnTo>
                      <a:lnTo>
                        <a:pt x="148" y="197"/>
                      </a:lnTo>
                      <a:lnTo>
                        <a:pt x="144" y="197"/>
                      </a:lnTo>
                      <a:lnTo>
                        <a:pt x="141" y="199"/>
                      </a:lnTo>
                      <a:lnTo>
                        <a:pt x="137" y="199"/>
                      </a:lnTo>
                      <a:lnTo>
                        <a:pt x="133" y="201"/>
                      </a:lnTo>
                      <a:lnTo>
                        <a:pt x="127" y="201"/>
                      </a:lnTo>
                      <a:lnTo>
                        <a:pt x="124" y="203"/>
                      </a:lnTo>
                      <a:lnTo>
                        <a:pt x="118" y="205"/>
                      </a:lnTo>
                      <a:lnTo>
                        <a:pt x="114" y="207"/>
                      </a:lnTo>
                      <a:lnTo>
                        <a:pt x="108" y="207"/>
                      </a:lnTo>
                      <a:lnTo>
                        <a:pt x="103" y="209"/>
                      </a:lnTo>
                      <a:lnTo>
                        <a:pt x="99" y="209"/>
                      </a:lnTo>
                      <a:lnTo>
                        <a:pt x="93" y="211"/>
                      </a:lnTo>
                      <a:lnTo>
                        <a:pt x="87" y="212"/>
                      </a:lnTo>
                      <a:lnTo>
                        <a:pt x="82" y="214"/>
                      </a:lnTo>
                      <a:lnTo>
                        <a:pt x="78" y="214"/>
                      </a:lnTo>
                      <a:lnTo>
                        <a:pt x="72" y="218"/>
                      </a:lnTo>
                      <a:lnTo>
                        <a:pt x="68" y="218"/>
                      </a:lnTo>
                      <a:lnTo>
                        <a:pt x="63" y="220"/>
                      </a:lnTo>
                      <a:lnTo>
                        <a:pt x="57" y="222"/>
                      </a:lnTo>
                      <a:lnTo>
                        <a:pt x="53" y="224"/>
                      </a:lnTo>
                      <a:lnTo>
                        <a:pt x="44" y="228"/>
                      </a:lnTo>
                      <a:lnTo>
                        <a:pt x="38" y="231"/>
                      </a:lnTo>
                      <a:lnTo>
                        <a:pt x="30" y="235"/>
                      </a:lnTo>
                      <a:lnTo>
                        <a:pt x="25" y="239"/>
                      </a:lnTo>
                      <a:lnTo>
                        <a:pt x="19" y="243"/>
                      </a:lnTo>
                      <a:lnTo>
                        <a:pt x="13" y="247"/>
                      </a:lnTo>
                      <a:lnTo>
                        <a:pt x="8" y="256"/>
                      </a:lnTo>
                      <a:lnTo>
                        <a:pt x="2" y="264"/>
                      </a:lnTo>
                      <a:lnTo>
                        <a:pt x="0" y="269"/>
                      </a:lnTo>
                      <a:lnTo>
                        <a:pt x="0" y="275"/>
                      </a:lnTo>
                      <a:lnTo>
                        <a:pt x="2" y="277"/>
                      </a:lnTo>
                      <a:lnTo>
                        <a:pt x="8" y="279"/>
                      </a:lnTo>
                      <a:lnTo>
                        <a:pt x="15" y="275"/>
                      </a:lnTo>
                      <a:lnTo>
                        <a:pt x="25" y="273"/>
                      </a:lnTo>
                      <a:lnTo>
                        <a:pt x="28" y="269"/>
                      </a:lnTo>
                      <a:lnTo>
                        <a:pt x="34" y="268"/>
                      </a:lnTo>
                      <a:lnTo>
                        <a:pt x="40" y="264"/>
                      </a:lnTo>
                      <a:lnTo>
                        <a:pt x="46" y="262"/>
                      </a:lnTo>
                      <a:lnTo>
                        <a:pt x="53" y="258"/>
                      </a:lnTo>
                      <a:lnTo>
                        <a:pt x="59" y="256"/>
                      </a:lnTo>
                      <a:lnTo>
                        <a:pt x="67" y="254"/>
                      </a:lnTo>
                      <a:lnTo>
                        <a:pt x="76" y="250"/>
                      </a:lnTo>
                      <a:lnTo>
                        <a:pt x="80" y="250"/>
                      </a:lnTo>
                      <a:lnTo>
                        <a:pt x="84" y="249"/>
                      </a:lnTo>
                      <a:lnTo>
                        <a:pt x="89" y="247"/>
                      </a:lnTo>
                      <a:lnTo>
                        <a:pt x="95" y="247"/>
                      </a:lnTo>
                      <a:lnTo>
                        <a:pt x="99" y="245"/>
                      </a:lnTo>
                      <a:lnTo>
                        <a:pt x="105" y="245"/>
                      </a:lnTo>
                      <a:lnTo>
                        <a:pt x="110" y="245"/>
                      </a:lnTo>
                      <a:lnTo>
                        <a:pt x="116" y="245"/>
                      </a:lnTo>
                      <a:lnTo>
                        <a:pt x="120" y="243"/>
                      </a:lnTo>
                      <a:lnTo>
                        <a:pt x="127" y="243"/>
                      </a:lnTo>
                      <a:lnTo>
                        <a:pt x="133" y="243"/>
                      </a:lnTo>
                      <a:lnTo>
                        <a:pt x="139" y="243"/>
                      </a:lnTo>
                      <a:lnTo>
                        <a:pt x="146" y="243"/>
                      </a:lnTo>
                      <a:lnTo>
                        <a:pt x="154" y="243"/>
                      </a:lnTo>
                      <a:lnTo>
                        <a:pt x="162" y="243"/>
                      </a:lnTo>
                      <a:lnTo>
                        <a:pt x="169" y="245"/>
                      </a:lnTo>
                      <a:lnTo>
                        <a:pt x="177" y="245"/>
                      </a:lnTo>
                      <a:lnTo>
                        <a:pt x="184" y="245"/>
                      </a:lnTo>
                      <a:lnTo>
                        <a:pt x="192" y="245"/>
                      </a:lnTo>
                      <a:lnTo>
                        <a:pt x="201" y="247"/>
                      </a:lnTo>
                      <a:lnTo>
                        <a:pt x="209" y="249"/>
                      </a:lnTo>
                      <a:lnTo>
                        <a:pt x="219" y="250"/>
                      </a:lnTo>
                      <a:lnTo>
                        <a:pt x="222" y="250"/>
                      </a:lnTo>
                      <a:lnTo>
                        <a:pt x="226" y="250"/>
                      </a:lnTo>
                      <a:lnTo>
                        <a:pt x="232" y="250"/>
                      </a:lnTo>
                      <a:lnTo>
                        <a:pt x="238" y="252"/>
                      </a:lnTo>
                      <a:lnTo>
                        <a:pt x="241" y="252"/>
                      </a:lnTo>
                      <a:lnTo>
                        <a:pt x="245" y="252"/>
                      </a:lnTo>
                      <a:lnTo>
                        <a:pt x="249" y="252"/>
                      </a:lnTo>
                      <a:lnTo>
                        <a:pt x="255" y="252"/>
                      </a:lnTo>
                      <a:lnTo>
                        <a:pt x="259" y="252"/>
                      </a:lnTo>
                      <a:lnTo>
                        <a:pt x="264" y="254"/>
                      </a:lnTo>
                      <a:lnTo>
                        <a:pt x="268" y="254"/>
                      </a:lnTo>
                      <a:lnTo>
                        <a:pt x="274" y="254"/>
                      </a:lnTo>
                      <a:lnTo>
                        <a:pt x="278" y="254"/>
                      </a:lnTo>
                      <a:lnTo>
                        <a:pt x="283" y="254"/>
                      </a:lnTo>
                      <a:lnTo>
                        <a:pt x="287" y="254"/>
                      </a:lnTo>
                      <a:lnTo>
                        <a:pt x="293" y="256"/>
                      </a:lnTo>
                      <a:lnTo>
                        <a:pt x="298" y="256"/>
                      </a:lnTo>
                      <a:lnTo>
                        <a:pt x="302" y="256"/>
                      </a:lnTo>
                      <a:lnTo>
                        <a:pt x="308" y="256"/>
                      </a:lnTo>
                      <a:lnTo>
                        <a:pt x="314" y="256"/>
                      </a:lnTo>
                      <a:lnTo>
                        <a:pt x="317" y="256"/>
                      </a:lnTo>
                      <a:lnTo>
                        <a:pt x="323" y="256"/>
                      </a:lnTo>
                      <a:lnTo>
                        <a:pt x="327" y="256"/>
                      </a:lnTo>
                      <a:lnTo>
                        <a:pt x="333" y="256"/>
                      </a:lnTo>
                      <a:lnTo>
                        <a:pt x="336" y="256"/>
                      </a:lnTo>
                      <a:lnTo>
                        <a:pt x="342" y="256"/>
                      </a:lnTo>
                      <a:lnTo>
                        <a:pt x="346" y="256"/>
                      </a:lnTo>
                      <a:lnTo>
                        <a:pt x="352" y="256"/>
                      </a:lnTo>
                      <a:lnTo>
                        <a:pt x="357" y="256"/>
                      </a:lnTo>
                      <a:lnTo>
                        <a:pt x="363" y="256"/>
                      </a:lnTo>
                      <a:lnTo>
                        <a:pt x="367" y="254"/>
                      </a:lnTo>
                      <a:lnTo>
                        <a:pt x="373" y="254"/>
                      </a:lnTo>
                      <a:lnTo>
                        <a:pt x="376" y="254"/>
                      </a:lnTo>
                      <a:lnTo>
                        <a:pt x="382" y="254"/>
                      </a:lnTo>
                      <a:lnTo>
                        <a:pt x="388" y="252"/>
                      </a:lnTo>
                      <a:lnTo>
                        <a:pt x="393" y="252"/>
                      </a:lnTo>
                      <a:lnTo>
                        <a:pt x="397" y="250"/>
                      </a:lnTo>
                      <a:lnTo>
                        <a:pt x="403" y="250"/>
                      </a:lnTo>
                      <a:lnTo>
                        <a:pt x="407" y="249"/>
                      </a:lnTo>
                      <a:lnTo>
                        <a:pt x="412" y="249"/>
                      </a:lnTo>
                      <a:lnTo>
                        <a:pt x="418" y="247"/>
                      </a:lnTo>
                      <a:lnTo>
                        <a:pt x="422" y="245"/>
                      </a:lnTo>
                      <a:lnTo>
                        <a:pt x="428" y="245"/>
                      </a:lnTo>
                      <a:lnTo>
                        <a:pt x="435" y="245"/>
                      </a:lnTo>
                      <a:lnTo>
                        <a:pt x="439" y="241"/>
                      </a:lnTo>
                      <a:lnTo>
                        <a:pt x="445" y="241"/>
                      </a:lnTo>
                      <a:lnTo>
                        <a:pt x="450" y="239"/>
                      </a:lnTo>
                      <a:lnTo>
                        <a:pt x="456" y="237"/>
                      </a:lnTo>
                      <a:lnTo>
                        <a:pt x="462" y="235"/>
                      </a:lnTo>
                      <a:lnTo>
                        <a:pt x="468" y="235"/>
                      </a:lnTo>
                      <a:lnTo>
                        <a:pt x="473" y="231"/>
                      </a:lnTo>
                      <a:lnTo>
                        <a:pt x="479" y="231"/>
                      </a:lnTo>
                      <a:lnTo>
                        <a:pt x="485" y="228"/>
                      </a:lnTo>
                      <a:lnTo>
                        <a:pt x="490" y="228"/>
                      </a:lnTo>
                      <a:lnTo>
                        <a:pt x="496" y="224"/>
                      </a:lnTo>
                      <a:lnTo>
                        <a:pt x="502" y="224"/>
                      </a:lnTo>
                      <a:lnTo>
                        <a:pt x="508" y="220"/>
                      </a:lnTo>
                      <a:lnTo>
                        <a:pt x="513" y="218"/>
                      </a:lnTo>
                      <a:lnTo>
                        <a:pt x="519" y="216"/>
                      </a:lnTo>
                      <a:lnTo>
                        <a:pt x="527" y="214"/>
                      </a:lnTo>
                      <a:lnTo>
                        <a:pt x="530" y="212"/>
                      </a:lnTo>
                      <a:lnTo>
                        <a:pt x="538" y="211"/>
                      </a:lnTo>
                      <a:lnTo>
                        <a:pt x="544" y="209"/>
                      </a:lnTo>
                      <a:lnTo>
                        <a:pt x="549" y="207"/>
                      </a:lnTo>
                      <a:lnTo>
                        <a:pt x="553" y="205"/>
                      </a:lnTo>
                      <a:lnTo>
                        <a:pt x="561" y="203"/>
                      </a:lnTo>
                      <a:lnTo>
                        <a:pt x="566" y="201"/>
                      </a:lnTo>
                      <a:lnTo>
                        <a:pt x="572" y="199"/>
                      </a:lnTo>
                      <a:lnTo>
                        <a:pt x="578" y="197"/>
                      </a:lnTo>
                      <a:lnTo>
                        <a:pt x="584" y="195"/>
                      </a:lnTo>
                      <a:lnTo>
                        <a:pt x="587" y="193"/>
                      </a:lnTo>
                      <a:lnTo>
                        <a:pt x="593" y="192"/>
                      </a:lnTo>
                      <a:lnTo>
                        <a:pt x="599" y="190"/>
                      </a:lnTo>
                      <a:lnTo>
                        <a:pt x="604" y="188"/>
                      </a:lnTo>
                      <a:lnTo>
                        <a:pt x="610" y="186"/>
                      </a:lnTo>
                      <a:lnTo>
                        <a:pt x="616" y="184"/>
                      </a:lnTo>
                      <a:lnTo>
                        <a:pt x="620" y="182"/>
                      </a:lnTo>
                      <a:lnTo>
                        <a:pt x="625" y="180"/>
                      </a:lnTo>
                      <a:lnTo>
                        <a:pt x="631" y="180"/>
                      </a:lnTo>
                      <a:lnTo>
                        <a:pt x="635" y="178"/>
                      </a:lnTo>
                      <a:lnTo>
                        <a:pt x="641" y="176"/>
                      </a:lnTo>
                      <a:lnTo>
                        <a:pt x="646" y="176"/>
                      </a:lnTo>
                      <a:lnTo>
                        <a:pt x="650" y="174"/>
                      </a:lnTo>
                      <a:lnTo>
                        <a:pt x="656" y="174"/>
                      </a:lnTo>
                      <a:lnTo>
                        <a:pt x="660" y="173"/>
                      </a:lnTo>
                      <a:lnTo>
                        <a:pt x="665" y="171"/>
                      </a:lnTo>
                      <a:lnTo>
                        <a:pt x="669" y="169"/>
                      </a:lnTo>
                      <a:lnTo>
                        <a:pt x="675" y="169"/>
                      </a:lnTo>
                      <a:lnTo>
                        <a:pt x="682" y="167"/>
                      </a:lnTo>
                      <a:lnTo>
                        <a:pt x="690" y="167"/>
                      </a:lnTo>
                      <a:lnTo>
                        <a:pt x="698" y="167"/>
                      </a:lnTo>
                      <a:lnTo>
                        <a:pt x="705" y="167"/>
                      </a:lnTo>
                      <a:lnTo>
                        <a:pt x="713" y="167"/>
                      </a:lnTo>
                      <a:lnTo>
                        <a:pt x="719" y="169"/>
                      </a:lnTo>
                      <a:lnTo>
                        <a:pt x="724" y="169"/>
                      </a:lnTo>
                      <a:lnTo>
                        <a:pt x="730" y="171"/>
                      </a:lnTo>
                      <a:lnTo>
                        <a:pt x="736" y="173"/>
                      </a:lnTo>
                      <a:lnTo>
                        <a:pt x="743" y="176"/>
                      </a:lnTo>
                      <a:lnTo>
                        <a:pt x="747" y="178"/>
                      </a:lnTo>
                      <a:lnTo>
                        <a:pt x="755" y="182"/>
                      </a:lnTo>
                      <a:lnTo>
                        <a:pt x="760" y="184"/>
                      </a:lnTo>
                      <a:lnTo>
                        <a:pt x="766" y="190"/>
                      </a:lnTo>
                      <a:lnTo>
                        <a:pt x="772" y="193"/>
                      </a:lnTo>
                      <a:lnTo>
                        <a:pt x="777" y="197"/>
                      </a:lnTo>
                      <a:lnTo>
                        <a:pt x="781" y="203"/>
                      </a:lnTo>
                      <a:lnTo>
                        <a:pt x="787" y="207"/>
                      </a:lnTo>
                      <a:lnTo>
                        <a:pt x="793" y="212"/>
                      </a:lnTo>
                      <a:lnTo>
                        <a:pt x="796" y="218"/>
                      </a:lnTo>
                      <a:lnTo>
                        <a:pt x="802" y="222"/>
                      </a:lnTo>
                      <a:lnTo>
                        <a:pt x="806" y="228"/>
                      </a:lnTo>
                      <a:lnTo>
                        <a:pt x="810" y="233"/>
                      </a:lnTo>
                      <a:lnTo>
                        <a:pt x="814" y="237"/>
                      </a:lnTo>
                      <a:lnTo>
                        <a:pt x="817" y="243"/>
                      </a:lnTo>
                      <a:lnTo>
                        <a:pt x="821" y="247"/>
                      </a:lnTo>
                      <a:lnTo>
                        <a:pt x="823" y="252"/>
                      </a:lnTo>
                      <a:lnTo>
                        <a:pt x="827" y="256"/>
                      </a:lnTo>
                      <a:lnTo>
                        <a:pt x="829" y="262"/>
                      </a:lnTo>
                      <a:lnTo>
                        <a:pt x="833" y="268"/>
                      </a:lnTo>
                      <a:lnTo>
                        <a:pt x="833" y="271"/>
                      </a:lnTo>
                      <a:lnTo>
                        <a:pt x="834" y="275"/>
                      </a:lnTo>
                      <a:lnTo>
                        <a:pt x="836" y="279"/>
                      </a:lnTo>
                      <a:lnTo>
                        <a:pt x="836" y="285"/>
                      </a:lnTo>
                      <a:lnTo>
                        <a:pt x="836" y="290"/>
                      </a:lnTo>
                      <a:lnTo>
                        <a:pt x="834" y="296"/>
                      </a:lnTo>
                      <a:lnTo>
                        <a:pt x="829" y="304"/>
                      </a:lnTo>
                      <a:lnTo>
                        <a:pt x="823" y="309"/>
                      </a:lnTo>
                      <a:lnTo>
                        <a:pt x="817" y="311"/>
                      </a:lnTo>
                      <a:lnTo>
                        <a:pt x="812" y="311"/>
                      </a:lnTo>
                      <a:lnTo>
                        <a:pt x="806" y="309"/>
                      </a:lnTo>
                      <a:lnTo>
                        <a:pt x="802" y="306"/>
                      </a:lnTo>
                      <a:lnTo>
                        <a:pt x="796" y="304"/>
                      </a:lnTo>
                      <a:lnTo>
                        <a:pt x="793" y="300"/>
                      </a:lnTo>
                      <a:lnTo>
                        <a:pt x="785" y="294"/>
                      </a:lnTo>
                      <a:lnTo>
                        <a:pt x="779" y="287"/>
                      </a:lnTo>
                      <a:lnTo>
                        <a:pt x="772" y="279"/>
                      </a:lnTo>
                      <a:lnTo>
                        <a:pt x="766" y="271"/>
                      </a:lnTo>
                      <a:lnTo>
                        <a:pt x="764" y="271"/>
                      </a:lnTo>
                      <a:lnTo>
                        <a:pt x="764" y="275"/>
                      </a:lnTo>
                      <a:lnTo>
                        <a:pt x="764" y="279"/>
                      </a:lnTo>
                      <a:lnTo>
                        <a:pt x="764" y="285"/>
                      </a:lnTo>
                      <a:lnTo>
                        <a:pt x="762" y="290"/>
                      </a:lnTo>
                      <a:lnTo>
                        <a:pt x="760" y="298"/>
                      </a:lnTo>
                      <a:lnTo>
                        <a:pt x="758" y="306"/>
                      </a:lnTo>
                      <a:lnTo>
                        <a:pt x="757" y="313"/>
                      </a:lnTo>
                      <a:lnTo>
                        <a:pt x="755" y="321"/>
                      </a:lnTo>
                      <a:lnTo>
                        <a:pt x="751" y="328"/>
                      </a:lnTo>
                      <a:lnTo>
                        <a:pt x="749" y="334"/>
                      </a:lnTo>
                      <a:lnTo>
                        <a:pt x="745" y="342"/>
                      </a:lnTo>
                      <a:lnTo>
                        <a:pt x="739" y="345"/>
                      </a:lnTo>
                      <a:lnTo>
                        <a:pt x="736" y="349"/>
                      </a:lnTo>
                      <a:lnTo>
                        <a:pt x="730" y="353"/>
                      </a:lnTo>
                      <a:lnTo>
                        <a:pt x="726" y="353"/>
                      </a:lnTo>
                      <a:lnTo>
                        <a:pt x="719" y="351"/>
                      </a:lnTo>
                      <a:lnTo>
                        <a:pt x="713" y="349"/>
                      </a:lnTo>
                      <a:lnTo>
                        <a:pt x="705" y="347"/>
                      </a:lnTo>
                      <a:lnTo>
                        <a:pt x="701" y="344"/>
                      </a:lnTo>
                      <a:lnTo>
                        <a:pt x="696" y="340"/>
                      </a:lnTo>
                      <a:lnTo>
                        <a:pt x="690" y="334"/>
                      </a:lnTo>
                      <a:lnTo>
                        <a:pt x="686" y="330"/>
                      </a:lnTo>
                      <a:lnTo>
                        <a:pt x="681" y="326"/>
                      </a:lnTo>
                      <a:lnTo>
                        <a:pt x="677" y="321"/>
                      </a:lnTo>
                      <a:lnTo>
                        <a:pt x="673" y="317"/>
                      </a:lnTo>
                      <a:lnTo>
                        <a:pt x="671" y="311"/>
                      </a:lnTo>
                      <a:lnTo>
                        <a:pt x="669" y="307"/>
                      </a:lnTo>
                      <a:lnTo>
                        <a:pt x="665" y="302"/>
                      </a:lnTo>
                      <a:lnTo>
                        <a:pt x="663" y="302"/>
                      </a:lnTo>
                      <a:lnTo>
                        <a:pt x="665" y="304"/>
                      </a:lnTo>
                      <a:lnTo>
                        <a:pt x="667" y="306"/>
                      </a:lnTo>
                      <a:lnTo>
                        <a:pt x="669" y="311"/>
                      </a:lnTo>
                      <a:lnTo>
                        <a:pt x="671" y="317"/>
                      </a:lnTo>
                      <a:lnTo>
                        <a:pt x="673" y="323"/>
                      </a:lnTo>
                      <a:lnTo>
                        <a:pt x="675" y="330"/>
                      </a:lnTo>
                      <a:lnTo>
                        <a:pt x="677" y="338"/>
                      </a:lnTo>
                      <a:lnTo>
                        <a:pt x="677" y="344"/>
                      </a:lnTo>
                      <a:lnTo>
                        <a:pt x="677" y="349"/>
                      </a:lnTo>
                      <a:lnTo>
                        <a:pt x="675" y="357"/>
                      </a:lnTo>
                      <a:lnTo>
                        <a:pt x="675" y="363"/>
                      </a:lnTo>
                      <a:lnTo>
                        <a:pt x="671" y="366"/>
                      </a:lnTo>
                      <a:lnTo>
                        <a:pt x="665" y="372"/>
                      </a:lnTo>
                      <a:lnTo>
                        <a:pt x="660" y="374"/>
                      </a:lnTo>
                      <a:lnTo>
                        <a:pt x="652" y="378"/>
                      </a:lnTo>
                      <a:lnTo>
                        <a:pt x="646" y="376"/>
                      </a:lnTo>
                      <a:lnTo>
                        <a:pt x="642" y="376"/>
                      </a:lnTo>
                      <a:lnTo>
                        <a:pt x="639" y="376"/>
                      </a:lnTo>
                      <a:lnTo>
                        <a:pt x="635" y="374"/>
                      </a:lnTo>
                      <a:lnTo>
                        <a:pt x="627" y="372"/>
                      </a:lnTo>
                      <a:lnTo>
                        <a:pt x="623" y="370"/>
                      </a:lnTo>
                      <a:lnTo>
                        <a:pt x="616" y="366"/>
                      </a:lnTo>
                      <a:lnTo>
                        <a:pt x="612" y="361"/>
                      </a:lnTo>
                      <a:lnTo>
                        <a:pt x="608" y="357"/>
                      </a:lnTo>
                      <a:lnTo>
                        <a:pt x="604" y="353"/>
                      </a:lnTo>
                      <a:lnTo>
                        <a:pt x="601" y="347"/>
                      </a:lnTo>
                      <a:lnTo>
                        <a:pt x="599" y="344"/>
                      </a:lnTo>
                      <a:lnTo>
                        <a:pt x="595" y="336"/>
                      </a:lnTo>
                      <a:lnTo>
                        <a:pt x="597" y="344"/>
                      </a:lnTo>
                      <a:lnTo>
                        <a:pt x="599" y="349"/>
                      </a:lnTo>
                      <a:lnTo>
                        <a:pt x="601" y="355"/>
                      </a:lnTo>
                      <a:lnTo>
                        <a:pt x="603" y="361"/>
                      </a:lnTo>
                      <a:lnTo>
                        <a:pt x="603" y="366"/>
                      </a:lnTo>
                      <a:lnTo>
                        <a:pt x="603" y="372"/>
                      </a:lnTo>
                      <a:lnTo>
                        <a:pt x="603" y="378"/>
                      </a:lnTo>
                      <a:lnTo>
                        <a:pt x="601" y="383"/>
                      </a:lnTo>
                      <a:lnTo>
                        <a:pt x="599" y="385"/>
                      </a:lnTo>
                      <a:lnTo>
                        <a:pt x="597" y="389"/>
                      </a:lnTo>
                      <a:lnTo>
                        <a:pt x="593" y="391"/>
                      </a:lnTo>
                      <a:lnTo>
                        <a:pt x="589" y="391"/>
                      </a:lnTo>
                      <a:lnTo>
                        <a:pt x="584" y="389"/>
                      </a:lnTo>
                      <a:lnTo>
                        <a:pt x="578" y="389"/>
                      </a:lnTo>
                      <a:lnTo>
                        <a:pt x="572" y="385"/>
                      </a:lnTo>
                      <a:lnTo>
                        <a:pt x="568" y="383"/>
                      </a:lnTo>
                      <a:lnTo>
                        <a:pt x="563" y="378"/>
                      </a:lnTo>
                      <a:lnTo>
                        <a:pt x="559" y="376"/>
                      </a:lnTo>
                      <a:lnTo>
                        <a:pt x="553" y="372"/>
                      </a:lnTo>
                      <a:lnTo>
                        <a:pt x="549" y="366"/>
                      </a:lnTo>
                      <a:lnTo>
                        <a:pt x="542" y="359"/>
                      </a:lnTo>
                      <a:lnTo>
                        <a:pt x="538" y="351"/>
                      </a:lnTo>
                      <a:lnTo>
                        <a:pt x="532" y="347"/>
                      </a:lnTo>
                      <a:lnTo>
                        <a:pt x="532" y="345"/>
                      </a:lnTo>
                      <a:lnTo>
                        <a:pt x="530" y="345"/>
                      </a:lnTo>
                      <a:lnTo>
                        <a:pt x="525" y="345"/>
                      </a:lnTo>
                      <a:lnTo>
                        <a:pt x="517" y="344"/>
                      </a:lnTo>
                      <a:lnTo>
                        <a:pt x="511" y="345"/>
                      </a:lnTo>
                      <a:lnTo>
                        <a:pt x="502" y="345"/>
                      </a:lnTo>
                      <a:lnTo>
                        <a:pt x="496" y="345"/>
                      </a:lnTo>
                      <a:lnTo>
                        <a:pt x="492" y="349"/>
                      </a:lnTo>
                      <a:lnTo>
                        <a:pt x="492" y="353"/>
                      </a:lnTo>
                      <a:lnTo>
                        <a:pt x="494" y="357"/>
                      </a:lnTo>
                      <a:lnTo>
                        <a:pt x="498" y="361"/>
                      </a:lnTo>
                      <a:lnTo>
                        <a:pt x="502" y="364"/>
                      </a:lnTo>
                      <a:lnTo>
                        <a:pt x="508" y="368"/>
                      </a:lnTo>
                      <a:lnTo>
                        <a:pt x="513" y="370"/>
                      </a:lnTo>
                      <a:lnTo>
                        <a:pt x="519" y="372"/>
                      </a:lnTo>
                      <a:lnTo>
                        <a:pt x="521" y="372"/>
                      </a:lnTo>
                      <a:lnTo>
                        <a:pt x="523" y="372"/>
                      </a:lnTo>
                      <a:lnTo>
                        <a:pt x="525" y="374"/>
                      </a:lnTo>
                      <a:lnTo>
                        <a:pt x="530" y="382"/>
                      </a:lnTo>
                      <a:lnTo>
                        <a:pt x="532" y="387"/>
                      </a:lnTo>
                      <a:lnTo>
                        <a:pt x="538" y="391"/>
                      </a:lnTo>
                      <a:lnTo>
                        <a:pt x="542" y="397"/>
                      </a:lnTo>
                      <a:lnTo>
                        <a:pt x="547" y="404"/>
                      </a:lnTo>
                      <a:lnTo>
                        <a:pt x="551" y="408"/>
                      </a:lnTo>
                      <a:lnTo>
                        <a:pt x="557" y="414"/>
                      </a:lnTo>
                      <a:lnTo>
                        <a:pt x="563" y="418"/>
                      </a:lnTo>
                      <a:lnTo>
                        <a:pt x="570" y="423"/>
                      </a:lnTo>
                      <a:lnTo>
                        <a:pt x="576" y="425"/>
                      </a:lnTo>
                      <a:lnTo>
                        <a:pt x="582" y="429"/>
                      </a:lnTo>
                      <a:lnTo>
                        <a:pt x="587" y="429"/>
                      </a:lnTo>
                      <a:lnTo>
                        <a:pt x="593" y="429"/>
                      </a:lnTo>
                      <a:lnTo>
                        <a:pt x="597" y="427"/>
                      </a:lnTo>
                      <a:lnTo>
                        <a:pt x="601" y="425"/>
                      </a:lnTo>
                      <a:lnTo>
                        <a:pt x="604" y="423"/>
                      </a:lnTo>
                      <a:lnTo>
                        <a:pt x="608" y="421"/>
                      </a:lnTo>
                      <a:lnTo>
                        <a:pt x="614" y="416"/>
                      </a:lnTo>
                      <a:lnTo>
                        <a:pt x="616" y="410"/>
                      </a:lnTo>
                      <a:lnTo>
                        <a:pt x="618" y="404"/>
                      </a:lnTo>
                      <a:lnTo>
                        <a:pt x="620" y="399"/>
                      </a:lnTo>
                      <a:lnTo>
                        <a:pt x="620" y="397"/>
                      </a:lnTo>
                      <a:lnTo>
                        <a:pt x="620" y="395"/>
                      </a:lnTo>
                      <a:lnTo>
                        <a:pt x="622" y="395"/>
                      </a:lnTo>
                      <a:lnTo>
                        <a:pt x="627" y="399"/>
                      </a:lnTo>
                      <a:lnTo>
                        <a:pt x="629" y="399"/>
                      </a:lnTo>
                      <a:lnTo>
                        <a:pt x="633" y="402"/>
                      </a:lnTo>
                      <a:lnTo>
                        <a:pt x="639" y="404"/>
                      </a:lnTo>
                      <a:lnTo>
                        <a:pt x="642" y="406"/>
                      </a:lnTo>
                      <a:lnTo>
                        <a:pt x="646" y="406"/>
                      </a:lnTo>
                      <a:lnTo>
                        <a:pt x="652" y="408"/>
                      </a:lnTo>
                      <a:lnTo>
                        <a:pt x="658" y="410"/>
                      </a:lnTo>
                      <a:lnTo>
                        <a:pt x="661" y="410"/>
                      </a:lnTo>
                      <a:lnTo>
                        <a:pt x="669" y="410"/>
                      </a:lnTo>
                      <a:lnTo>
                        <a:pt x="677" y="408"/>
                      </a:lnTo>
                      <a:lnTo>
                        <a:pt x="682" y="402"/>
                      </a:lnTo>
                      <a:lnTo>
                        <a:pt x="686" y="397"/>
                      </a:lnTo>
                      <a:lnTo>
                        <a:pt x="690" y="391"/>
                      </a:lnTo>
                      <a:lnTo>
                        <a:pt x="692" y="385"/>
                      </a:lnTo>
                      <a:lnTo>
                        <a:pt x="694" y="380"/>
                      </a:lnTo>
                      <a:lnTo>
                        <a:pt x="696" y="376"/>
                      </a:lnTo>
                      <a:lnTo>
                        <a:pt x="696" y="372"/>
                      </a:lnTo>
                      <a:lnTo>
                        <a:pt x="700" y="376"/>
                      </a:lnTo>
                      <a:lnTo>
                        <a:pt x="701" y="380"/>
                      </a:lnTo>
                      <a:lnTo>
                        <a:pt x="707" y="383"/>
                      </a:lnTo>
                      <a:lnTo>
                        <a:pt x="715" y="385"/>
                      </a:lnTo>
                      <a:lnTo>
                        <a:pt x="722" y="387"/>
                      </a:lnTo>
                      <a:lnTo>
                        <a:pt x="726" y="387"/>
                      </a:lnTo>
                      <a:lnTo>
                        <a:pt x="730" y="387"/>
                      </a:lnTo>
                      <a:lnTo>
                        <a:pt x="736" y="385"/>
                      </a:lnTo>
                      <a:lnTo>
                        <a:pt x="739" y="383"/>
                      </a:lnTo>
                      <a:lnTo>
                        <a:pt x="745" y="380"/>
                      </a:lnTo>
                      <a:lnTo>
                        <a:pt x="749" y="376"/>
                      </a:lnTo>
                      <a:lnTo>
                        <a:pt x="753" y="370"/>
                      </a:lnTo>
                      <a:lnTo>
                        <a:pt x="757" y="366"/>
                      </a:lnTo>
                      <a:lnTo>
                        <a:pt x="760" y="361"/>
                      </a:lnTo>
                      <a:lnTo>
                        <a:pt x="764" y="355"/>
                      </a:lnTo>
                      <a:lnTo>
                        <a:pt x="768" y="351"/>
                      </a:lnTo>
                      <a:lnTo>
                        <a:pt x="772" y="345"/>
                      </a:lnTo>
                      <a:lnTo>
                        <a:pt x="774" y="340"/>
                      </a:lnTo>
                      <a:lnTo>
                        <a:pt x="777" y="336"/>
                      </a:lnTo>
                      <a:lnTo>
                        <a:pt x="777" y="332"/>
                      </a:lnTo>
                      <a:lnTo>
                        <a:pt x="781" y="328"/>
                      </a:lnTo>
                      <a:lnTo>
                        <a:pt x="783" y="323"/>
                      </a:lnTo>
                      <a:lnTo>
                        <a:pt x="785" y="323"/>
                      </a:lnTo>
                      <a:lnTo>
                        <a:pt x="787" y="323"/>
                      </a:lnTo>
                      <a:lnTo>
                        <a:pt x="791" y="330"/>
                      </a:lnTo>
                      <a:lnTo>
                        <a:pt x="795" y="334"/>
                      </a:lnTo>
                      <a:lnTo>
                        <a:pt x="798" y="340"/>
                      </a:lnTo>
                      <a:lnTo>
                        <a:pt x="802" y="345"/>
                      </a:lnTo>
                      <a:lnTo>
                        <a:pt x="808" y="349"/>
                      </a:lnTo>
                      <a:lnTo>
                        <a:pt x="814" y="353"/>
                      </a:lnTo>
                      <a:lnTo>
                        <a:pt x="819" y="357"/>
                      </a:lnTo>
                      <a:lnTo>
                        <a:pt x="823" y="359"/>
                      </a:lnTo>
                      <a:lnTo>
                        <a:pt x="831" y="361"/>
                      </a:lnTo>
                      <a:lnTo>
                        <a:pt x="834" y="361"/>
                      </a:lnTo>
                      <a:lnTo>
                        <a:pt x="840" y="361"/>
                      </a:lnTo>
                      <a:lnTo>
                        <a:pt x="846" y="357"/>
                      </a:lnTo>
                      <a:lnTo>
                        <a:pt x="852" y="353"/>
                      </a:lnTo>
                      <a:lnTo>
                        <a:pt x="855" y="347"/>
                      </a:lnTo>
                      <a:lnTo>
                        <a:pt x="859" y="342"/>
                      </a:lnTo>
                      <a:lnTo>
                        <a:pt x="863" y="338"/>
                      </a:lnTo>
                      <a:lnTo>
                        <a:pt x="865" y="334"/>
                      </a:lnTo>
                      <a:lnTo>
                        <a:pt x="871" y="326"/>
                      </a:lnTo>
                      <a:lnTo>
                        <a:pt x="873" y="319"/>
                      </a:lnTo>
                      <a:lnTo>
                        <a:pt x="873" y="315"/>
                      </a:lnTo>
                      <a:lnTo>
                        <a:pt x="873" y="311"/>
                      </a:lnTo>
                      <a:lnTo>
                        <a:pt x="873" y="306"/>
                      </a:lnTo>
                      <a:lnTo>
                        <a:pt x="873" y="302"/>
                      </a:lnTo>
                      <a:lnTo>
                        <a:pt x="871" y="294"/>
                      </a:lnTo>
                      <a:lnTo>
                        <a:pt x="871" y="288"/>
                      </a:lnTo>
                      <a:lnTo>
                        <a:pt x="869" y="283"/>
                      </a:lnTo>
                      <a:lnTo>
                        <a:pt x="867" y="275"/>
                      </a:lnTo>
                      <a:lnTo>
                        <a:pt x="865" y="271"/>
                      </a:lnTo>
                      <a:lnTo>
                        <a:pt x="863" y="268"/>
                      </a:lnTo>
                      <a:lnTo>
                        <a:pt x="861" y="262"/>
                      </a:lnTo>
                      <a:lnTo>
                        <a:pt x="859" y="258"/>
                      </a:lnTo>
                      <a:lnTo>
                        <a:pt x="855" y="252"/>
                      </a:lnTo>
                      <a:lnTo>
                        <a:pt x="853" y="249"/>
                      </a:lnTo>
                      <a:lnTo>
                        <a:pt x="852" y="243"/>
                      </a:lnTo>
                      <a:lnTo>
                        <a:pt x="850" y="239"/>
                      </a:lnTo>
                      <a:lnTo>
                        <a:pt x="844" y="233"/>
                      </a:lnTo>
                      <a:lnTo>
                        <a:pt x="842" y="228"/>
                      </a:lnTo>
                      <a:lnTo>
                        <a:pt x="838" y="224"/>
                      </a:lnTo>
                      <a:lnTo>
                        <a:pt x="834" y="218"/>
                      </a:lnTo>
                      <a:lnTo>
                        <a:pt x="831" y="214"/>
                      </a:lnTo>
                      <a:lnTo>
                        <a:pt x="827" y="209"/>
                      </a:lnTo>
                      <a:lnTo>
                        <a:pt x="821" y="205"/>
                      </a:lnTo>
                      <a:lnTo>
                        <a:pt x="817" y="201"/>
                      </a:lnTo>
                      <a:lnTo>
                        <a:pt x="812" y="195"/>
                      </a:lnTo>
                      <a:lnTo>
                        <a:pt x="808" y="190"/>
                      </a:lnTo>
                      <a:lnTo>
                        <a:pt x="802" y="186"/>
                      </a:lnTo>
                      <a:lnTo>
                        <a:pt x="798" y="182"/>
                      </a:lnTo>
                      <a:lnTo>
                        <a:pt x="793" y="176"/>
                      </a:lnTo>
                      <a:lnTo>
                        <a:pt x="787" y="174"/>
                      </a:lnTo>
                      <a:lnTo>
                        <a:pt x="781" y="169"/>
                      </a:lnTo>
                      <a:lnTo>
                        <a:pt x="776" y="167"/>
                      </a:lnTo>
                      <a:lnTo>
                        <a:pt x="770" y="163"/>
                      </a:lnTo>
                      <a:lnTo>
                        <a:pt x="764" y="159"/>
                      </a:lnTo>
                      <a:lnTo>
                        <a:pt x="758" y="155"/>
                      </a:lnTo>
                      <a:lnTo>
                        <a:pt x="753" y="154"/>
                      </a:lnTo>
                      <a:lnTo>
                        <a:pt x="745" y="152"/>
                      </a:lnTo>
                      <a:lnTo>
                        <a:pt x="739" y="148"/>
                      </a:lnTo>
                      <a:lnTo>
                        <a:pt x="734" y="146"/>
                      </a:lnTo>
                      <a:lnTo>
                        <a:pt x="728" y="146"/>
                      </a:lnTo>
                      <a:lnTo>
                        <a:pt x="720" y="142"/>
                      </a:lnTo>
                      <a:lnTo>
                        <a:pt x="713" y="142"/>
                      </a:lnTo>
                      <a:lnTo>
                        <a:pt x="705" y="142"/>
                      </a:lnTo>
                      <a:lnTo>
                        <a:pt x="698" y="142"/>
                      </a:lnTo>
                      <a:lnTo>
                        <a:pt x="688" y="142"/>
                      </a:lnTo>
                      <a:lnTo>
                        <a:pt x="681" y="144"/>
                      </a:lnTo>
                      <a:lnTo>
                        <a:pt x="673" y="144"/>
                      </a:lnTo>
                      <a:lnTo>
                        <a:pt x="663" y="146"/>
                      </a:lnTo>
                      <a:lnTo>
                        <a:pt x="660" y="146"/>
                      </a:lnTo>
                      <a:lnTo>
                        <a:pt x="654" y="148"/>
                      </a:lnTo>
                      <a:lnTo>
                        <a:pt x="650" y="148"/>
                      </a:lnTo>
                      <a:lnTo>
                        <a:pt x="644" y="150"/>
                      </a:lnTo>
                      <a:lnTo>
                        <a:pt x="641" y="152"/>
                      </a:lnTo>
                      <a:lnTo>
                        <a:pt x="635" y="152"/>
                      </a:lnTo>
                      <a:lnTo>
                        <a:pt x="631" y="154"/>
                      </a:lnTo>
                      <a:lnTo>
                        <a:pt x="625" y="155"/>
                      </a:lnTo>
                      <a:lnTo>
                        <a:pt x="622" y="155"/>
                      </a:lnTo>
                      <a:lnTo>
                        <a:pt x="616" y="157"/>
                      </a:lnTo>
                      <a:lnTo>
                        <a:pt x="612" y="157"/>
                      </a:lnTo>
                      <a:lnTo>
                        <a:pt x="606" y="159"/>
                      </a:lnTo>
                      <a:lnTo>
                        <a:pt x="603" y="161"/>
                      </a:lnTo>
                      <a:lnTo>
                        <a:pt x="597" y="163"/>
                      </a:lnTo>
                      <a:lnTo>
                        <a:pt x="593" y="163"/>
                      </a:lnTo>
                      <a:lnTo>
                        <a:pt x="587" y="167"/>
                      </a:lnTo>
                      <a:lnTo>
                        <a:pt x="582" y="167"/>
                      </a:lnTo>
                      <a:lnTo>
                        <a:pt x="578" y="169"/>
                      </a:lnTo>
                      <a:lnTo>
                        <a:pt x="572" y="171"/>
                      </a:lnTo>
                      <a:lnTo>
                        <a:pt x="568" y="173"/>
                      </a:lnTo>
                      <a:lnTo>
                        <a:pt x="563" y="174"/>
                      </a:lnTo>
                      <a:lnTo>
                        <a:pt x="559" y="174"/>
                      </a:lnTo>
                      <a:lnTo>
                        <a:pt x="553" y="176"/>
                      </a:lnTo>
                      <a:lnTo>
                        <a:pt x="549" y="180"/>
                      </a:lnTo>
                      <a:lnTo>
                        <a:pt x="544" y="180"/>
                      </a:lnTo>
                      <a:lnTo>
                        <a:pt x="538" y="182"/>
                      </a:lnTo>
                      <a:lnTo>
                        <a:pt x="534" y="184"/>
                      </a:lnTo>
                      <a:lnTo>
                        <a:pt x="530" y="186"/>
                      </a:lnTo>
                      <a:lnTo>
                        <a:pt x="525" y="186"/>
                      </a:lnTo>
                      <a:lnTo>
                        <a:pt x="521" y="188"/>
                      </a:lnTo>
                      <a:lnTo>
                        <a:pt x="515" y="190"/>
                      </a:lnTo>
                      <a:lnTo>
                        <a:pt x="511" y="192"/>
                      </a:lnTo>
                      <a:lnTo>
                        <a:pt x="508" y="193"/>
                      </a:lnTo>
                      <a:lnTo>
                        <a:pt x="502" y="195"/>
                      </a:lnTo>
                      <a:lnTo>
                        <a:pt x="498" y="195"/>
                      </a:lnTo>
                      <a:lnTo>
                        <a:pt x="494" y="197"/>
                      </a:lnTo>
                      <a:lnTo>
                        <a:pt x="485" y="201"/>
                      </a:lnTo>
                      <a:lnTo>
                        <a:pt x="477" y="203"/>
                      </a:lnTo>
                      <a:lnTo>
                        <a:pt x="470" y="205"/>
                      </a:lnTo>
                      <a:lnTo>
                        <a:pt x="462" y="207"/>
                      </a:lnTo>
                      <a:lnTo>
                        <a:pt x="454" y="211"/>
                      </a:lnTo>
                      <a:lnTo>
                        <a:pt x="449" y="212"/>
                      </a:lnTo>
                      <a:lnTo>
                        <a:pt x="439" y="212"/>
                      </a:lnTo>
                      <a:lnTo>
                        <a:pt x="433" y="214"/>
                      </a:lnTo>
                      <a:lnTo>
                        <a:pt x="424" y="214"/>
                      </a:lnTo>
                      <a:lnTo>
                        <a:pt x="416" y="216"/>
                      </a:lnTo>
                      <a:lnTo>
                        <a:pt x="411" y="216"/>
                      </a:lnTo>
                      <a:lnTo>
                        <a:pt x="407" y="216"/>
                      </a:lnTo>
                      <a:lnTo>
                        <a:pt x="401" y="216"/>
                      </a:lnTo>
                      <a:lnTo>
                        <a:pt x="397" y="216"/>
                      </a:lnTo>
                      <a:lnTo>
                        <a:pt x="392" y="216"/>
                      </a:lnTo>
                      <a:lnTo>
                        <a:pt x="388" y="218"/>
                      </a:lnTo>
                      <a:lnTo>
                        <a:pt x="382" y="218"/>
                      </a:lnTo>
                      <a:lnTo>
                        <a:pt x="378" y="218"/>
                      </a:lnTo>
                      <a:lnTo>
                        <a:pt x="373" y="218"/>
                      </a:lnTo>
                      <a:lnTo>
                        <a:pt x="369" y="218"/>
                      </a:lnTo>
                      <a:lnTo>
                        <a:pt x="363" y="218"/>
                      </a:lnTo>
                      <a:lnTo>
                        <a:pt x="357" y="218"/>
                      </a:lnTo>
                      <a:lnTo>
                        <a:pt x="352" y="218"/>
                      </a:lnTo>
                      <a:lnTo>
                        <a:pt x="348" y="218"/>
                      </a:lnTo>
                      <a:lnTo>
                        <a:pt x="342" y="218"/>
                      </a:lnTo>
                      <a:lnTo>
                        <a:pt x="338" y="218"/>
                      </a:lnTo>
                      <a:lnTo>
                        <a:pt x="333" y="218"/>
                      </a:lnTo>
                      <a:lnTo>
                        <a:pt x="327" y="218"/>
                      </a:lnTo>
                      <a:lnTo>
                        <a:pt x="323" y="218"/>
                      </a:lnTo>
                      <a:lnTo>
                        <a:pt x="317" y="218"/>
                      </a:lnTo>
                      <a:lnTo>
                        <a:pt x="314" y="218"/>
                      </a:lnTo>
                      <a:lnTo>
                        <a:pt x="308" y="218"/>
                      </a:lnTo>
                      <a:lnTo>
                        <a:pt x="304" y="218"/>
                      </a:lnTo>
                      <a:lnTo>
                        <a:pt x="298" y="218"/>
                      </a:lnTo>
                      <a:lnTo>
                        <a:pt x="293" y="218"/>
                      </a:lnTo>
                      <a:lnTo>
                        <a:pt x="289" y="218"/>
                      </a:lnTo>
                      <a:lnTo>
                        <a:pt x="283" y="218"/>
                      </a:lnTo>
                      <a:lnTo>
                        <a:pt x="279" y="218"/>
                      </a:lnTo>
                      <a:lnTo>
                        <a:pt x="274" y="218"/>
                      </a:lnTo>
                      <a:lnTo>
                        <a:pt x="270" y="218"/>
                      </a:lnTo>
                      <a:lnTo>
                        <a:pt x="266" y="218"/>
                      </a:lnTo>
                      <a:lnTo>
                        <a:pt x="260" y="218"/>
                      </a:lnTo>
                      <a:lnTo>
                        <a:pt x="253" y="216"/>
                      </a:lnTo>
                      <a:lnTo>
                        <a:pt x="245" y="216"/>
                      </a:lnTo>
                      <a:lnTo>
                        <a:pt x="238" y="216"/>
                      </a:lnTo>
                      <a:lnTo>
                        <a:pt x="232" y="216"/>
                      </a:lnTo>
                      <a:lnTo>
                        <a:pt x="224" y="214"/>
                      </a:lnTo>
                      <a:lnTo>
                        <a:pt x="220" y="214"/>
                      </a:lnTo>
                      <a:lnTo>
                        <a:pt x="215" y="214"/>
                      </a:lnTo>
                      <a:lnTo>
                        <a:pt x="211" y="214"/>
                      </a:lnTo>
                      <a:lnTo>
                        <a:pt x="205" y="214"/>
                      </a:lnTo>
                      <a:lnTo>
                        <a:pt x="203" y="212"/>
                      </a:lnTo>
                      <a:lnTo>
                        <a:pt x="203" y="207"/>
                      </a:lnTo>
                      <a:lnTo>
                        <a:pt x="203" y="203"/>
                      </a:lnTo>
                      <a:lnTo>
                        <a:pt x="203" y="199"/>
                      </a:lnTo>
                      <a:lnTo>
                        <a:pt x="203" y="195"/>
                      </a:lnTo>
                      <a:lnTo>
                        <a:pt x="203" y="190"/>
                      </a:lnTo>
                      <a:lnTo>
                        <a:pt x="201" y="184"/>
                      </a:lnTo>
                      <a:lnTo>
                        <a:pt x="201" y="176"/>
                      </a:lnTo>
                      <a:lnTo>
                        <a:pt x="201" y="169"/>
                      </a:lnTo>
                      <a:lnTo>
                        <a:pt x="201" y="163"/>
                      </a:lnTo>
                      <a:lnTo>
                        <a:pt x="200" y="155"/>
                      </a:lnTo>
                      <a:lnTo>
                        <a:pt x="200" y="148"/>
                      </a:lnTo>
                      <a:lnTo>
                        <a:pt x="200" y="140"/>
                      </a:lnTo>
                      <a:lnTo>
                        <a:pt x="200" y="133"/>
                      </a:lnTo>
                      <a:lnTo>
                        <a:pt x="200" y="125"/>
                      </a:lnTo>
                      <a:lnTo>
                        <a:pt x="198" y="117"/>
                      </a:lnTo>
                      <a:lnTo>
                        <a:pt x="198" y="108"/>
                      </a:lnTo>
                      <a:lnTo>
                        <a:pt x="198" y="102"/>
                      </a:lnTo>
                      <a:lnTo>
                        <a:pt x="196" y="95"/>
                      </a:lnTo>
                      <a:lnTo>
                        <a:pt x="196" y="87"/>
                      </a:lnTo>
                      <a:lnTo>
                        <a:pt x="196" y="79"/>
                      </a:lnTo>
                      <a:lnTo>
                        <a:pt x="196" y="74"/>
                      </a:lnTo>
                      <a:lnTo>
                        <a:pt x="196" y="66"/>
                      </a:lnTo>
                      <a:lnTo>
                        <a:pt x="196" y="60"/>
                      </a:lnTo>
                      <a:lnTo>
                        <a:pt x="196" y="55"/>
                      </a:lnTo>
                      <a:lnTo>
                        <a:pt x="196" y="51"/>
                      </a:lnTo>
                      <a:lnTo>
                        <a:pt x="196" y="41"/>
                      </a:lnTo>
                      <a:lnTo>
                        <a:pt x="196" y="38"/>
                      </a:lnTo>
                      <a:lnTo>
                        <a:pt x="194" y="30"/>
                      </a:lnTo>
                      <a:lnTo>
                        <a:pt x="192" y="24"/>
                      </a:lnTo>
                      <a:lnTo>
                        <a:pt x="188" y="17"/>
                      </a:lnTo>
                      <a:lnTo>
                        <a:pt x="186" y="11"/>
                      </a:lnTo>
                      <a:lnTo>
                        <a:pt x="182" y="5"/>
                      </a:lnTo>
                      <a:lnTo>
                        <a:pt x="179" y="3"/>
                      </a:lnTo>
                      <a:lnTo>
                        <a:pt x="1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39" name="Freeform 283"/>
                <p:cNvSpPr>
                  <a:spLocks/>
                </p:cNvSpPr>
                <p:nvPr/>
              </p:nvSpPr>
              <p:spPr bwMode="auto">
                <a:xfrm>
                  <a:off x="1330" y="432"/>
                  <a:ext cx="302" cy="371"/>
                </a:xfrm>
                <a:custGeom>
                  <a:avLst/>
                  <a:gdLst>
                    <a:gd name="T0" fmla="*/ 40 w 605"/>
                    <a:gd name="T1" fmla="*/ 4 h 741"/>
                    <a:gd name="T2" fmla="*/ 29 w 605"/>
                    <a:gd name="T3" fmla="*/ 12 h 741"/>
                    <a:gd name="T4" fmla="*/ 17 w 605"/>
                    <a:gd name="T5" fmla="*/ 25 h 741"/>
                    <a:gd name="T6" fmla="*/ 12 w 605"/>
                    <a:gd name="T7" fmla="*/ 35 h 741"/>
                    <a:gd name="T8" fmla="*/ 6 w 605"/>
                    <a:gd name="T9" fmla="*/ 46 h 741"/>
                    <a:gd name="T10" fmla="*/ 3 w 605"/>
                    <a:gd name="T11" fmla="*/ 61 h 741"/>
                    <a:gd name="T12" fmla="*/ 1 w 605"/>
                    <a:gd name="T13" fmla="*/ 77 h 741"/>
                    <a:gd name="T14" fmla="*/ 0 w 605"/>
                    <a:gd name="T15" fmla="*/ 94 h 741"/>
                    <a:gd name="T16" fmla="*/ 0 w 605"/>
                    <a:gd name="T17" fmla="*/ 110 h 741"/>
                    <a:gd name="T18" fmla="*/ 0 w 605"/>
                    <a:gd name="T19" fmla="*/ 127 h 741"/>
                    <a:gd name="T20" fmla="*/ 2 w 605"/>
                    <a:gd name="T21" fmla="*/ 140 h 741"/>
                    <a:gd name="T22" fmla="*/ 4 w 605"/>
                    <a:gd name="T23" fmla="*/ 150 h 741"/>
                    <a:gd name="T24" fmla="*/ 9 w 605"/>
                    <a:gd name="T25" fmla="*/ 161 h 741"/>
                    <a:gd name="T26" fmla="*/ 19 w 605"/>
                    <a:gd name="T27" fmla="*/ 174 h 741"/>
                    <a:gd name="T28" fmla="*/ 31 w 605"/>
                    <a:gd name="T29" fmla="*/ 182 h 741"/>
                    <a:gd name="T30" fmla="*/ 42 w 605"/>
                    <a:gd name="T31" fmla="*/ 185 h 741"/>
                    <a:gd name="T32" fmla="*/ 54 w 605"/>
                    <a:gd name="T33" fmla="*/ 185 h 741"/>
                    <a:gd name="T34" fmla="*/ 68 w 605"/>
                    <a:gd name="T35" fmla="*/ 183 h 741"/>
                    <a:gd name="T36" fmla="*/ 82 w 605"/>
                    <a:gd name="T37" fmla="*/ 178 h 741"/>
                    <a:gd name="T38" fmla="*/ 94 w 605"/>
                    <a:gd name="T39" fmla="*/ 175 h 741"/>
                    <a:gd name="T40" fmla="*/ 106 w 605"/>
                    <a:gd name="T41" fmla="*/ 170 h 741"/>
                    <a:gd name="T42" fmla="*/ 117 w 605"/>
                    <a:gd name="T43" fmla="*/ 165 h 741"/>
                    <a:gd name="T44" fmla="*/ 132 w 605"/>
                    <a:gd name="T45" fmla="*/ 159 h 741"/>
                    <a:gd name="T46" fmla="*/ 146 w 605"/>
                    <a:gd name="T47" fmla="*/ 157 h 741"/>
                    <a:gd name="T48" fmla="*/ 146 w 605"/>
                    <a:gd name="T49" fmla="*/ 152 h 741"/>
                    <a:gd name="T50" fmla="*/ 134 w 605"/>
                    <a:gd name="T51" fmla="*/ 153 h 741"/>
                    <a:gd name="T52" fmla="*/ 124 w 605"/>
                    <a:gd name="T53" fmla="*/ 155 h 741"/>
                    <a:gd name="T54" fmla="*/ 112 w 605"/>
                    <a:gd name="T55" fmla="*/ 158 h 741"/>
                    <a:gd name="T56" fmla="*/ 101 w 605"/>
                    <a:gd name="T57" fmla="*/ 162 h 741"/>
                    <a:gd name="T58" fmla="*/ 89 w 605"/>
                    <a:gd name="T59" fmla="*/ 167 h 741"/>
                    <a:gd name="T60" fmla="*/ 77 w 605"/>
                    <a:gd name="T61" fmla="*/ 173 h 741"/>
                    <a:gd name="T62" fmla="*/ 62 w 605"/>
                    <a:gd name="T63" fmla="*/ 176 h 741"/>
                    <a:gd name="T64" fmla="*/ 51 w 605"/>
                    <a:gd name="T65" fmla="*/ 176 h 741"/>
                    <a:gd name="T66" fmla="*/ 41 w 605"/>
                    <a:gd name="T67" fmla="*/ 175 h 741"/>
                    <a:gd name="T68" fmla="*/ 30 w 605"/>
                    <a:gd name="T69" fmla="*/ 171 h 741"/>
                    <a:gd name="T70" fmla="*/ 19 w 605"/>
                    <a:gd name="T71" fmla="*/ 162 h 741"/>
                    <a:gd name="T72" fmla="*/ 13 w 605"/>
                    <a:gd name="T73" fmla="*/ 152 h 741"/>
                    <a:gd name="T74" fmla="*/ 8 w 605"/>
                    <a:gd name="T75" fmla="*/ 138 h 741"/>
                    <a:gd name="T76" fmla="*/ 8 w 605"/>
                    <a:gd name="T77" fmla="*/ 124 h 741"/>
                    <a:gd name="T78" fmla="*/ 16 w 605"/>
                    <a:gd name="T79" fmla="*/ 119 h 741"/>
                    <a:gd name="T80" fmla="*/ 27 w 605"/>
                    <a:gd name="T81" fmla="*/ 117 h 741"/>
                    <a:gd name="T82" fmla="*/ 37 w 605"/>
                    <a:gd name="T83" fmla="*/ 117 h 741"/>
                    <a:gd name="T84" fmla="*/ 58 w 605"/>
                    <a:gd name="T85" fmla="*/ 110 h 741"/>
                    <a:gd name="T86" fmla="*/ 44 w 605"/>
                    <a:gd name="T87" fmla="*/ 109 h 741"/>
                    <a:gd name="T88" fmla="*/ 33 w 605"/>
                    <a:gd name="T89" fmla="*/ 109 h 741"/>
                    <a:gd name="T90" fmla="*/ 22 w 605"/>
                    <a:gd name="T91" fmla="*/ 110 h 741"/>
                    <a:gd name="T92" fmla="*/ 10 w 605"/>
                    <a:gd name="T93" fmla="*/ 113 h 741"/>
                    <a:gd name="T94" fmla="*/ 8 w 605"/>
                    <a:gd name="T95" fmla="*/ 105 h 741"/>
                    <a:gd name="T96" fmla="*/ 8 w 605"/>
                    <a:gd name="T97" fmla="*/ 94 h 741"/>
                    <a:gd name="T98" fmla="*/ 8 w 605"/>
                    <a:gd name="T99" fmla="*/ 81 h 741"/>
                    <a:gd name="T100" fmla="*/ 10 w 605"/>
                    <a:gd name="T101" fmla="*/ 64 h 741"/>
                    <a:gd name="T102" fmla="*/ 14 w 605"/>
                    <a:gd name="T103" fmla="*/ 48 h 741"/>
                    <a:gd name="T104" fmla="*/ 21 w 605"/>
                    <a:gd name="T105" fmla="*/ 33 h 741"/>
                    <a:gd name="T106" fmla="*/ 31 w 605"/>
                    <a:gd name="T107" fmla="*/ 21 h 741"/>
                    <a:gd name="T108" fmla="*/ 41 w 605"/>
                    <a:gd name="T109" fmla="*/ 14 h 741"/>
                    <a:gd name="T110" fmla="*/ 51 w 605"/>
                    <a:gd name="T111" fmla="*/ 7 h 741"/>
                    <a:gd name="T112" fmla="*/ 49 w 605"/>
                    <a:gd name="T113" fmla="*/ 0 h 7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5"/>
                    <a:gd name="T172" fmla="*/ 0 h 741"/>
                    <a:gd name="T173" fmla="*/ 605 w 605"/>
                    <a:gd name="T174" fmla="*/ 741 h 7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5" h="741">
                      <a:moveTo>
                        <a:pt x="188" y="0"/>
                      </a:moveTo>
                      <a:lnTo>
                        <a:pt x="186" y="0"/>
                      </a:lnTo>
                      <a:lnTo>
                        <a:pt x="184" y="0"/>
                      </a:lnTo>
                      <a:lnTo>
                        <a:pt x="179" y="1"/>
                      </a:lnTo>
                      <a:lnTo>
                        <a:pt x="173" y="5"/>
                      </a:lnTo>
                      <a:lnTo>
                        <a:pt x="169" y="7"/>
                      </a:lnTo>
                      <a:lnTo>
                        <a:pt x="164" y="11"/>
                      </a:lnTo>
                      <a:lnTo>
                        <a:pt x="160" y="13"/>
                      </a:lnTo>
                      <a:lnTo>
                        <a:pt x="156" y="17"/>
                      </a:lnTo>
                      <a:lnTo>
                        <a:pt x="150" y="19"/>
                      </a:lnTo>
                      <a:lnTo>
                        <a:pt x="145" y="22"/>
                      </a:lnTo>
                      <a:lnTo>
                        <a:pt x="141" y="28"/>
                      </a:lnTo>
                      <a:lnTo>
                        <a:pt x="135" y="32"/>
                      </a:lnTo>
                      <a:lnTo>
                        <a:pt x="129" y="36"/>
                      </a:lnTo>
                      <a:lnTo>
                        <a:pt x="124" y="41"/>
                      </a:lnTo>
                      <a:lnTo>
                        <a:pt x="116" y="47"/>
                      </a:lnTo>
                      <a:lnTo>
                        <a:pt x="110" y="53"/>
                      </a:lnTo>
                      <a:lnTo>
                        <a:pt x="105" y="58"/>
                      </a:lnTo>
                      <a:lnTo>
                        <a:pt x="99" y="64"/>
                      </a:lnTo>
                      <a:lnTo>
                        <a:pt x="91" y="72"/>
                      </a:lnTo>
                      <a:lnTo>
                        <a:pt x="86" y="79"/>
                      </a:lnTo>
                      <a:lnTo>
                        <a:pt x="80" y="87"/>
                      </a:lnTo>
                      <a:lnTo>
                        <a:pt x="74" y="95"/>
                      </a:lnTo>
                      <a:lnTo>
                        <a:pt x="70" y="100"/>
                      </a:lnTo>
                      <a:lnTo>
                        <a:pt x="68" y="104"/>
                      </a:lnTo>
                      <a:lnTo>
                        <a:pt x="65" y="108"/>
                      </a:lnTo>
                      <a:lnTo>
                        <a:pt x="63" y="114"/>
                      </a:lnTo>
                      <a:lnTo>
                        <a:pt x="59" y="117"/>
                      </a:lnTo>
                      <a:lnTo>
                        <a:pt x="55" y="121"/>
                      </a:lnTo>
                      <a:lnTo>
                        <a:pt x="53" y="127"/>
                      </a:lnTo>
                      <a:lnTo>
                        <a:pt x="49" y="133"/>
                      </a:lnTo>
                      <a:lnTo>
                        <a:pt x="48" y="138"/>
                      </a:lnTo>
                      <a:lnTo>
                        <a:pt x="46" y="142"/>
                      </a:lnTo>
                      <a:lnTo>
                        <a:pt x="42" y="148"/>
                      </a:lnTo>
                      <a:lnTo>
                        <a:pt x="40" y="155"/>
                      </a:lnTo>
                      <a:lnTo>
                        <a:pt x="38" y="159"/>
                      </a:lnTo>
                      <a:lnTo>
                        <a:pt x="34" y="165"/>
                      </a:lnTo>
                      <a:lnTo>
                        <a:pt x="32" y="171"/>
                      </a:lnTo>
                      <a:lnTo>
                        <a:pt x="30" y="178"/>
                      </a:lnTo>
                      <a:lnTo>
                        <a:pt x="27" y="182"/>
                      </a:lnTo>
                      <a:lnTo>
                        <a:pt x="25" y="190"/>
                      </a:lnTo>
                      <a:lnTo>
                        <a:pt x="23" y="197"/>
                      </a:lnTo>
                      <a:lnTo>
                        <a:pt x="21" y="205"/>
                      </a:lnTo>
                      <a:lnTo>
                        <a:pt x="19" y="210"/>
                      </a:lnTo>
                      <a:lnTo>
                        <a:pt x="17" y="218"/>
                      </a:lnTo>
                      <a:lnTo>
                        <a:pt x="15" y="226"/>
                      </a:lnTo>
                      <a:lnTo>
                        <a:pt x="15" y="233"/>
                      </a:lnTo>
                      <a:lnTo>
                        <a:pt x="13" y="241"/>
                      </a:lnTo>
                      <a:lnTo>
                        <a:pt x="11" y="248"/>
                      </a:lnTo>
                      <a:lnTo>
                        <a:pt x="10" y="256"/>
                      </a:lnTo>
                      <a:lnTo>
                        <a:pt x="10" y="266"/>
                      </a:lnTo>
                      <a:lnTo>
                        <a:pt x="8" y="271"/>
                      </a:lnTo>
                      <a:lnTo>
                        <a:pt x="8" y="281"/>
                      </a:lnTo>
                      <a:lnTo>
                        <a:pt x="6" y="288"/>
                      </a:lnTo>
                      <a:lnTo>
                        <a:pt x="4" y="298"/>
                      </a:lnTo>
                      <a:lnTo>
                        <a:pt x="4" y="305"/>
                      </a:lnTo>
                      <a:lnTo>
                        <a:pt x="4" y="315"/>
                      </a:lnTo>
                      <a:lnTo>
                        <a:pt x="2" y="323"/>
                      </a:lnTo>
                      <a:lnTo>
                        <a:pt x="2" y="330"/>
                      </a:lnTo>
                      <a:lnTo>
                        <a:pt x="2" y="340"/>
                      </a:lnTo>
                      <a:lnTo>
                        <a:pt x="0" y="347"/>
                      </a:lnTo>
                      <a:lnTo>
                        <a:pt x="0" y="357"/>
                      </a:lnTo>
                      <a:lnTo>
                        <a:pt x="0" y="364"/>
                      </a:lnTo>
                      <a:lnTo>
                        <a:pt x="0" y="374"/>
                      </a:lnTo>
                      <a:lnTo>
                        <a:pt x="0" y="381"/>
                      </a:lnTo>
                      <a:lnTo>
                        <a:pt x="0" y="391"/>
                      </a:lnTo>
                      <a:lnTo>
                        <a:pt x="0" y="400"/>
                      </a:lnTo>
                      <a:lnTo>
                        <a:pt x="0" y="408"/>
                      </a:lnTo>
                      <a:lnTo>
                        <a:pt x="0" y="416"/>
                      </a:lnTo>
                      <a:lnTo>
                        <a:pt x="0" y="425"/>
                      </a:lnTo>
                      <a:lnTo>
                        <a:pt x="0" y="433"/>
                      </a:lnTo>
                      <a:lnTo>
                        <a:pt x="0" y="440"/>
                      </a:lnTo>
                      <a:lnTo>
                        <a:pt x="0" y="450"/>
                      </a:lnTo>
                      <a:lnTo>
                        <a:pt x="0" y="457"/>
                      </a:lnTo>
                      <a:lnTo>
                        <a:pt x="0" y="465"/>
                      </a:lnTo>
                      <a:lnTo>
                        <a:pt x="0" y="473"/>
                      </a:lnTo>
                      <a:lnTo>
                        <a:pt x="0" y="480"/>
                      </a:lnTo>
                      <a:lnTo>
                        <a:pt x="2" y="490"/>
                      </a:lnTo>
                      <a:lnTo>
                        <a:pt x="2" y="497"/>
                      </a:lnTo>
                      <a:lnTo>
                        <a:pt x="2" y="505"/>
                      </a:lnTo>
                      <a:lnTo>
                        <a:pt x="4" y="513"/>
                      </a:lnTo>
                      <a:lnTo>
                        <a:pt x="4" y="518"/>
                      </a:lnTo>
                      <a:lnTo>
                        <a:pt x="4" y="526"/>
                      </a:lnTo>
                      <a:lnTo>
                        <a:pt x="4" y="533"/>
                      </a:lnTo>
                      <a:lnTo>
                        <a:pt x="6" y="539"/>
                      </a:lnTo>
                      <a:lnTo>
                        <a:pt x="6" y="547"/>
                      </a:lnTo>
                      <a:lnTo>
                        <a:pt x="8" y="552"/>
                      </a:lnTo>
                      <a:lnTo>
                        <a:pt x="8" y="558"/>
                      </a:lnTo>
                      <a:lnTo>
                        <a:pt x="10" y="564"/>
                      </a:lnTo>
                      <a:lnTo>
                        <a:pt x="10" y="570"/>
                      </a:lnTo>
                      <a:lnTo>
                        <a:pt x="11" y="575"/>
                      </a:lnTo>
                      <a:lnTo>
                        <a:pt x="11" y="581"/>
                      </a:lnTo>
                      <a:lnTo>
                        <a:pt x="13" y="585"/>
                      </a:lnTo>
                      <a:lnTo>
                        <a:pt x="15" y="590"/>
                      </a:lnTo>
                      <a:lnTo>
                        <a:pt x="15" y="594"/>
                      </a:lnTo>
                      <a:lnTo>
                        <a:pt x="17" y="600"/>
                      </a:lnTo>
                      <a:lnTo>
                        <a:pt x="19" y="604"/>
                      </a:lnTo>
                      <a:lnTo>
                        <a:pt x="19" y="608"/>
                      </a:lnTo>
                      <a:lnTo>
                        <a:pt x="21" y="611"/>
                      </a:lnTo>
                      <a:lnTo>
                        <a:pt x="23" y="617"/>
                      </a:lnTo>
                      <a:lnTo>
                        <a:pt x="25" y="623"/>
                      </a:lnTo>
                      <a:lnTo>
                        <a:pt x="29" y="630"/>
                      </a:lnTo>
                      <a:lnTo>
                        <a:pt x="32" y="638"/>
                      </a:lnTo>
                      <a:lnTo>
                        <a:pt x="36" y="644"/>
                      </a:lnTo>
                      <a:lnTo>
                        <a:pt x="40" y="651"/>
                      </a:lnTo>
                      <a:lnTo>
                        <a:pt x="44" y="657"/>
                      </a:lnTo>
                      <a:lnTo>
                        <a:pt x="48" y="665"/>
                      </a:lnTo>
                      <a:lnTo>
                        <a:pt x="53" y="670"/>
                      </a:lnTo>
                      <a:lnTo>
                        <a:pt x="59" y="678"/>
                      </a:lnTo>
                      <a:lnTo>
                        <a:pt x="65" y="684"/>
                      </a:lnTo>
                      <a:lnTo>
                        <a:pt x="70" y="689"/>
                      </a:lnTo>
                      <a:lnTo>
                        <a:pt x="76" y="695"/>
                      </a:lnTo>
                      <a:lnTo>
                        <a:pt x="84" y="703"/>
                      </a:lnTo>
                      <a:lnTo>
                        <a:pt x="91" y="708"/>
                      </a:lnTo>
                      <a:lnTo>
                        <a:pt x="99" y="714"/>
                      </a:lnTo>
                      <a:lnTo>
                        <a:pt x="106" y="718"/>
                      </a:lnTo>
                      <a:lnTo>
                        <a:pt x="114" y="722"/>
                      </a:lnTo>
                      <a:lnTo>
                        <a:pt x="118" y="723"/>
                      </a:lnTo>
                      <a:lnTo>
                        <a:pt x="124" y="725"/>
                      </a:lnTo>
                      <a:lnTo>
                        <a:pt x="127" y="727"/>
                      </a:lnTo>
                      <a:lnTo>
                        <a:pt x="133" y="729"/>
                      </a:lnTo>
                      <a:lnTo>
                        <a:pt x="137" y="731"/>
                      </a:lnTo>
                      <a:lnTo>
                        <a:pt x="141" y="733"/>
                      </a:lnTo>
                      <a:lnTo>
                        <a:pt x="146" y="733"/>
                      </a:lnTo>
                      <a:lnTo>
                        <a:pt x="152" y="735"/>
                      </a:lnTo>
                      <a:lnTo>
                        <a:pt x="158" y="735"/>
                      </a:lnTo>
                      <a:lnTo>
                        <a:pt x="162" y="737"/>
                      </a:lnTo>
                      <a:lnTo>
                        <a:pt x="169" y="739"/>
                      </a:lnTo>
                      <a:lnTo>
                        <a:pt x="175" y="739"/>
                      </a:lnTo>
                      <a:lnTo>
                        <a:pt x="179" y="739"/>
                      </a:lnTo>
                      <a:lnTo>
                        <a:pt x="184" y="739"/>
                      </a:lnTo>
                      <a:lnTo>
                        <a:pt x="190" y="739"/>
                      </a:lnTo>
                      <a:lnTo>
                        <a:pt x="198" y="741"/>
                      </a:lnTo>
                      <a:lnTo>
                        <a:pt x="203" y="739"/>
                      </a:lnTo>
                      <a:lnTo>
                        <a:pt x="209" y="739"/>
                      </a:lnTo>
                      <a:lnTo>
                        <a:pt x="217" y="739"/>
                      </a:lnTo>
                      <a:lnTo>
                        <a:pt x="222" y="739"/>
                      </a:lnTo>
                      <a:lnTo>
                        <a:pt x="230" y="739"/>
                      </a:lnTo>
                      <a:lnTo>
                        <a:pt x="238" y="737"/>
                      </a:lnTo>
                      <a:lnTo>
                        <a:pt x="245" y="737"/>
                      </a:lnTo>
                      <a:lnTo>
                        <a:pt x="251" y="735"/>
                      </a:lnTo>
                      <a:lnTo>
                        <a:pt x="259" y="733"/>
                      </a:lnTo>
                      <a:lnTo>
                        <a:pt x="266" y="733"/>
                      </a:lnTo>
                      <a:lnTo>
                        <a:pt x="274" y="731"/>
                      </a:lnTo>
                      <a:lnTo>
                        <a:pt x="283" y="729"/>
                      </a:lnTo>
                      <a:lnTo>
                        <a:pt x="289" y="727"/>
                      </a:lnTo>
                      <a:lnTo>
                        <a:pt x="297" y="723"/>
                      </a:lnTo>
                      <a:lnTo>
                        <a:pt x="304" y="722"/>
                      </a:lnTo>
                      <a:lnTo>
                        <a:pt x="310" y="720"/>
                      </a:lnTo>
                      <a:lnTo>
                        <a:pt x="317" y="716"/>
                      </a:lnTo>
                      <a:lnTo>
                        <a:pt x="325" y="716"/>
                      </a:lnTo>
                      <a:lnTo>
                        <a:pt x="331" y="712"/>
                      </a:lnTo>
                      <a:lnTo>
                        <a:pt x="338" y="710"/>
                      </a:lnTo>
                      <a:lnTo>
                        <a:pt x="344" y="708"/>
                      </a:lnTo>
                      <a:lnTo>
                        <a:pt x="348" y="706"/>
                      </a:lnTo>
                      <a:lnTo>
                        <a:pt x="354" y="704"/>
                      </a:lnTo>
                      <a:lnTo>
                        <a:pt x="361" y="703"/>
                      </a:lnTo>
                      <a:lnTo>
                        <a:pt x="365" y="701"/>
                      </a:lnTo>
                      <a:lnTo>
                        <a:pt x="371" y="699"/>
                      </a:lnTo>
                      <a:lnTo>
                        <a:pt x="376" y="697"/>
                      </a:lnTo>
                      <a:lnTo>
                        <a:pt x="382" y="697"/>
                      </a:lnTo>
                      <a:lnTo>
                        <a:pt x="386" y="695"/>
                      </a:lnTo>
                      <a:lnTo>
                        <a:pt x="392" y="693"/>
                      </a:lnTo>
                      <a:lnTo>
                        <a:pt x="395" y="691"/>
                      </a:lnTo>
                      <a:lnTo>
                        <a:pt x="399" y="689"/>
                      </a:lnTo>
                      <a:lnTo>
                        <a:pt x="407" y="685"/>
                      </a:lnTo>
                      <a:lnTo>
                        <a:pt x="416" y="684"/>
                      </a:lnTo>
                      <a:lnTo>
                        <a:pt x="424" y="680"/>
                      </a:lnTo>
                      <a:lnTo>
                        <a:pt x="430" y="678"/>
                      </a:lnTo>
                      <a:lnTo>
                        <a:pt x="437" y="674"/>
                      </a:lnTo>
                      <a:lnTo>
                        <a:pt x="443" y="672"/>
                      </a:lnTo>
                      <a:lnTo>
                        <a:pt x="449" y="668"/>
                      </a:lnTo>
                      <a:lnTo>
                        <a:pt x="452" y="666"/>
                      </a:lnTo>
                      <a:lnTo>
                        <a:pt x="458" y="665"/>
                      </a:lnTo>
                      <a:lnTo>
                        <a:pt x="462" y="661"/>
                      </a:lnTo>
                      <a:lnTo>
                        <a:pt x="471" y="657"/>
                      </a:lnTo>
                      <a:lnTo>
                        <a:pt x="479" y="655"/>
                      </a:lnTo>
                      <a:lnTo>
                        <a:pt x="485" y="651"/>
                      </a:lnTo>
                      <a:lnTo>
                        <a:pt x="492" y="647"/>
                      </a:lnTo>
                      <a:lnTo>
                        <a:pt x="500" y="644"/>
                      </a:lnTo>
                      <a:lnTo>
                        <a:pt x="508" y="644"/>
                      </a:lnTo>
                      <a:lnTo>
                        <a:pt x="513" y="640"/>
                      </a:lnTo>
                      <a:lnTo>
                        <a:pt x="521" y="638"/>
                      </a:lnTo>
                      <a:lnTo>
                        <a:pt x="528" y="636"/>
                      </a:lnTo>
                      <a:lnTo>
                        <a:pt x="538" y="634"/>
                      </a:lnTo>
                      <a:lnTo>
                        <a:pt x="546" y="632"/>
                      </a:lnTo>
                      <a:lnTo>
                        <a:pt x="553" y="632"/>
                      </a:lnTo>
                      <a:lnTo>
                        <a:pt x="561" y="630"/>
                      </a:lnTo>
                      <a:lnTo>
                        <a:pt x="568" y="630"/>
                      </a:lnTo>
                      <a:lnTo>
                        <a:pt x="576" y="628"/>
                      </a:lnTo>
                      <a:lnTo>
                        <a:pt x="582" y="628"/>
                      </a:lnTo>
                      <a:lnTo>
                        <a:pt x="587" y="628"/>
                      </a:lnTo>
                      <a:lnTo>
                        <a:pt x="593" y="628"/>
                      </a:lnTo>
                      <a:lnTo>
                        <a:pt x="597" y="628"/>
                      </a:lnTo>
                      <a:lnTo>
                        <a:pt x="601" y="628"/>
                      </a:lnTo>
                      <a:lnTo>
                        <a:pt x="603" y="628"/>
                      </a:lnTo>
                      <a:lnTo>
                        <a:pt x="605" y="628"/>
                      </a:lnTo>
                      <a:lnTo>
                        <a:pt x="591" y="606"/>
                      </a:lnTo>
                      <a:lnTo>
                        <a:pt x="589" y="606"/>
                      </a:lnTo>
                      <a:lnTo>
                        <a:pt x="587" y="606"/>
                      </a:lnTo>
                      <a:lnTo>
                        <a:pt x="584" y="606"/>
                      </a:lnTo>
                      <a:lnTo>
                        <a:pt x="578" y="606"/>
                      </a:lnTo>
                      <a:lnTo>
                        <a:pt x="572" y="606"/>
                      </a:lnTo>
                      <a:lnTo>
                        <a:pt x="565" y="608"/>
                      </a:lnTo>
                      <a:lnTo>
                        <a:pt x="557" y="608"/>
                      </a:lnTo>
                      <a:lnTo>
                        <a:pt x="549" y="609"/>
                      </a:lnTo>
                      <a:lnTo>
                        <a:pt x="544" y="609"/>
                      </a:lnTo>
                      <a:lnTo>
                        <a:pt x="538" y="611"/>
                      </a:lnTo>
                      <a:lnTo>
                        <a:pt x="534" y="611"/>
                      </a:lnTo>
                      <a:lnTo>
                        <a:pt x="528" y="611"/>
                      </a:lnTo>
                      <a:lnTo>
                        <a:pt x="523" y="613"/>
                      </a:lnTo>
                      <a:lnTo>
                        <a:pt x="517" y="615"/>
                      </a:lnTo>
                      <a:lnTo>
                        <a:pt x="513" y="615"/>
                      </a:lnTo>
                      <a:lnTo>
                        <a:pt x="508" y="617"/>
                      </a:lnTo>
                      <a:lnTo>
                        <a:pt x="500" y="617"/>
                      </a:lnTo>
                      <a:lnTo>
                        <a:pt x="496" y="619"/>
                      </a:lnTo>
                      <a:lnTo>
                        <a:pt x="490" y="621"/>
                      </a:lnTo>
                      <a:lnTo>
                        <a:pt x="485" y="623"/>
                      </a:lnTo>
                      <a:lnTo>
                        <a:pt x="479" y="623"/>
                      </a:lnTo>
                      <a:lnTo>
                        <a:pt x="473" y="625"/>
                      </a:lnTo>
                      <a:lnTo>
                        <a:pt x="468" y="627"/>
                      </a:lnTo>
                      <a:lnTo>
                        <a:pt x="462" y="628"/>
                      </a:lnTo>
                      <a:lnTo>
                        <a:pt x="456" y="628"/>
                      </a:lnTo>
                      <a:lnTo>
                        <a:pt x="451" y="630"/>
                      </a:lnTo>
                      <a:lnTo>
                        <a:pt x="445" y="632"/>
                      </a:lnTo>
                      <a:lnTo>
                        <a:pt x="439" y="634"/>
                      </a:lnTo>
                      <a:lnTo>
                        <a:pt x="433" y="636"/>
                      </a:lnTo>
                      <a:lnTo>
                        <a:pt x="428" y="638"/>
                      </a:lnTo>
                      <a:lnTo>
                        <a:pt x="422" y="640"/>
                      </a:lnTo>
                      <a:lnTo>
                        <a:pt x="418" y="644"/>
                      </a:lnTo>
                      <a:lnTo>
                        <a:pt x="413" y="646"/>
                      </a:lnTo>
                      <a:lnTo>
                        <a:pt x="407" y="647"/>
                      </a:lnTo>
                      <a:lnTo>
                        <a:pt x="401" y="651"/>
                      </a:lnTo>
                      <a:lnTo>
                        <a:pt x="395" y="653"/>
                      </a:lnTo>
                      <a:lnTo>
                        <a:pt x="390" y="655"/>
                      </a:lnTo>
                      <a:lnTo>
                        <a:pt x="384" y="659"/>
                      </a:lnTo>
                      <a:lnTo>
                        <a:pt x="378" y="661"/>
                      </a:lnTo>
                      <a:lnTo>
                        <a:pt x="373" y="665"/>
                      </a:lnTo>
                      <a:lnTo>
                        <a:pt x="367" y="666"/>
                      </a:lnTo>
                      <a:lnTo>
                        <a:pt x="359" y="668"/>
                      </a:lnTo>
                      <a:lnTo>
                        <a:pt x="354" y="672"/>
                      </a:lnTo>
                      <a:lnTo>
                        <a:pt x="348" y="674"/>
                      </a:lnTo>
                      <a:lnTo>
                        <a:pt x="342" y="676"/>
                      </a:lnTo>
                      <a:lnTo>
                        <a:pt x="337" y="678"/>
                      </a:lnTo>
                      <a:lnTo>
                        <a:pt x="329" y="682"/>
                      </a:lnTo>
                      <a:lnTo>
                        <a:pt x="323" y="684"/>
                      </a:lnTo>
                      <a:lnTo>
                        <a:pt x="316" y="685"/>
                      </a:lnTo>
                      <a:lnTo>
                        <a:pt x="310" y="689"/>
                      </a:lnTo>
                      <a:lnTo>
                        <a:pt x="302" y="689"/>
                      </a:lnTo>
                      <a:lnTo>
                        <a:pt x="297" y="693"/>
                      </a:lnTo>
                      <a:lnTo>
                        <a:pt x="289" y="695"/>
                      </a:lnTo>
                      <a:lnTo>
                        <a:pt x="281" y="695"/>
                      </a:lnTo>
                      <a:lnTo>
                        <a:pt x="274" y="697"/>
                      </a:lnTo>
                      <a:lnTo>
                        <a:pt x="266" y="699"/>
                      </a:lnTo>
                      <a:lnTo>
                        <a:pt x="259" y="701"/>
                      </a:lnTo>
                      <a:lnTo>
                        <a:pt x="251" y="701"/>
                      </a:lnTo>
                      <a:lnTo>
                        <a:pt x="241" y="703"/>
                      </a:lnTo>
                      <a:lnTo>
                        <a:pt x="234" y="704"/>
                      </a:lnTo>
                      <a:lnTo>
                        <a:pt x="228" y="704"/>
                      </a:lnTo>
                      <a:lnTo>
                        <a:pt x="222" y="704"/>
                      </a:lnTo>
                      <a:lnTo>
                        <a:pt x="219" y="704"/>
                      </a:lnTo>
                      <a:lnTo>
                        <a:pt x="215" y="704"/>
                      </a:lnTo>
                      <a:lnTo>
                        <a:pt x="209" y="704"/>
                      </a:lnTo>
                      <a:lnTo>
                        <a:pt x="205" y="704"/>
                      </a:lnTo>
                      <a:lnTo>
                        <a:pt x="200" y="704"/>
                      </a:lnTo>
                      <a:lnTo>
                        <a:pt x="196" y="704"/>
                      </a:lnTo>
                      <a:lnTo>
                        <a:pt x="192" y="703"/>
                      </a:lnTo>
                      <a:lnTo>
                        <a:pt x="186" y="703"/>
                      </a:lnTo>
                      <a:lnTo>
                        <a:pt x="183" y="701"/>
                      </a:lnTo>
                      <a:lnTo>
                        <a:pt x="177" y="701"/>
                      </a:lnTo>
                      <a:lnTo>
                        <a:pt x="173" y="699"/>
                      </a:lnTo>
                      <a:lnTo>
                        <a:pt x="167" y="699"/>
                      </a:lnTo>
                      <a:lnTo>
                        <a:pt x="162" y="697"/>
                      </a:lnTo>
                      <a:lnTo>
                        <a:pt x="158" y="697"/>
                      </a:lnTo>
                      <a:lnTo>
                        <a:pt x="152" y="695"/>
                      </a:lnTo>
                      <a:lnTo>
                        <a:pt x="148" y="693"/>
                      </a:lnTo>
                      <a:lnTo>
                        <a:pt x="143" y="691"/>
                      </a:lnTo>
                      <a:lnTo>
                        <a:pt x="139" y="691"/>
                      </a:lnTo>
                      <a:lnTo>
                        <a:pt x="129" y="687"/>
                      </a:lnTo>
                      <a:lnTo>
                        <a:pt x="122" y="684"/>
                      </a:lnTo>
                      <a:lnTo>
                        <a:pt x="116" y="680"/>
                      </a:lnTo>
                      <a:lnTo>
                        <a:pt x="112" y="676"/>
                      </a:lnTo>
                      <a:lnTo>
                        <a:pt x="106" y="672"/>
                      </a:lnTo>
                      <a:lnTo>
                        <a:pt x="103" y="670"/>
                      </a:lnTo>
                      <a:lnTo>
                        <a:pt x="93" y="663"/>
                      </a:lnTo>
                      <a:lnTo>
                        <a:pt x="86" y="657"/>
                      </a:lnTo>
                      <a:lnTo>
                        <a:pt x="82" y="651"/>
                      </a:lnTo>
                      <a:lnTo>
                        <a:pt x="78" y="647"/>
                      </a:lnTo>
                      <a:lnTo>
                        <a:pt x="74" y="644"/>
                      </a:lnTo>
                      <a:lnTo>
                        <a:pt x="70" y="638"/>
                      </a:lnTo>
                      <a:lnTo>
                        <a:pt x="68" y="634"/>
                      </a:lnTo>
                      <a:lnTo>
                        <a:pt x="65" y="628"/>
                      </a:lnTo>
                      <a:lnTo>
                        <a:pt x="61" y="625"/>
                      </a:lnTo>
                      <a:lnTo>
                        <a:pt x="59" y="619"/>
                      </a:lnTo>
                      <a:lnTo>
                        <a:pt x="55" y="613"/>
                      </a:lnTo>
                      <a:lnTo>
                        <a:pt x="53" y="608"/>
                      </a:lnTo>
                      <a:lnTo>
                        <a:pt x="49" y="600"/>
                      </a:lnTo>
                      <a:lnTo>
                        <a:pt x="48" y="594"/>
                      </a:lnTo>
                      <a:lnTo>
                        <a:pt x="44" y="589"/>
                      </a:lnTo>
                      <a:lnTo>
                        <a:pt x="42" y="583"/>
                      </a:lnTo>
                      <a:lnTo>
                        <a:pt x="40" y="575"/>
                      </a:lnTo>
                      <a:lnTo>
                        <a:pt x="38" y="568"/>
                      </a:lnTo>
                      <a:lnTo>
                        <a:pt x="36" y="560"/>
                      </a:lnTo>
                      <a:lnTo>
                        <a:pt x="34" y="552"/>
                      </a:lnTo>
                      <a:lnTo>
                        <a:pt x="32" y="545"/>
                      </a:lnTo>
                      <a:lnTo>
                        <a:pt x="32" y="537"/>
                      </a:lnTo>
                      <a:lnTo>
                        <a:pt x="30" y="528"/>
                      </a:lnTo>
                      <a:lnTo>
                        <a:pt x="30" y="520"/>
                      </a:lnTo>
                      <a:lnTo>
                        <a:pt x="30" y="511"/>
                      </a:lnTo>
                      <a:lnTo>
                        <a:pt x="30" y="501"/>
                      </a:lnTo>
                      <a:lnTo>
                        <a:pt x="32" y="495"/>
                      </a:lnTo>
                      <a:lnTo>
                        <a:pt x="34" y="494"/>
                      </a:lnTo>
                      <a:lnTo>
                        <a:pt x="38" y="490"/>
                      </a:lnTo>
                      <a:lnTo>
                        <a:pt x="42" y="486"/>
                      </a:lnTo>
                      <a:lnTo>
                        <a:pt x="48" y="484"/>
                      </a:lnTo>
                      <a:lnTo>
                        <a:pt x="51" y="482"/>
                      </a:lnTo>
                      <a:lnTo>
                        <a:pt x="55" y="480"/>
                      </a:lnTo>
                      <a:lnTo>
                        <a:pt x="59" y="478"/>
                      </a:lnTo>
                      <a:lnTo>
                        <a:pt x="65" y="476"/>
                      </a:lnTo>
                      <a:lnTo>
                        <a:pt x="70" y="475"/>
                      </a:lnTo>
                      <a:lnTo>
                        <a:pt x="76" y="473"/>
                      </a:lnTo>
                      <a:lnTo>
                        <a:pt x="80" y="473"/>
                      </a:lnTo>
                      <a:lnTo>
                        <a:pt x="87" y="471"/>
                      </a:lnTo>
                      <a:lnTo>
                        <a:pt x="95" y="469"/>
                      </a:lnTo>
                      <a:lnTo>
                        <a:pt x="103" y="469"/>
                      </a:lnTo>
                      <a:lnTo>
                        <a:pt x="106" y="469"/>
                      </a:lnTo>
                      <a:lnTo>
                        <a:pt x="110" y="467"/>
                      </a:lnTo>
                      <a:lnTo>
                        <a:pt x="116" y="467"/>
                      </a:lnTo>
                      <a:lnTo>
                        <a:pt x="120" y="467"/>
                      </a:lnTo>
                      <a:lnTo>
                        <a:pt x="124" y="467"/>
                      </a:lnTo>
                      <a:lnTo>
                        <a:pt x="129" y="467"/>
                      </a:lnTo>
                      <a:lnTo>
                        <a:pt x="135" y="467"/>
                      </a:lnTo>
                      <a:lnTo>
                        <a:pt x="141" y="467"/>
                      </a:lnTo>
                      <a:lnTo>
                        <a:pt x="145" y="467"/>
                      </a:lnTo>
                      <a:lnTo>
                        <a:pt x="150" y="467"/>
                      </a:lnTo>
                      <a:lnTo>
                        <a:pt x="156" y="467"/>
                      </a:lnTo>
                      <a:lnTo>
                        <a:pt x="162" y="467"/>
                      </a:lnTo>
                      <a:lnTo>
                        <a:pt x="255" y="440"/>
                      </a:lnTo>
                      <a:lnTo>
                        <a:pt x="253" y="440"/>
                      </a:lnTo>
                      <a:lnTo>
                        <a:pt x="247" y="438"/>
                      </a:lnTo>
                      <a:lnTo>
                        <a:pt x="243" y="438"/>
                      </a:lnTo>
                      <a:lnTo>
                        <a:pt x="240" y="438"/>
                      </a:lnTo>
                      <a:lnTo>
                        <a:pt x="234" y="437"/>
                      </a:lnTo>
                      <a:lnTo>
                        <a:pt x="228" y="437"/>
                      </a:lnTo>
                      <a:lnTo>
                        <a:pt x="222" y="437"/>
                      </a:lnTo>
                      <a:lnTo>
                        <a:pt x="217" y="435"/>
                      </a:lnTo>
                      <a:lnTo>
                        <a:pt x="209" y="435"/>
                      </a:lnTo>
                      <a:lnTo>
                        <a:pt x="202" y="435"/>
                      </a:lnTo>
                      <a:lnTo>
                        <a:pt x="192" y="435"/>
                      </a:lnTo>
                      <a:lnTo>
                        <a:pt x="184" y="435"/>
                      </a:lnTo>
                      <a:lnTo>
                        <a:pt x="177" y="435"/>
                      </a:lnTo>
                      <a:lnTo>
                        <a:pt x="169" y="435"/>
                      </a:lnTo>
                      <a:lnTo>
                        <a:pt x="164" y="433"/>
                      </a:lnTo>
                      <a:lnTo>
                        <a:pt x="158" y="433"/>
                      </a:lnTo>
                      <a:lnTo>
                        <a:pt x="154" y="433"/>
                      </a:lnTo>
                      <a:lnTo>
                        <a:pt x="150" y="433"/>
                      </a:lnTo>
                      <a:lnTo>
                        <a:pt x="145" y="433"/>
                      </a:lnTo>
                      <a:lnTo>
                        <a:pt x="141" y="433"/>
                      </a:lnTo>
                      <a:lnTo>
                        <a:pt x="135" y="433"/>
                      </a:lnTo>
                      <a:lnTo>
                        <a:pt x="131" y="435"/>
                      </a:lnTo>
                      <a:lnTo>
                        <a:pt x="127" y="435"/>
                      </a:lnTo>
                      <a:lnTo>
                        <a:pt x="122" y="435"/>
                      </a:lnTo>
                      <a:lnTo>
                        <a:pt x="118" y="435"/>
                      </a:lnTo>
                      <a:lnTo>
                        <a:pt x="112" y="435"/>
                      </a:lnTo>
                      <a:lnTo>
                        <a:pt x="103" y="435"/>
                      </a:lnTo>
                      <a:lnTo>
                        <a:pt x="95" y="437"/>
                      </a:lnTo>
                      <a:lnTo>
                        <a:pt x="91" y="437"/>
                      </a:lnTo>
                      <a:lnTo>
                        <a:pt x="86" y="437"/>
                      </a:lnTo>
                      <a:lnTo>
                        <a:pt x="82" y="438"/>
                      </a:lnTo>
                      <a:lnTo>
                        <a:pt x="78" y="438"/>
                      </a:lnTo>
                      <a:lnTo>
                        <a:pt x="68" y="440"/>
                      </a:lnTo>
                      <a:lnTo>
                        <a:pt x="61" y="442"/>
                      </a:lnTo>
                      <a:lnTo>
                        <a:pt x="53" y="444"/>
                      </a:lnTo>
                      <a:lnTo>
                        <a:pt x="46" y="446"/>
                      </a:lnTo>
                      <a:lnTo>
                        <a:pt x="40" y="450"/>
                      </a:lnTo>
                      <a:lnTo>
                        <a:pt x="34" y="454"/>
                      </a:lnTo>
                      <a:lnTo>
                        <a:pt x="32" y="452"/>
                      </a:lnTo>
                      <a:lnTo>
                        <a:pt x="32" y="450"/>
                      </a:lnTo>
                      <a:lnTo>
                        <a:pt x="32" y="446"/>
                      </a:lnTo>
                      <a:lnTo>
                        <a:pt x="32" y="440"/>
                      </a:lnTo>
                      <a:lnTo>
                        <a:pt x="32" y="433"/>
                      </a:lnTo>
                      <a:lnTo>
                        <a:pt x="32" y="425"/>
                      </a:lnTo>
                      <a:lnTo>
                        <a:pt x="32" y="419"/>
                      </a:lnTo>
                      <a:lnTo>
                        <a:pt x="32" y="416"/>
                      </a:lnTo>
                      <a:lnTo>
                        <a:pt x="32" y="410"/>
                      </a:lnTo>
                      <a:lnTo>
                        <a:pt x="32" y="406"/>
                      </a:lnTo>
                      <a:lnTo>
                        <a:pt x="32" y="400"/>
                      </a:lnTo>
                      <a:lnTo>
                        <a:pt x="32" y="395"/>
                      </a:lnTo>
                      <a:lnTo>
                        <a:pt x="32" y="387"/>
                      </a:lnTo>
                      <a:lnTo>
                        <a:pt x="32" y="381"/>
                      </a:lnTo>
                      <a:lnTo>
                        <a:pt x="32" y="376"/>
                      </a:lnTo>
                      <a:lnTo>
                        <a:pt x="32" y="370"/>
                      </a:lnTo>
                      <a:lnTo>
                        <a:pt x="32" y="362"/>
                      </a:lnTo>
                      <a:lnTo>
                        <a:pt x="32" y="357"/>
                      </a:lnTo>
                      <a:lnTo>
                        <a:pt x="32" y="349"/>
                      </a:lnTo>
                      <a:lnTo>
                        <a:pt x="32" y="342"/>
                      </a:lnTo>
                      <a:lnTo>
                        <a:pt x="32" y="334"/>
                      </a:lnTo>
                      <a:lnTo>
                        <a:pt x="34" y="328"/>
                      </a:lnTo>
                      <a:lnTo>
                        <a:pt x="34" y="321"/>
                      </a:lnTo>
                      <a:lnTo>
                        <a:pt x="36" y="313"/>
                      </a:lnTo>
                      <a:lnTo>
                        <a:pt x="36" y="304"/>
                      </a:lnTo>
                      <a:lnTo>
                        <a:pt x="38" y="298"/>
                      </a:lnTo>
                      <a:lnTo>
                        <a:pt x="38" y="288"/>
                      </a:lnTo>
                      <a:lnTo>
                        <a:pt x="40" y="281"/>
                      </a:lnTo>
                      <a:lnTo>
                        <a:pt x="40" y="271"/>
                      </a:lnTo>
                      <a:lnTo>
                        <a:pt x="42" y="266"/>
                      </a:lnTo>
                      <a:lnTo>
                        <a:pt x="42" y="256"/>
                      </a:lnTo>
                      <a:lnTo>
                        <a:pt x="44" y="248"/>
                      </a:lnTo>
                      <a:lnTo>
                        <a:pt x="46" y="239"/>
                      </a:lnTo>
                      <a:lnTo>
                        <a:pt x="48" y="231"/>
                      </a:lnTo>
                      <a:lnTo>
                        <a:pt x="49" y="224"/>
                      </a:lnTo>
                      <a:lnTo>
                        <a:pt x="51" y="216"/>
                      </a:lnTo>
                      <a:lnTo>
                        <a:pt x="53" y="207"/>
                      </a:lnTo>
                      <a:lnTo>
                        <a:pt x="57" y="199"/>
                      </a:lnTo>
                      <a:lnTo>
                        <a:pt x="59" y="191"/>
                      </a:lnTo>
                      <a:lnTo>
                        <a:pt x="61" y="184"/>
                      </a:lnTo>
                      <a:lnTo>
                        <a:pt x="65" y="176"/>
                      </a:lnTo>
                      <a:lnTo>
                        <a:pt x="68" y="169"/>
                      </a:lnTo>
                      <a:lnTo>
                        <a:pt x="70" y="161"/>
                      </a:lnTo>
                      <a:lnTo>
                        <a:pt x="74" y="153"/>
                      </a:lnTo>
                      <a:lnTo>
                        <a:pt x="76" y="146"/>
                      </a:lnTo>
                      <a:lnTo>
                        <a:pt x="82" y="138"/>
                      </a:lnTo>
                      <a:lnTo>
                        <a:pt x="86" y="131"/>
                      </a:lnTo>
                      <a:lnTo>
                        <a:pt x="89" y="123"/>
                      </a:lnTo>
                      <a:lnTo>
                        <a:pt x="93" y="117"/>
                      </a:lnTo>
                      <a:lnTo>
                        <a:pt x="99" y="112"/>
                      </a:lnTo>
                      <a:lnTo>
                        <a:pt x="103" y="104"/>
                      </a:lnTo>
                      <a:lnTo>
                        <a:pt x="108" y="98"/>
                      </a:lnTo>
                      <a:lnTo>
                        <a:pt x="112" y="91"/>
                      </a:lnTo>
                      <a:lnTo>
                        <a:pt x="118" y="87"/>
                      </a:lnTo>
                      <a:lnTo>
                        <a:pt x="124" y="81"/>
                      </a:lnTo>
                      <a:lnTo>
                        <a:pt x="129" y="76"/>
                      </a:lnTo>
                      <a:lnTo>
                        <a:pt x="135" y="70"/>
                      </a:lnTo>
                      <a:lnTo>
                        <a:pt x="141" y="66"/>
                      </a:lnTo>
                      <a:lnTo>
                        <a:pt x="143" y="64"/>
                      </a:lnTo>
                      <a:lnTo>
                        <a:pt x="146" y="62"/>
                      </a:lnTo>
                      <a:lnTo>
                        <a:pt x="152" y="60"/>
                      </a:lnTo>
                      <a:lnTo>
                        <a:pt x="162" y="57"/>
                      </a:lnTo>
                      <a:lnTo>
                        <a:pt x="165" y="53"/>
                      </a:lnTo>
                      <a:lnTo>
                        <a:pt x="169" y="51"/>
                      </a:lnTo>
                      <a:lnTo>
                        <a:pt x="175" y="47"/>
                      </a:lnTo>
                      <a:lnTo>
                        <a:pt x="179" y="45"/>
                      </a:lnTo>
                      <a:lnTo>
                        <a:pt x="184" y="41"/>
                      </a:lnTo>
                      <a:lnTo>
                        <a:pt x="190" y="39"/>
                      </a:lnTo>
                      <a:lnTo>
                        <a:pt x="194" y="36"/>
                      </a:lnTo>
                      <a:lnTo>
                        <a:pt x="200" y="34"/>
                      </a:lnTo>
                      <a:lnTo>
                        <a:pt x="207" y="28"/>
                      </a:lnTo>
                      <a:lnTo>
                        <a:pt x="213" y="20"/>
                      </a:lnTo>
                      <a:lnTo>
                        <a:pt x="217" y="15"/>
                      </a:lnTo>
                      <a:lnTo>
                        <a:pt x="219" y="11"/>
                      </a:lnTo>
                      <a:lnTo>
                        <a:pt x="217" y="5"/>
                      </a:lnTo>
                      <a:lnTo>
                        <a:pt x="211" y="1"/>
                      </a:lnTo>
                      <a:lnTo>
                        <a:pt x="207" y="0"/>
                      </a:lnTo>
                      <a:lnTo>
                        <a:pt x="202" y="0"/>
                      </a:lnTo>
                      <a:lnTo>
                        <a:pt x="196" y="0"/>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0" name="Freeform 284"/>
                <p:cNvSpPr>
                  <a:spLocks/>
                </p:cNvSpPr>
                <p:nvPr/>
              </p:nvSpPr>
              <p:spPr bwMode="auto">
                <a:xfrm>
                  <a:off x="1687" y="428"/>
                  <a:ext cx="103" cy="173"/>
                </a:xfrm>
                <a:custGeom>
                  <a:avLst/>
                  <a:gdLst>
                    <a:gd name="T0" fmla="*/ 1 w 205"/>
                    <a:gd name="T1" fmla="*/ 6 h 348"/>
                    <a:gd name="T2" fmla="*/ 3 w 205"/>
                    <a:gd name="T3" fmla="*/ 7 h 348"/>
                    <a:gd name="T4" fmla="*/ 5 w 205"/>
                    <a:gd name="T5" fmla="*/ 8 h 348"/>
                    <a:gd name="T6" fmla="*/ 7 w 205"/>
                    <a:gd name="T7" fmla="*/ 9 h 348"/>
                    <a:gd name="T8" fmla="*/ 10 w 205"/>
                    <a:gd name="T9" fmla="*/ 11 h 348"/>
                    <a:gd name="T10" fmla="*/ 14 w 205"/>
                    <a:gd name="T11" fmla="*/ 13 h 348"/>
                    <a:gd name="T12" fmla="*/ 17 w 205"/>
                    <a:gd name="T13" fmla="*/ 16 h 348"/>
                    <a:gd name="T14" fmla="*/ 21 w 205"/>
                    <a:gd name="T15" fmla="*/ 19 h 348"/>
                    <a:gd name="T16" fmla="*/ 25 w 205"/>
                    <a:gd name="T17" fmla="*/ 22 h 348"/>
                    <a:gd name="T18" fmla="*/ 28 w 205"/>
                    <a:gd name="T19" fmla="*/ 26 h 348"/>
                    <a:gd name="T20" fmla="*/ 30 w 205"/>
                    <a:gd name="T21" fmla="*/ 28 h 348"/>
                    <a:gd name="T22" fmla="*/ 32 w 205"/>
                    <a:gd name="T23" fmla="*/ 30 h 348"/>
                    <a:gd name="T24" fmla="*/ 33 w 205"/>
                    <a:gd name="T25" fmla="*/ 32 h 348"/>
                    <a:gd name="T26" fmla="*/ 35 w 205"/>
                    <a:gd name="T27" fmla="*/ 35 h 348"/>
                    <a:gd name="T28" fmla="*/ 36 w 205"/>
                    <a:gd name="T29" fmla="*/ 38 h 348"/>
                    <a:gd name="T30" fmla="*/ 38 w 205"/>
                    <a:gd name="T31" fmla="*/ 41 h 348"/>
                    <a:gd name="T32" fmla="*/ 40 w 205"/>
                    <a:gd name="T33" fmla="*/ 44 h 348"/>
                    <a:gd name="T34" fmla="*/ 41 w 205"/>
                    <a:gd name="T35" fmla="*/ 47 h 348"/>
                    <a:gd name="T36" fmla="*/ 42 w 205"/>
                    <a:gd name="T37" fmla="*/ 50 h 348"/>
                    <a:gd name="T38" fmla="*/ 43 w 205"/>
                    <a:gd name="T39" fmla="*/ 54 h 348"/>
                    <a:gd name="T40" fmla="*/ 44 w 205"/>
                    <a:gd name="T41" fmla="*/ 57 h 348"/>
                    <a:gd name="T42" fmla="*/ 48 w 205"/>
                    <a:gd name="T43" fmla="*/ 86 h 348"/>
                    <a:gd name="T44" fmla="*/ 48 w 205"/>
                    <a:gd name="T45" fmla="*/ 85 h 348"/>
                    <a:gd name="T46" fmla="*/ 49 w 205"/>
                    <a:gd name="T47" fmla="*/ 84 h 348"/>
                    <a:gd name="T48" fmla="*/ 51 w 205"/>
                    <a:gd name="T49" fmla="*/ 82 h 348"/>
                    <a:gd name="T50" fmla="*/ 51 w 205"/>
                    <a:gd name="T51" fmla="*/ 78 h 348"/>
                    <a:gd name="T52" fmla="*/ 51 w 205"/>
                    <a:gd name="T53" fmla="*/ 75 h 348"/>
                    <a:gd name="T54" fmla="*/ 52 w 205"/>
                    <a:gd name="T55" fmla="*/ 73 h 348"/>
                    <a:gd name="T56" fmla="*/ 52 w 205"/>
                    <a:gd name="T57" fmla="*/ 70 h 348"/>
                    <a:gd name="T58" fmla="*/ 52 w 205"/>
                    <a:gd name="T59" fmla="*/ 66 h 348"/>
                    <a:gd name="T60" fmla="*/ 51 w 205"/>
                    <a:gd name="T61" fmla="*/ 62 h 348"/>
                    <a:gd name="T62" fmla="*/ 51 w 205"/>
                    <a:gd name="T63" fmla="*/ 58 h 348"/>
                    <a:gd name="T64" fmla="*/ 51 w 205"/>
                    <a:gd name="T65" fmla="*/ 55 h 348"/>
                    <a:gd name="T66" fmla="*/ 50 w 205"/>
                    <a:gd name="T67" fmla="*/ 53 h 348"/>
                    <a:gd name="T68" fmla="*/ 49 w 205"/>
                    <a:gd name="T69" fmla="*/ 51 h 348"/>
                    <a:gd name="T70" fmla="*/ 49 w 205"/>
                    <a:gd name="T71" fmla="*/ 48 h 348"/>
                    <a:gd name="T72" fmla="*/ 48 w 205"/>
                    <a:gd name="T73" fmla="*/ 46 h 348"/>
                    <a:gd name="T74" fmla="*/ 48 w 205"/>
                    <a:gd name="T75" fmla="*/ 44 h 348"/>
                    <a:gd name="T76" fmla="*/ 46 w 205"/>
                    <a:gd name="T77" fmla="*/ 40 h 348"/>
                    <a:gd name="T78" fmla="*/ 45 w 205"/>
                    <a:gd name="T79" fmla="*/ 37 h 348"/>
                    <a:gd name="T80" fmla="*/ 45 w 205"/>
                    <a:gd name="T81" fmla="*/ 35 h 348"/>
                    <a:gd name="T82" fmla="*/ 42 w 205"/>
                    <a:gd name="T83" fmla="*/ 31 h 348"/>
                    <a:gd name="T84" fmla="*/ 40 w 205"/>
                    <a:gd name="T85" fmla="*/ 27 h 348"/>
                    <a:gd name="T86" fmla="*/ 37 w 205"/>
                    <a:gd name="T87" fmla="*/ 23 h 348"/>
                    <a:gd name="T88" fmla="*/ 35 w 205"/>
                    <a:gd name="T89" fmla="*/ 19 h 348"/>
                    <a:gd name="T90" fmla="*/ 31 w 205"/>
                    <a:gd name="T91" fmla="*/ 15 h 348"/>
                    <a:gd name="T92" fmla="*/ 27 w 205"/>
                    <a:gd name="T93" fmla="*/ 12 h 348"/>
                    <a:gd name="T94" fmla="*/ 24 w 205"/>
                    <a:gd name="T95" fmla="*/ 9 h 348"/>
                    <a:gd name="T96" fmla="*/ 22 w 205"/>
                    <a:gd name="T97" fmla="*/ 8 h 348"/>
                    <a:gd name="T98" fmla="*/ 19 w 205"/>
                    <a:gd name="T99" fmla="*/ 6 h 348"/>
                    <a:gd name="T100" fmla="*/ 17 w 205"/>
                    <a:gd name="T101" fmla="*/ 5 h 348"/>
                    <a:gd name="T102" fmla="*/ 15 w 205"/>
                    <a:gd name="T103" fmla="*/ 4 h 348"/>
                    <a:gd name="T104" fmla="*/ 13 w 205"/>
                    <a:gd name="T105" fmla="*/ 2 h 348"/>
                    <a:gd name="T106" fmla="*/ 10 w 205"/>
                    <a:gd name="T107" fmla="*/ 2 h 348"/>
                    <a:gd name="T108" fmla="*/ 7 w 205"/>
                    <a:gd name="T109" fmla="*/ 1 h 348"/>
                    <a:gd name="T110" fmla="*/ 5 w 205"/>
                    <a:gd name="T111" fmla="*/ 0 h 348"/>
                    <a:gd name="T112" fmla="*/ 0 w 205"/>
                    <a:gd name="T113" fmla="*/ 6 h 3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5"/>
                    <a:gd name="T172" fmla="*/ 0 h 348"/>
                    <a:gd name="T173" fmla="*/ 205 w 205"/>
                    <a:gd name="T174" fmla="*/ 348 h 3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5" h="348">
                      <a:moveTo>
                        <a:pt x="0" y="27"/>
                      </a:moveTo>
                      <a:lnTo>
                        <a:pt x="2" y="27"/>
                      </a:lnTo>
                      <a:lnTo>
                        <a:pt x="5" y="29"/>
                      </a:lnTo>
                      <a:lnTo>
                        <a:pt x="9" y="29"/>
                      </a:lnTo>
                      <a:lnTo>
                        <a:pt x="13" y="30"/>
                      </a:lnTo>
                      <a:lnTo>
                        <a:pt x="17" y="32"/>
                      </a:lnTo>
                      <a:lnTo>
                        <a:pt x="23" y="36"/>
                      </a:lnTo>
                      <a:lnTo>
                        <a:pt x="28" y="38"/>
                      </a:lnTo>
                      <a:lnTo>
                        <a:pt x="34" y="42"/>
                      </a:lnTo>
                      <a:lnTo>
                        <a:pt x="40" y="46"/>
                      </a:lnTo>
                      <a:lnTo>
                        <a:pt x="47" y="49"/>
                      </a:lnTo>
                      <a:lnTo>
                        <a:pt x="53" y="55"/>
                      </a:lnTo>
                      <a:lnTo>
                        <a:pt x="61" y="61"/>
                      </a:lnTo>
                      <a:lnTo>
                        <a:pt x="68" y="65"/>
                      </a:lnTo>
                      <a:lnTo>
                        <a:pt x="76" y="72"/>
                      </a:lnTo>
                      <a:lnTo>
                        <a:pt x="83" y="78"/>
                      </a:lnTo>
                      <a:lnTo>
                        <a:pt x="91" y="86"/>
                      </a:lnTo>
                      <a:lnTo>
                        <a:pt x="99" y="91"/>
                      </a:lnTo>
                      <a:lnTo>
                        <a:pt x="106" y="101"/>
                      </a:lnTo>
                      <a:lnTo>
                        <a:pt x="110" y="105"/>
                      </a:lnTo>
                      <a:lnTo>
                        <a:pt x="114" y="108"/>
                      </a:lnTo>
                      <a:lnTo>
                        <a:pt x="118" y="112"/>
                      </a:lnTo>
                      <a:lnTo>
                        <a:pt x="121" y="118"/>
                      </a:lnTo>
                      <a:lnTo>
                        <a:pt x="125" y="122"/>
                      </a:lnTo>
                      <a:lnTo>
                        <a:pt x="129" y="127"/>
                      </a:lnTo>
                      <a:lnTo>
                        <a:pt x="131" y="131"/>
                      </a:lnTo>
                      <a:lnTo>
                        <a:pt x="135" y="137"/>
                      </a:lnTo>
                      <a:lnTo>
                        <a:pt x="139" y="143"/>
                      </a:lnTo>
                      <a:lnTo>
                        <a:pt x="140" y="148"/>
                      </a:lnTo>
                      <a:lnTo>
                        <a:pt x="144" y="154"/>
                      </a:lnTo>
                      <a:lnTo>
                        <a:pt x="148" y="160"/>
                      </a:lnTo>
                      <a:lnTo>
                        <a:pt x="150" y="165"/>
                      </a:lnTo>
                      <a:lnTo>
                        <a:pt x="154" y="171"/>
                      </a:lnTo>
                      <a:lnTo>
                        <a:pt x="158" y="177"/>
                      </a:lnTo>
                      <a:lnTo>
                        <a:pt x="159" y="184"/>
                      </a:lnTo>
                      <a:lnTo>
                        <a:pt x="161" y="190"/>
                      </a:lnTo>
                      <a:lnTo>
                        <a:pt x="163" y="198"/>
                      </a:lnTo>
                      <a:lnTo>
                        <a:pt x="167" y="203"/>
                      </a:lnTo>
                      <a:lnTo>
                        <a:pt x="169" y="211"/>
                      </a:lnTo>
                      <a:lnTo>
                        <a:pt x="171" y="219"/>
                      </a:lnTo>
                      <a:lnTo>
                        <a:pt x="173" y="226"/>
                      </a:lnTo>
                      <a:lnTo>
                        <a:pt x="175" y="232"/>
                      </a:lnTo>
                      <a:lnTo>
                        <a:pt x="177" y="241"/>
                      </a:lnTo>
                      <a:lnTo>
                        <a:pt x="190" y="348"/>
                      </a:lnTo>
                      <a:lnTo>
                        <a:pt x="190" y="346"/>
                      </a:lnTo>
                      <a:lnTo>
                        <a:pt x="192" y="344"/>
                      </a:lnTo>
                      <a:lnTo>
                        <a:pt x="194" y="340"/>
                      </a:lnTo>
                      <a:lnTo>
                        <a:pt x="196" y="338"/>
                      </a:lnTo>
                      <a:lnTo>
                        <a:pt x="197" y="333"/>
                      </a:lnTo>
                      <a:lnTo>
                        <a:pt x="201" y="329"/>
                      </a:lnTo>
                      <a:lnTo>
                        <a:pt x="201" y="321"/>
                      </a:lnTo>
                      <a:lnTo>
                        <a:pt x="203" y="314"/>
                      </a:lnTo>
                      <a:lnTo>
                        <a:pt x="203" y="308"/>
                      </a:lnTo>
                      <a:lnTo>
                        <a:pt x="203" y="304"/>
                      </a:lnTo>
                      <a:lnTo>
                        <a:pt x="205" y="298"/>
                      </a:lnTo>
                      <a:lnTo>
                        <a:pt x="205" y="295"/>
                      </a:lnTo>
                      <a:lnTo>
                        <a:pt x="205" y="287"/>
                      </a:lnTo>
                      <a:lnTo>
                        <a:pt x="205" y="281"/>
                      </a:lnTo>
                      <a:lnTo>
                        <a:pt x="205" y="274"/>
                      </a:lnTo>
                      <a:lnTo>
                        <a:pt x="205" y="268"/>
                      </a:lnTo>
                      <a:lnTo>
                        <a:pt x="203" y="258"/>
                      </a:lnTo>
                      <a:lnTo>
                        <a:pt x="203" y="251"/>
                      </a:lnTo>
                      <a:lnTo>
                        <a:pt x="203" y="241"/>
                      </a:lnTo>
                      <a:lnTo>
                        <a:pt x="201" y="234"/>
                      </a:lnTo>
                      <a:lnTo>
                        <a:pt x="201" y="230"/>
                      </a:lnTo>
                      <a:lnTo>
                        <a:pt x="201" y="224"/>
                      </a:lnTo>
                      <a:lnTo>
                        <a:pt x="199" y="219"/>
                      </a:lnTo>
                      <a:lnTo>
                        <a:pt x="199" y="215"/>
                      </a:lnTo>
                      <a:lnTo>
                        <a:pt x="197" y="209"/>
                      </a:lnTo>
                      <a:lnTo>
                        <a:pt x="196" y="205"/>
                      </a:lnTo>
                      <a:lnTo>
                        <a:pt x="196" y="200"/>
                      </a:lnTo>
                      <a:lnTo>
                        <a:pt x="196" y="196"/>
                      </a:lnTo>
                      <a:lnTo>
                        <a:pt x="194" y="190"/>
                      </a:lnTo>
                      <a:lnTo>
                        <a:pt x="192" y="186"/>
                      </a:lnTo>
                      <a:lnTo>
                        <a:pt x="190" y="181"/>
                      </a:lnTo>
                      <a:lnTo>
                        <a:pt x="190" y="177"/>
                      </a:lnTo>
                      <a:lnTo>
                        <a:pt x="186" y="167"/>
                      </a:lnTo>
                      <a:lnTo>
                        <a:pt x="184" y="160"/>
                      </a:lnTo>
                      <a:lnTo>
                        <a:pt x="180" y="154"/>
                      </a:lnTo>
                      <a:lnTo>
                        <a:pt x="180" y="150"/>
                      </a:lnTo>
                      <a:lnTo>
                        <a:pt x="178" y="146"/>
                      </a:lnTo>
                      <a:lnTo>
                        <a:pt x="177" y="143"/>
                      </a:lnTo>
                      <a:lnTo>
                        <a:pt x="173" y="133"/>
                      </a:lnTo>
                      <a:lnTo>
                        <a:pt x="167" y="125"/>
                      </a:lnTo>
                      <a:lnTo>
                        <a:pt x="163" y="116"/>
                      </a:lnTo>
                      <a:lnTo>
                        <a:pt x="158" y="108"/>
                      </a:lnTo>
                      <a:lnTo>
                        <a:pt x="154" y="101"/>
                      </a:lnTo>
                      <a:lnTo>
                        <a:pt x="148" y="93"/>
                      </a:lnTo>
                      <a:lnTo>
                        <a:pt x="142" y="86"/>
                      </a:lnTo>
                      <a:lnTo>
                        <a:pt x="137" y="76"/>
                      </a:lnTo>
                      <a:lnTo>
                        <a:pt x="129" y="70"/>
                      </a:lnTo>
                      <a:lnTo>
                        <a:pt x="123" y="63"/>
                      </a:lnTo>
                      <a:lnTo>
                        <a:pt x="116" y="55"/>
                      </a:lnTo>
                      <a:lnTo>
                        <a:pt x="108" y="49"/>
                      </a:lnTo>
                      <a:lnTo>
                        <a:pt x="102" y="44"/>
                      </a:lnTo>
                      <a:lnTo>
                        <a:pt x="95" y="38"/>
                      </a:lnTo>
                      <a:lnTo>
                        <a:pt x="89" y="34"/>
                      </a:lnTo>
                      <a:lnTo>
                        <a:pt x="85" y="32"/>
                      </a:lnTo>
                      <a:lnTo>
                        <a:pt x="82" y="29"/>
                      </a:lnTo>
                      <a:lnTo>
                        <a:pt x="76" y="27"/>
                      </a:lnTo>
                      <a:lnTo>
                        <a:pt x="72" y="23"/>
                      </a:lnTo>
                      <a:lnTo>
                        <a:pt x="68" y="21"/>
                      </a:lnTo>
                      <a:lnTo>
                        <a:pt x="63" y="19"/>
                      </a:lnTo>
                      <a:lnTo>
                        <a:pt x="59" y="17"/>
                      </a:lnTo>
                      <a:lnTo>
                        <a:pt x="53" y="15"/>
                      </a:lnTo>
                      <a:lnTo>
                        <a:pt x="49" y="11"/>
                      </a:lnTo>
                      <a:lnTo>
                        <a:pt x="44" y="10"/>
                      </a:lnTo>
                      <a:lnTo>
                        <a:pt x="40" y="8"/>
                      </a:lnTo>
                      <a:lnTo>
                        <a:pt x="34" y="6"/>
                      </a:lnTo>
                      <a:lnTo>
                        <a:pt x="28" y="4"/>
                      </a:lnTo>
                      <a:lnTo>
                        <a:pt x="24" y="2"/>
                      </a:lnTo>
                      <a:lnTo>
                        <a:pt x="19"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1" name="Freeform 285"/>
                <p:cNvSpPr>
                  <a:spLocks/>
                </p:cNvSpPr>
                <p:nvPr/>
              </p:nvSpPr>
              <p:spPr bwMode="auto">
                <a:xfrm>
                  <a:off x="1692" y="504"/>
                  <a:ext cx="86" cy="127"/>
                </a:xfrm>
                <a:custGeom>
                  <a:avLst/>
                  <a:gdLst>
                    <a:gd name="T0" fmla="*/ 12 w 171"/>
                    <a:gd name="T1" fmla="*/ 62 h 253"/>
                    <a:gd name="T2" fmla="*/ 11 w 171"/>
                    <a:gd name="T3" fmla="*/ 60 h 253"/>
                    <a:gd name="T4" fmla="*/ 11 w 171"/>
                    <a:gd name="T5" fmla="*/ 57 h 253"/>
                    <a:gd name="T6" fmla="*/ 10 w 171"/>
                    <a:gd name="T7" fmla="*/ 54 h 253"/>
                    <a:gd name="T8" fmla="*/ 9 w 171"/>
                    <a:gd name="T9" fmla="*/ 50 h 253"/>
                    <a:gd name="T10" fmla="*/ 9 w 171"/>
                    <a:gd name="T11" fmla="*/ 47 h 253"/>
                    <a:gd name="T12" fmla="*/ 9 w 171"/>
                    <a:gd name="T13" fmla="*/ 45 h 253"/>
                    <a:gd name="T14" fmla="*/ 8 w 171"/>
                    <a:gd name="T15" fmla="*/ 42 h 253"/>
                    <a:gd name="T16" fmla="*/ 7 w 171"/>
                    <a:gd name="T17" fmla="*/ 39 h 253"/>
                    <a:gd name="T18" fmla="*/ 7 w 171"/>
                    <a:gd name="T19" fmla="*/ 36 h 253"/>
                    <a:gd name="T20" fmla="*/ 6 w 171"/>
                    <a:gd name="T21" fmla="*/ 34 h 253"/>
                    <a:gd name="T22" fmla="*/ 6 w 171"/>
                    <a:gd name="T23" fmla="*/ 31 h 253"/>
                    <a:gd name="T24" fmla="*/ 5 w 171"/>
                    <a:gd name="T25" fmla="*/ 29 h 253"/>
                    <a:gd name="T26" fmla="*/ 5 w 171"/>
                    <a:gd name="T27" fmla="*/ 26 h 253"/>
                    <a:gd name="T28" fmla="*/ 4 w 171"/>
                    <a:gd name="T29" fmla="*/ 24 h 253"/>
                    <a:gd name="T30" fmla="*/ 4 w 171"/>
                    <a:gd name="T31" fmla="*/ 22 h 253"/>
                    <a:gd name="T32" fmla="*/ 3 w 171"/>
                    <a:gd name="T33" fmla="*/ 20 h 253"/>
                    <a:gd name="T34" fmla="*/ 3 w 171"/>
                    <a:gd name="T35" fmla="*/ 17 h 253"/>
                    <a:gd name="T36" fmla="*/ 2 w 171"/>
                    <a:gd name="T37" fmla="*/ 15 h 253"/>
                    <a:gd name="T38" fmla="*/ 2 w 171"/>
                    <a:gd name="T39" fmla="*/ 11 h 253"/>
                    <a:gd name="T40" fmla="*/ 1 w 171"/>
                    <a:gd name="T41" fmla="*/ 8 h 253"/>
                    <a:gd name="T42" fmla="*/ 1 w 171"/>
                    <a:gd name="T43" fmla="*/ 5 h 253"/>
                    <a:gd name="T44" fmla="*/ 0 w 171"/>
                    <a:gd name="T45" fmla="*/ 3 h 253"/>
                    <a:gd name="T46" fmla="*/ 0 w 171"/>
                    <a:gd name="T47" fmla="*/ 1 h 253"/>
                    <a:gd name="T48" fmla="*/ 2 w 171"/>
                    <a:gd name="T49" fmla="*/ 0 h 253"/>
                    <a:gd name="T50" fmla="*/ 4 w 171"/>
                    <a:gd name="T51" fmla="*/ 2 h 253"/>
                    <a:gd name="T52" fmla="*/ 5 w 171"/>
                    <a:gd name="T53" fmla="*/ 4 h 253"/>
                    <a:gd name="T54" fmla="*/ 7 w 171"/>
                    <a:gd name="T55" fmla="*/ 7 h 253"/>
                    <a:gd name="T56" fmla="*/ 9 w 171"/>
                    <a:gd name="T57" fmla="*/ 10 h 253"/>
                    <a:gd name="T58" fmla="*/ 9 w 171"/>
                    <a:gd name="T59" fmla="*/ 12 h 253"/>
                    <a:gd name="T60" fmla="*/ 9 w 171"/>
                    <a:gd name="T61" fmla="*/ 14 h 253"/>
                    <a:gd name="T62" fmla="*/ 10 w 171"/>
                    <a:gd name="T63" fmla="*/ 17 h 253"/>
                    <a:gd name="T64" fmla="*/ 11 w 171"/>
                    <a:gd name="T65" fmla="*/ 20 h 253"/>
                    <a:gd name="T66" fmla="*/ 12 w 171"/>
                    <a:gd name="T67" fmla="*/ 23 h 253"/>
                    <a:gd name="T68" fmla="*/ 13 w 171"/>
                    <a:gd name="T69" fmla="*/ 27 h 253"/>
                    <a:gd name="T70" fmla="*/ 14 w 171"/>
                    <a:gd name="T71" fmla="*/ 31 h 253"/>
                    <a:gd name="T72" fmla="*/ 14 w 171"/>
                    <a:gd name="T73" fmla="*/ 35 h 253"/>
                    <a:gd name="T74" fmla="*/ 15 w 171"/>
                    <a:gd name="T75" fmla="*/ 38 h 253"/>
                    <a:gd name="T76" fmla="*/ 16 w 171"/>
                    <a:gd name="T77" fmla="*/ 42 h 253"/>
                    <a:gd name="T78" fmla="*/ 17 w 171"/>
                    <a:gd name="T79" fmla="*/ 45 h 253"/>
                    <a:gd name="T80" fmla="*/ 18 w 171"/>
                    <a:gd name="T81" fmla="*/ 48 h 253"/>
                    <a:gd name="T82" fmla="*/ 18 w 171"/>
                    <a:gd name="T83" fmla="*/ 51 h 253"/>
                    <a:gd name="T84" fmla="*/ 19 w 171"/>
                    <a:gd name="T85" fmla="*/ 53 h 253"/>
                    <a:gd name="T86" fmla="*/ 19 w 171"/>
                    <a:gd name="T87" fmla="*/ 55 h 253"/>
                    <a:gd name="T88" fmla="*/ 40 w 171"/>
                    <a:gd name="T89" fmla="*/ 55 h 253"/>
                    <a:gd name="T90" fmla="*/ 41 w 171"/>
                    <a:gd name="T91" fmla="*/ 56 h 253"/>
                    <a:gd name="T92" fmla="*/ 43 w 171"/>
                    <a:gd name="T93" fmla="*/ 59 h 253"/>
                    <a:gd name="T94" fmla="*/ 43 w 171"/>
                    <a:gd name="T95" fmla="*/ 61 h 253"/>
                    <a:gd name="T96" fmla="*/ 41 w 171"/>
                    <a:gd name="T97" fmla="*/ 62 h 253"/>
                    <a:gd name="T98" fmla="*/ 38 w 171"/>
                    <a:gd name="T99" fmla="*/ 62 h 253"/>
                    <a:gd name="T100" fmla="*/ 35 w 171"/>
                    <a:gd name="T101" fmla="*/ 62 h 253"/>
                    <a:gd name="T102" fmla="*/ 32 w 171"/>
                    <a:gd name="T103" fmla="*/ 62 h 253"/>
                    <a:gd name="T104" fmla="*/ 29 w 171"/>
                    <a:gd name="T105" fmla="*/ 63 h 253"/>
                    <a:gd name="T106" fmla="*/ 26 w 171"/>
                    <a:gd name="T107" fmla="*/ 63 h 253"/>
                    <a:gd name="T108" fmla="*/ 24 w 171"/>
                    <a:gd name="T109" fmla="*/ 63 h 253"/>
                    <a:gd name="T110" fmla="*/ 22 w 171"/>
                    <a:gd name="T111" fmla="*/ 64 h 253"/>
                    <a:gd name="T112" fmla="*/ 12 w 171"/>
                    <a:gd name="T113" fmla="*/ 63 h 2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
                    <a:gd name="T172" fmla="*/ 0 h 253"/>
                    <a:gd name="T173" fmla="*/ 171 w 171"/>
                    <a:gd name="T174" fmla="*/ 253 h 2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 h="253">
                      <a:moveTo>
                        <a:pt x="48" y="251"/>
                      </a:moveTo>
                      <a:lnTo>
                        <a:pt x="48" y="247"/>
                      </a:lnTo>
                      <a:lnTo>
                        <a:pt x="46" y="241"/>
                      </a:lnTo>
                      <a:lnTo>
                        <a:pt x="44" y="237"/>
                      </a:lnTo>
                      <a:lnTo>
                        <a:pt x="44" y="234"/>
                      </a:lnTo>
                      <a:lnTo>
                        <a:pt x="42" y="228"/>
                      </a:lnTo>
                      <a:lnTo>
                        <a:pt x="42" y="222"/>
                      </a:lnTo>
                      <a:lnTo>
                        <a:pt x="40" y="215"/>
                      </a:lnTo>
                      <a:lnTo>
                        <a:pt x="38" y="209"/>
                      </a:lnTo>
                      <a:lnTo>
                        <a:pt x="36" y="199"/>
                      </a:lnTo>
                      <a:lnTo>
                        <a:pt x="35" y="192"/>
                      </a:lnTo>
                      <a:lnTo>
                        <a:pt x="35" y="188"/>
                      </a:lnTo>
                      <a:lnTo>
                        <a:pt x="35" y="184"/>
                      </a:lnTo>
                      <a:lnTo>
                        <a:pt x="33" y="179"/>
                      </a:lnTo>
                      <a:lnTo>
                        <a:pt x="33" y="175"/>
                      </a:lnTo>
                      <a:lnTo>
                        <a:pt x="31" y="165"/>
                      </a:lnTo>
                      <a:lnTo>
                        <a:pt x="29" y="158"/>
                      </a:lnTo>
                      <a:lnTo>
                        <a:pt x="27" y="154"/>
                      </a:lnTo>
                      <a:lnTo>
                        <a:pt x="27" y="148"/>
                      </a:lnTo>
                      <a:lnTo>
                        <a:pt x="25" y="142"/>
                      </a:lnTo>
                      <a:lnTo>
                        <a:pt x="25" y="139"/>
                      </a:lnTo>
                      <a:lnTo>
                        <a:pt x="23" y="133"/>
                      </a:lnTo>
                      <a:lnTo>
                        <a:pt x="23" y="129"/>
                      </a:lnTo>
                      <a:lnTo>
                        <a:pt x="21" y="123"/>
                      </a:lnTo>
                      <a:lnTo>
                        <a:pt x="21" y="120"/>
                      </a:lnTo>
                      <a:lnTo>
                        <a:pt x="19" y="116"/>
                      </a:lnTo>
                      <a:lnTo>
                        <a:pt x="17" y="110"/>
                      </a:lnTo>
                      <a:lnTo>
                        <a:pt x="17" y="104"/>
                      </a:lnTo>
                      <a:lnTo>
                        <a:pt x="17" y="101"/>
                      </a:lnTo>
                      <a:lnTo>
                        <a:pt x="15" y="95"/>
                      </a:lnTo>
                      <a:lnTo>
                        <a:pt x="15" y="91"/>
                      </a:lnTo>
                      <a:lnTo>
                        <a:pt x="14" y="87"/>
                      </a:lnTo>
                      <a:lnTo>
                        <a:pt x="14" y="82"/>
                      </a:lnTo>
                      <a:lnTo>
                        <a:pt x="12" y="78"/>
                      </a:lnTo>
                      <a:lnTo>
                        <a:pt x="12" y="72"/>
                      </a:lnTo>
                      <a:lnTo>
                        <a:pt x="10" y="68"/>
                      </a:lnTo>
                      <a:lnTo>
                        <a:pt x="10" y="65"/>
                      </a:lnTo>
                      <a:lnTo>
                        <a:pt x="8" y="57"/>
                      </a:lnTo>
                      <a:lnTo>
                        <a:pt x="6" y="49"/>
                      </a:lnTo>
                      <a:lnTo>
                        <a:pt x="6" y="44"/>
                      </a:lnTo>
                      <a:lnTo>
                        <a:pt x="4" y="36"/>
                      </a:lnTo>
                      <a:lnTo>
                        <a:pt x="4" y="30"/>
                      </a:lnTo>
                      <a:lnTo>
                        <a:pt x="4" y="25"/>
                      </a:lnTo>
                      <a:lnTo>
                        <a:pt x="2" y="19"/>
                      </a:lnTo>
                      <a:lnTo>
                        <a:pt x="0" y="15"/>
                      </a:lnTo>
                      <a:lnTo>
                        <a:pt x="0" y="11"/>
                      </a:lnTo>
                      <a:lnTo>
                        <a:pt x="0" y="9"/>
                      </a:lnTo>
                      <a:lnTo>
                        <a:pt x="0" y="4"/>
                      </a:lnTo>
                      <a:lnTo>
                        <a:pt x="2" y="0"/>
                      </a:lnTo>
                      <a:lnTo>
                        <a:pt x="6" y="0"/>
                      </a:lnTo>
                      <a:lnTo>
                        <a:pt x="12" y="4"/>
                      </a:lnTo>
                      <a:lnTo>
                        <a:pt x="14" y="6"/>
                      </a:lnTo>
                      <a:lnTo>
                        <a:pt x="17" y="9"/>
                      </a:lnTo>
                      <a:lnTo>
                        <a:pt x="19" y="15"/>
                      </a:lnTo>
                      <a:lnTo>
                        <a:pt x="23" y="21"/>
                      </a:lnTo>
                      <a:lnTo>
                        <a:pt x="27" y="25"/>
                      </a:lnTo>
                      <a:lnTo>
                        <a:pt x="29" y="32"/>
                      </a:lnTo>
                      <a:lnTo>
                        <a:pt x="33" y="38"/>
                      </a:lnTo>
                      <a:lnTo>
                        <a:pt x="35" y="44"/>
                      </a:lnTo>
                      <a:lnTo>
                        <a:pt x="35" y="47"/>
                      </a:lnTo>
                      <a:lnTo>
                        <a:pt x="36" y="51"/>
                      </a:lnTo>
                      <a:lnTo>
                        <a:pt x="36" y="55"/>
                      </a:lnTo>
                      <a:lnTo>
                        <a:pt x="38" y="61"/>
                      </a:lnTo>
                      <a:lnTo>
                        <a:pt x="40" y="65"/>
                      </a:lnTo>
                      <a:lnTo>
                        <a:pt x="42" y="72"/>
                      </a:lnTo>
                      <a:lnTo>
                        <a:pt x="42" y="78"/>
                      </a:lnTo>
                      <a:lnTo>
                        <a:pt x="44" y="85"/>
                      </a:lnTo>
                      <a:lnTo>
                        <a:pt x="46" y="91"/>
                      </a:lnTo>
                      <a:lnTo>
                        <a:pt x="48" y="99"/>
                      </a:lnTo>
                      <a:lnTo>
                        <a:pt x="50" y="106"/>
                      </a:lnTo>
                      <a:lnTo>
                        <a:pt x="52" y="114"/>
                      </a:lnTo>
                      <a:lnTo>
                        <a:pt x="54" y="122"/>
                      </a:lnTo>
                      <a:lnTo>
                        <a:pt x="55" y="127"/>
                      </a:lnTo>
                      <a:lnTo>
                        <a:pt x="55" y="137"/>
                      </a:lnTo>
                      <a:lnTo>
                        <a:pt x="59" y="144"/>
                      </a:lnTo>
                      <a:lnTo>
                        <a:pt x="59" y="150"/>
                      </a:lnTo>
                      <a:lnTo>
                        <a:pt x="61" y="158"/>
                      </a:lnTo>
                      <a:lnTo>
                        <a:pt x="63" y="165"/>
                      </a:lnTo>
                      <a:lnTo>
                        <a:pt x="65" y="173"/>
                      </a:lnTo>
                      <a:lnTo>
                        <a:pt x="65" y="179"/>
                      </a:lnTo>
                      <a:lnTo>
                        <a:pt x="67" y="186"/>
                      </a:lnTo>
                      <a:lnTo>
                        <a:pt x="69" y="192"/>
                      </a:lnTo>
                      <a:lnTo>
                        <a:pt x="71" y="198"/>
                      </a:lnTo>
                      <a:lnTo>
                        <a:pt x="71" y="201"/>
                      </a:lnTo>
                      <a:lnTo>
                        <a:pt x="73" y="207"/>
                      </a:lnTo>
                      <a:lnTo>
                        <a:pt x="73" y="209"/>
                      </a:lnTo>
                      <a:lnTo>
                        <a:pt x="74" y="215"/>
                      </a:lnTo>
                      <a:lnTo>
                        <a:pt x="74" y="218"/>
                      </a:lnTo>
                      <a:lnTo>
                        <a:pt x="76" y="220"/>
                      </a:lnTo>
                      <a:lnTo>
                        <a:pt x="158" y="220"/>
                      </a:lnTo>
                      <a:lnTo>
                        <a:pt x="162" y="224"/>
                      </a:lnTo>
                      <a:lnTo>
                        <a:pt x="166" y="228"/>
                      </a:lnTo>
                      <a:lnTo>
                        <a:pt x="169" y="234"/>
                      </a:lnTo>
                      <a:lnTo>
                        <a:pt x="171" y="237"/>
                      </a:lnTo>
                      <a:lnTo>
                        <a:pt x="171" y="241"/>
                      </a:lnTo>
                      <a:lnTo>
                        <a:pt x="168" y="245"/>
                      </a:lnTo>
                      <a:lnTo>
                        <a:pt x="162" y="247"/>
                      </a:lnTo>
                      <a:lnTo>
                        <a:pt x="156" y="247"/>
                      </a:lnTo>
                      <a:lnTo>
                        <a:pt x="150" y="247"/>
                      </a:lnTo>
                      <a:lnTo>
                        <a:pt x="145" y="247"/>
                      </a:lnTo>
                      <a:lnTo>
                        <a:pt x="139" y="247"/>
                      </a:lnTo>
                      <a:lnTo>
                        <a:pt x="131" y="247"/>
                      </a:lnTo>
                      <a:lnTo>
                        <a:pt x="126" y="247"/>
                      </a:lnTo>
                      <a:lnTo>
                        <a:pt x="120" y="249"/>
                      </a:lnTo>
                      <a:lnTo>
                        <a:pt x="114" y="249"/>
                      </a:lnTo>
                      <a:lnTo>
                        <a:pt x="107" y="249"/>
                      </a:lnTo>
                      <a:lnTo>
                        <a:pt x="103" y="251"/>
                      </a:lnTo>
                      <a:lnTo>
                        <a:pt x="97" y="251"/>
                      </a:lnTo>
                      <a:lnTo>
                        <a:pt x="93" y="251"/>
                      </a:lnTo>
                      <a:lnTo>
                        <a:pt x="88" y="253"/>
                      </a:lnTo>
                      <a:lnTo>
                        <a:pt x="86" y="253"/>
                      </a:lnTo>
                      <a:lnTo>
                        <a:pt x="48" y="2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2" name="Freeform 286"/>
                <p:cNvSpPr>
                  <a:spLocks/>
                </p:cNvSpPr>
                <p:nvPr/>
              </p:nvSpPr>
              <p:spPr bwMode="auto">
                <a:xfrm>
                  <a:off x="1340" y="697"/>
                  <a:ext cx="767" cy="175"/>
                </a:xfrm>
                <a:custGeom>
                  <a:avLst/>
                  <a:gdLst>
                    <a:gd name="T0" fmla="*/ 9 w 1532"/>
                    <a:gd name="T1" fmla="*/ 43 h 349"/>
                    <a:gd name="T2" fmla="*/ 10 w 1532"/>
                    <a:gd name="T3" fmla="*/ 53 h 349"/>
                    <a:gd name="T4" fmla="*/ 16 w 1532"/>
                    <a:gd name="T5" fmla="*/ 63 h 349"/>
                    <a:gd name="T6" fmla="*/ 25 w 1532"/>
                    <a:gd name="T7" fmla="*/ 67 h 349"/>
                    <a:gd name="T8" fmla="*/ 41 w 1532"/>
                    <a:gd name="T9" fmla="*/ 71 h 349"/>
                    <a:gd name="T10" fmla="*/ 61 w 1532"/>
                    <a:gd name="T11" fmla="*/ 74 h 349"/>
                    <a:gd name="T12" fmla="*/ 85 w 1532"/>
                    <a:gd name="T13" fmla="*/ 77 h 349"/>
                    <a:gd name="T14" fmla="*/ 111 w 1532"/>
                    <a:gd name="T15" fmla="*/ 77 h 349"/>
                    <a:gd name="T16" fmla="*/ 139 w 1532"/>
                    <a:gd name="T17" fmla="*/ 76 h 349"/>
                    <a:gd name="T18" fmla="*/ 167 w 1532"/>
                    <a:gd name="T19" fmla="*/ 72 h 349"/>
                    <a:gd name="T20" fmla="*/ 173 w 1532"/>
                    <a:gd name="T21" fmla="*/ 65 h 349"/>
                    <a:gd name="T22" fmla="*/ 166 w 1532"/>
                    <a:gd name="T23" fmla="*/ 53 h 349"/>
                    <a:gd name="T24" fmla="*/ 163 w 1532"/>
                    <a:gd name="T25" fmla="*/ 44 h 349"/>
                    <a:gd name="T26" fmla="*/ 172 w 1532"/>
                    <a:gd name="T27" fmla="*/ 34 h 349"/>
                    <a:gd name="T28" fmla="*/ 181 w 1532"/>
                    <a:gd name="T29" fmla="*/ 30 h 349"/>
                    <a:gd name="T30" fmla="*/ 192 w 1532"/>
                    <a:gd name="T31" fmla="*/ 26 h 349"/>
                    <a:gd name="T32" fmla="*/ 203 w 1532"/>
                    <a:gd name="T33" fmla="*/ 23 h 349"/>
                    <a:gd name="T34" fmla="*/ 213 w 1532"/>
                    <a:gd name="T35" fmla="*/ 21 h 349"/>
                    <a:gd name="T36" fmla="*/ 225 w 1532"/>
                    <a:gd name="T37" fmla="*/ 17 h 349"/>
                    <a:gd name="T38" fmla="*/ 239 w 1532"/>
                    <a:gd name="T39" fmla="*/ 17 h 349"/>
                    <a:gd name="T40" fmla="*/ 248 w 1532"/>
                    <a:gd name="T41" fmla="*/ 18 h 349"/>
                    <a:gd name="T42" fmla="*/ 252 w 1532"/>
                    <a:gd name="T43" fmla="*/ 8 h 349"/>
                    <a:gd name="T44" fmla="*/ 263 w 1532"/>
                    <a:gd name="T45" fmla="*/ 7 h 349"/>
                    <a:gd name="T46" fmla="*/ 280 w 1532"/>
                    <a:gd name="T47" fmla="*/ 6 h 349"/>
                    <a:gd name="T48" fmla="*/ 301 w 1532"/>
                    <a:gd name="T49" fmla="*/ 5 h 349"/>
                    <a:gd name="T50" fmla="*/ 324 w 1532"/>
                    <a:gd name="T51" fmla="*/ 3 h 349"/>
                    <a:gd name="T52" fmla="*/ 345 w 1532"/>
                    <a:gd name="T53" fmla="*/ 2 h 349"/>
                    <a:gd name="T54" fmla="*/ 362 w 1532"/>
                    <a:gd name="T55" fmla="*/ 1 h 349"/>
                    <a:gd name="T56" fmla="*/ 373 w 1532"/>
                    <a:gd name="T57" fmla="*/ 0 h 349"/>
                    <a:gd name="T58" fmla="*/ 255 w 1532"/>
                    <a:gd name="T59" fmla="*/ 78 h 349"/>
                    <a:gd name="T60" fmla="*/ 248 w 1532"/>
                    <a:gd name="T61" fmla="*/ 76 h 349"/>
                    <a:gd name="T62" fmla="*/ 246 w 1532"/>
                    <a:gd name="T63" fmla="*/ 64 h 349"/>
                    <a:gd name="T64" fmla="*/ 245 w 1532"/>
                    <a:gd name="T65" fmla="*/ 53 h 349"/>
                    <a:gd name="T66" fmla="*/ 245 w 1532"/>
                    <a:gd name="T67" fmla="*/ 44 h 349"/>
                    <a:gd name="T68" fmla="*/ 245 w 1532"/>
                    <a:gd name="T69" fmla="*/ 31 h 349"/>
                    <a:gd name="T70" fmla="*/ 242 w 1532"/>
                    <a:gd name="T71" fmla="*/ 26 h 349"/>
                    <a:gd name="T72" fmla="*/ 232 w 1532"/>
                    <a:gd name="T73" fmla="*/ 27 h 349"/>
                    <a:gd name="T74" fmla="*/ 220 w 1532"/>
                    <a:gd name="T75" fmla="*/ 29 h 349"/>
                    <a:gd name="T76" fmla="*/ 207 w 1532"/>
                    <a:gd name="T77" fmla="*/ 31 h 349"/>
                    <a:gd name="T78" fmla="*/ 195 w 1532"/>
                    <a:gd name="T79" fmla="*/ 33 h 349"/>
                    <a:gd name="T80" fmla="*/ 183 w 1532"/>
                    <a:gd name="T81" fmla="*/ 36 h 349"/>
                    <a:gd name="T82" fmla="*/ 173 w 1532"/>
                    <a:gd name="T83" fmla="*/ 42 h 349"/>
                    <a:gd name="T84" fmla="*/ 174 w 1532"/>
                    <a:gd name="T85" fmla="*/ 51 h 349"/>
                    <a:gd name="T86" fmla="*/ 181 w 1532"/>
                    <a:gd name="T87" fmla="*/ 61 h 349"/>
                    <a:gd name="T88" fmla="*/ 190 w 1532"/>
                    <a:gd name="T89" fmla="*/ 73 h 349"/>
                    <a:gd name="T90" fmla="*/ 183 w 1532"/>
                    <a:gd name="T91" fmla="*/ 80 h 349"/>
                    <a:gd name="T92" fmla="*/ 172 w 1532"/>
                    <a:gd name="T93" fmla="*/ 82 h 349"/>
                    <a:gd name="T94" fmla="*/ 162 w 1532"/>
                    <a:gd name="T95" fmla="*/ 83 h 349"/>
                    <a:gd name="T96" fmla="*/ 148 w 1532"/>
                    <a:gd name="T97" fmla="*/ 85 h 349"/>
                    <a:gd name="T98" fmla="*/ 127 w 1532"/>
                    <a:gd name="T99" fmla="*/ 87 h 349"/>
                    <a:gd name="T100" fmla="*/ 103 w 1532"/>
                    <a:gd name="T101" fmla="*/ 88 h 349"/>
                    <a:gd name="T102" fmla="*/ 77 w 1532"/>
                    <a:gd name="T103" fmla="*/ 87 h 349"/>
                    <a:gd name="T104" fmla="*/ 50 w 1532"/>
                    <a:gd name="T105" fmla="*/ 84 h 349"/>
                    <a:gd name="T106" fmla="*/ 25 w 1532"/>
                    <a:gd name="T107" fmla="*/ 77 h 349"/>
                    <a:gd name="T108" fmla="*/ 2 w 1532"/>
                    <a:gd name="T109" fmla="*/ 66 h 349"/>
                    <a:gd name="T110" fmla="*/ 1 w 1532"/>
                    <a:gd name="T111" fmla="*/ 58 h 349"/>
                    <a:gd name="T112" fmla="*/ 0 w 1532"/>
                    <a:gd name="T113" fmla="*/ 45 h 349"/>
                    <a:gd name="T114" fmla="*/ 1 w 1532"/>
                    <a:gd name="T115" fmla="*/ 30 h 3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32"/>
                    <a:gd name="T175" fmla="*/ 0 h 349"/>
                    <a:gd name="T176" fmla="*/ 1532 w 1532"/>
                    <a:gd name="T177" fmla="*/ 349 h 3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32" h="349">
                      <a:moveTo>
                        <a:pt x="38" y="138"/>
                      </a:moveTo>
                      <a:lnTo>
                        <a:pt x="38" y="138"/>
                      </a:lnTo>
                      <a:lnTo>
                        <a:pt x="38" y="142"/>
                      </a:lnTo>
                      <a:lnTo>
                        <a:pt x="36" y="146"/>
                      </a:lnTo>
                      <a:lnTo>
                        <a:pt x="36" y="152"/>
                      </a:lnTo>
                      <a:lnTo>
                        <a:pt x="36" y="157"/>
                      </a:lnTo>
                      <a:lnTo>
                        <a:pt x="34" y="165"/>
                      </a:lnTo>
                      <a:lnTo>
                        <a:pt x="34" y="169"/>
                      </a:lnTo>
                      <a:lnTo>
                        <a:pt x="34" y="173"/>
                      </a:lnTo>
                      <a:lnTo>
                        <a:pt x="34" y="176"/>
                      </a:lnTo>
                      <a:lnTo>
                        <a:pt x="36" y="182"/>
                      </a:lnTo>
                      <a:lnTo>
                        <a:pt x="36" y="190"/>
                      </a:lnTo>
                      <a:lnTo>
                        <a:pt x="36" y="199"/>
                      </a:lnTo>
                      <a:lnTo>
                        <a:pt x="36" y="203"/>
                      </a:lnTo>
                      <a:lnTo>
                        <a:pt x="36" y="209"/>
                      </a:lnTo>
                      <a:lnTo>
                        <a:pt x="38" y="212"/>
                      </a:lnTo>
                      <a:lnTo>
                        <a:pt x="38" y="216"/>
                      </a:lnTo>
                      <a:lnTo>
                        <a:pt x="40" y="224"/>
                      </a:lnTo>
                      <a:lnTo>
                        <a:pt x="44" y="231"/>
                      </a:lnTo>
                      <a:lnTo>
                        <a:pt x="46" y="239"/>
                      </a:lnTo>
                      <a:lnTo>
                        <a:pt x="51" y="245"/>
                      </a:lnTo>
                      <a:lnTo>
                        <a:pt x="53" y="247"/>
                      </a:lnTo>
                      <a:lnTo>
                        <a:pt x="59" y="250"/>
                      </a:lnTo>
                      <a:lnTo>
                        <a:pt x="61" y="250"/>
                      </a:lnTo>
                      <a:lnTo>
                        <a:pt x="65" y="252"/>
                      </a:lnTo>
                      <a:lnTo>
                        <a:pt x="68" y="254"/>
                      </a:lnTo>
                      <a:lnTo>
                        <a:pt x="72" y="256"/>
                      </a:lnTo>
                      <a:lnTo>
                        <a:pt x="76" y="258"/>
                      </a:lnTo>
                      <a:lnTo>
                        <a:pt x="82" y="260"/>
                      </a:lnTo>
                      <a:lnTo>
                        <a:pt x="87" y="262"/>
                      </a:lnTo>
                      <a:lnTo>
                        <a:pt x="93" y="264"/>
                      </a:lnTo>
                      <a:lnTo>
                        <a:pt x="99" y="266"/>
                      </a:lnTo>
                      <a:lnTo>
                        <a:pt x="106" y="268"/>
                      </a:lnTo>
                      <a:lnTo>
                        <a:pt x="114" y="269"/>
                      </a:lnTo>
                      <a:lnTo>
                        <a:pt x="122" y="271"/>
                      </a:lnTo>
                      <a:lnTo>
                        <a:pt x="129" y="273"/>
                      </a:lnTo>
                      <a:lnTo>
                        <a:pt x="137" y="275"/>
                      </a:lnTo>
                      <a:lnTo>
                        <a:pt x="144" y="277"/>
                      </a:lnTo>
                      <a:lnTo>
                        <a:pt x="152" y="279"/>
                      </a:lnTo>
                      <a:lnTo>
                        <a:pt x="162" y="281"/>
                      </a:lnTo>
                      <a:lnTo>
                        <a:pt x="171" y="283"/>
                      </a:lnTo>
                      <a:lnTo>
                        <a:pt x="181" y="285"/>
                      </a:lnTo>
                      <a:lnTo>
                        <a:pt x="190" y="287"/>
                      </a:lnTo>
                      <a:lnTo>
                        <a:pt x="201" y="288"/>
                      </a:lnTo>
                      <a:lnTo>
                        <a:pt x="211" y="290"/>
                      </a:lnTo>
                      <a:lnTo>
                        <a:pt x="220" y="290"/>
                      </a:lnTo>
                      <a:lnTo>
                        <a:pt x="232" y="294"/>
                      </a:lnTo>
                      <a:lnTo>
                        <a:pt x="241" y="294"/>
                      </a:lnTo>
                      <a:lnTo>
                        <a:pt x="253" y="296"/>
                      </a:lnTo>
                      <a:lnTo>
                        <a:pt x="266" y="298"/>
                      </a:lnTo>
                      <a:lnTo>
                        <a:pt x="277" y="300"/>
                      </a:lnTo>
                      <a:lnTo>
                        <a:pt x="289" y="302"/>
                      </a:lnTo>
                      <a:lnTo>
                        <a:pt x="300" y="302"/>
                      </a:lnTo>
                      <a:lnTo>
                        <a:pt x="312" y="302"/>
                      </a:lnTo>
                      <a:lnTo>
                        <a:pt x="325" y="304"/>
                      </a:lnTo>
                      <a:lnTo>
                        <a:pt x="338" y="306"/>
                      </a:lnTo>
                      <a:lnTo>
                        <a:pt x="350" y="306"/>
                      </a:lnTo>
                      <a:lnTo>
                        <a:pt x="363" y="307"/>
                      </a:lnTo>
                      <a:lnTo>
                        <a:pt x="376" y="307"/>
                      </a:lnTo>
                      <a:lnTo>
                        <a:pt x="388" y="307"/>
                      </a:lnTo>
                      <a:lnTo>
                        <a:pt x="403" y="307"/>
                      </a:lnTo>
                      <a:lnTo>
                        <a:pt x="414" y="307"/>
                      </a:lnTo>
                      <a:lnTo>
                        <a:pt x="430" y="309"/>
                      </a:lnTo>
                      <a:lnTo>
                        <a:pt x="443" y="307"/>
                      </a:lnTo>
                      <a:lnTo>
                        <a:pt x="456" y="307"/>
                      </a:lnTo>
                      <a:lnTo>
                        <a:pt x="469" y="307"/>
                      </a:lnTo>
                      <a:lnTo>
                        <a:pt x="485" y="307"/>
                      </a:lnTo>
                      <a:lnTo>
                        <a:pt x="498" y="307"/>
                      </a:lnTo>
                      <a:lnTo>
                        <a:pt x="511" y="306"/>
                      </a:lnTo>
                      <a:lnTo>
                        <a:pt x="525" y="306"/>
                      </a:lnTo>
                      <a:lnTo>
                        <a:pt x="540" y="304"/>
                      </a:lnTo>
                      <a:lnTo>
                        <a:pt x="553" y="302"/>
                      </a:lnTo>
                      <a:lnTo>
                        <a:pt x="568" y="302"/>
                      </a:lnTo>
                      <a:lnTo>
                        <a:pt x="582" y="300"/>
                      </a:lnTo>
                      <a:lnTo>
                        <a:pt x="595" y="298"/>
                      </a:lnTo>
                      <a:lnTo>
                        <a:pt x="610" y="296"/>
                      </a:lnTo>
                      <a:lnTo>
                        <a:pt x="623" y="294"/>
                      </a:lnTo>
                      <a:lnTo>
                        <a:pt x="637" y="290"/>
                      </a:lnTo>
                      <a:lnTo>
                        <a:pt x="650" y="288"/>
                      </a:lnTo>
                      <a:lnTo>
                        <a:pt x="665" y="285"/>
                      </a:lnTo>
                      <a:lnTo>
                        <a:pt x="679" y="283"/>
                      </a:lnTo>
                      <a:lnTo>
                        <a:pt x="692" y="279"/>
                      </a:lnTo>
                      <a:lnTo>
                        <a:pt x="707" y="277"/>
                      </a:lnTo>
                      <a:lnTo>
                        <a:pt x="705" y="275"/>
                      </a:lnTo>
                      <a:lnTo>
                        <a:pt x="703" y="273"/>
                      </a:lnTo>
                      <a:lnTo>
                        <a:pt x="699" y="269"/>
                      </a:lnTo>
                      <a:lnTo>
                        <a:pt x="698" y="264"/>
                      </a:lnTo>
                      <a:lnTo>
                        <a:pt x="692" y="258"/>
                      </a:lnTo>
                      <a:lnTo>
                        <a:pt x="688" y="252"/>
                      </a:lnTo>
                      <a:lnTo>
                        <a:pt x="682" y="245"/>
                      </a:lnTo>
                      <a:lnTo>
                        <a:pt x="677" y="237"/>
                      </a:lnTo>
                      <a:lnTo>
                        <a:pt x="673" y="231"/>
                      </a:lnTo>
                      <a:lnTo>
                        <a:pt x="671" y="228"/>
                      </a:lnTo>
                      <a:lnTo>
                        <a:pt x="667" y="222"/>
                      </a:lnTo>
                      <a:lnTo>
                        <a:pt x="665" y="218"/>
                      </a:lnTo>
                      <a:lnTo>
                        <a:pt x="663" y="212"/>
                      </a:lnTo>
                      <a:lnTo>
                        <a:pt x="661" y="209"/>
                      </a:lnTo>
                      <a:lnTo>
                        <a:pt x="658" y="205"/>
                      </a:lnTo>
                      <a:lnTo>
                        <a:pt x="656" y="201"/>
                      </a:lnTo>
                      <a:lnTo>
                        <a:pt x="654" y="195"/>
                      </a:lnTo>
                      <a:lnTo>
                        <a:pt x="652" y="192"/>
                      </a:lnTo>
                      <a:lnTo>
                        <a:pt x="650" y="186"/>
                      </a:lnTo>
                      <a:lnTo>
                        <a:pt x="650" y="182"/>
                      </a:lnTo>
                      <a:lnTo>
                        <a:pt x="650" y="174"/>
                      </a:lnTo>
                      <a:lnTo>
                        <a:pt x="650" y="167"/>
                      </a:lnTo>
                      <a:lnTo>
                        <a:pt x="652" y="159"/>
                      </a:lnTo>
                      <a:lnTo>
                        <a:pt x="660" y="152"/>
                      </a:lnTo>
                      <a:lnTo>
                        <a:pt x="663" y="146"/>
                      </a:lnTo>
                      <a:lnTo>
                        <a:pt x="669" y="142"/>
                      </a:lnTo>
                      <a:lnTo>
                        <a:pt x="677" y="138"/>
                      </a:lnTo>
                      <a:lnTo>
                        <a:pt x="684" y="135"/>
                      </a:lnTo>
                      <a:lnTo>
                        <a:pt x="688" y="133"/>
                      </a:lnTo>
                      <a:lnTo>
                        <a:pt x="692" y="131"/>
                      </a:lnTo>
                      <a:lnTo>
                        <a:pt x="696" y="129"/>
                      </a:lnTo>
                      <a:lnTo>
                        <a:pt x="699" y="127"/>
                      </a:lnTo>
                      <a:lnTo>
                        <a:pt x="703" y="125"/>
                      </a:lnTo>
                      <a:lnTo>
                        <a:pt x="709" y="123"/>
                      </a:lnTo>
                      <a:lnTo>
                        <a:pt x="715" y="121"/>
                      </a:lnTo>
                      <a:lnTo>
                        <a:pt x="718" y="119"/>
                      </a:lnTo>
                      <a:lnTo>
                        <a:pt x="724" y="117"/>
                      </a:lnTo>
                      <a:lnTo>
                        <a:pt x="728" y="116"/>
                      </a:lnTo>
                      <a:lnTo>
                        <a:pt x="734" y="114"/>
                      </a:lnTo>
                      <a:lnTo>
                        <a:pt x="739" y="112"/>
                      </a:lnTo>
                      <a:lnTo>
                        <a:pt x="743" y="110"/>
                      </a:lnTo>
                      <a:lnTo>
                        <a:pt x="749" y="108"/>
                      </a:lnTo>
                      <a:lnTo>
                        <a:pt x="755" y="106"/>
                      </a:lnTo>
                      <a:lnTo>
                        <a:pt x="760" y="106"/>
                      </a:lnTo>
                      <a:lnTo>
                        <a:pt x="766" y="104"/>
                      </a:lnTo>
                      <a:lnTo>
                        <a:pt x="770" y="102"/>
                      </a:lnTo>
                      <a:lnTo>
                        <a:pt x="776" y="100"/>
                      </a:lnTo>
                      <a:lnTo>
                        <a:pt x="781" y="98"/>
                      </a:lnTo>
                      <a:lnTo>
                        <a:pt x="787" y="97"/>
                      </a:lnTo>
                      <a:lnTo>
                        <a:pt x="793" y="95"/>
                      </a:lnTo>
                      <a:lnTo>
                        <a:pt x="798" y="93"/>
                      </a:lnTo>
                      <a:lnTo>
                        <a:pt x="804" y="93"/>
                      </a:lnTo>
                      <a:lnTo>
                        <a:pt x="808" y="91"/>
                      </a:lnTo>
                      <a:lnTo>
                        <a:pt x="814" y="89"/>
                      </a:lnTo>
                      <a:lnTo>
                        <a:pt x="819" y="87"/>
                      </a:lnTo>
                      <a:lnTo>
                        <a:pt x="823" y="87"/>
                      </a:lnTo>
                      <a:lnTo>
                        <a:pt x="829" y="85"/>
                      </a:lnTo>
                      <a:lnTo>
                        <a:pt x="834" y="85"/>
                      </a:lnTo>
                      <a:lnTo>
                        <a:pt x="840" y="83"/>
                      </a:lnTo>
                      <a:lnTo>
                        <a:pt x="846" y="81"/>
                      </a:lnTo>
                      <a:lnTo>
                        <a:pt x="850" y="81"/>
                      </a:lnTo>
                      <a:lnTo>
                        <a:pt x="853" y="79"/>
                      </a:lnTo>
                      <a:lnTo>
                        <a:pt x="857" y="78"/>
                      </a:lnTo>
                      <a:lnTo>
                        <a:pt x="863" y="78"/>
                      </a:lnTo>
                      <a:lnTo>
                        <a:pt x="871" y="76"/>
                      </a:lnTo>
                      <a:lnTo>
                        <a:pt x="878" y="74"/>
                      </a:lnTo>
                      <a:lnTo>
                        <a:pt x="886" y="70"/>
                      </a:lnTo>
                      <a:lnTo>
                        <a:pt x="891" y="70"/>
                      </a:lnTo>
                      <a:lnTo>
                        <a:pt x="897" y="68"/>
                      </a:lnTo>
                      <a:lnTo>
                        <a:pt x="903" y="68"/>
                      </a:lnTo>
                      <a:lnTo>
                        <a:pt x="910" y="66"/>
                      </a:lnTo>
                      <a:lnTo>
                        <a:pt x="916" y="66"/>
                      </a:lnTo>
                      <a:lnTo>
                        <a:pt x="924" y="64"/>
                      </a:lnTo>
                      <a:lnTo>
                        <a:pt x="933" y="66"/>
                      </a:lnTo>
                      <a:lnTo>
                        <a:pt x="939" y="66"/>
                      </a:lnTo>
                      <a:lnTo>
                        <a:pt x="947" y="66"/>
                      </a:lnTo>
                      <a:lnTo>
                        <a:pt x="954" y="66"/>
                      </a:lnTo>
                      <a:lnTo>
                        <a:pt x="960" y="68"/>
                      </a:lnTo>
                      <a:lnTo>
                        <a:pt x="966" y="68"/>
                      </a:lnTo>
                      <a:lnTo>
                        <a:pt x="971" y="70"/>
                      </a:lnTo>
                      <a:lnTo>
                        <a:pt x="977" y="70"/>
                      </a:lnTo>
                      <a:lnTo>
                        <a:pt x="983" y="72"/>
                      </a:lnTo>
                      <a:lnTo>
                        <a:pt x="988" y="74"/>
                      </a:lnTo>
                      <a:lnTo>
                        <a:pt x="990" y="76"/>
                      </a:lnTo>
                      <a:lnTo>
                        <a:pt x="990" y="72"/>
                      </a:lnTo>
                      <a:lnTo>
                        <a:pt x="988" y="68"/>
                      </a:lnTo>
                      <a:lnTo>
                        <a:pt x="988" y="60"/>
                      </a:lnTo>
                      <a:lnTo>
                        <a:pt x="988" y="55"/>
                      </a:lnTo>
                      <a:lnTo>
                        <a:pt x="988" y="45"/>
                      </a:lnTo>
                      <a:lnTo>
                        <a:pt x="992" y="38"/>
                      </a:lnTo>
                      <a:lnTo>
                        <a:pt x="996" y="32"/>
                      </a:lnTo>
                      <a:lnTo>
                        <a:pt x="1004" y="30"/>
                      </a:lnTo>
                      <a:lnTo>
                        <a:pt x="1006" y="30"/>
                      </a:lnTo>
                      <a:lnTo>
                        <a:pt x="1013" y="28"/>
                      </a:lnTo>
                      <a:lnTo>
                        <a:pt x="1015" y="28"/>
                      </a:lnTo>
                      <a:lnTo>
                        <a:pt x="1021" y="28"/>
                      </a:lnTo>
                      <a:lnTo>
                        <a:pt x="1025" y="28"/>
                      </a:lnTo>
                      <a:lnTo>
                        <a:pt x="1030" y="28"/>
                      </a:lnTo>
                      <a:lnTo>
                        <a:pt x="1036" y="26"/>
                      </a:lnTo>
                      <a:lnTo>
                        <a:pt x="1044" y="26"/>
                      </a:lnTo>
                      <a:lnTo>
                        <a:pt x="1049" y="26"/>
                      </a:lnTo>
                      <a:lnTo>
                        <a:pt x="1057" y="26"/>
                      </a:lnTo>
                      <a:lnTo>
                        <a:pt x="1064" y="26"/>
                      </a:lnTo>
                      <a:lnTo>
                        <a:pt x="1072" y="24"/>
                      </a:lnTo>
                      <a:lnTo>
                        <a:pt x="1082" y="24"/>
                      </a:lnTo>
                      <a:lnTo>
                        <a:pt x="1091" y="24"/>
                      </a:lnTo>
                      <a:lnTo>
                        <a:pt x="1099" y="22"/>
                      </a:lnTo>
                      <a:lnTo>
                        <a:pt x="1108" y="22"/>
                      </a:lnTo>
                      <a:lnTo>
                        <a:pt x="1118" y="21"/>
                      </a:lnTo>
                      <a:lnTo>
                        <a:pt x="1127" y="21"/>
                      </a:lnTo>
                      <a:lnTo>
                        <a:pt x="1137" y="21"/>
                      </a:lnTo>
                      <a:lnTo>
                        <a:pt x="1148" y="21"/>
                      </a:lnTo>
                      <a:lnTo>
                        <a:pt x="1160" y="19"/>
                      </a:lnTo>
                      <a:lnTo>
                        <a:pt x="1171" y="19"/>
                      </a:lnTo>
                      <a:lnTo>
                        <a:pt x="1180" y="19"/>
                      </a:lnTo>
                      <a:lnTo>
                        <a:pt x="1192" y="17"/>
                      </a:lnTo>
                      <a:lnTo>
                        <a:pt x="1201" y="17"/>
                      </a:lnTo>
                      <a:lnTo>
                        <a:pt x="1215" y="17"/>
                      </a:lnTo>
                      <a:lnTo>
                        <a:pt x="1226" y="17"/>
                      </a:lnTo>
                      <a:lnTo>
                        <a:pt x="1237" y="15"/>
                      </a:lnTo>
                      <a:lnTo>
                        <a:pt x="1249" y="15"/>
                      </a:lnTo>
                      <a:lnTo>
                        <a:pt x="1260" y="15"/>
                      </a:lnTo>
                      <a:lnTo>
                        <a:pt x="1272" y="13"/>
                      </a:lnTo>
                      <a:lnTo>
                        <a:pt x="1283" y="11"/>
                      </a:lnTo>
                      <a:lnTo>
                        <a:pt x="1294" y="11"/>
                      </a:lnTo>
                      <a:lnTo>
                        <a:pt x="1304" y="11"/>
                      </a:lnTo>
                      <a:lnTo>
                        <a:pt x="1315" y="9"/>
                      </a:lnTo>
                      <a:lnTo>
                        <a:pt x="1327" y="9"/>
                      </a:lnTo>
                      <a:lnTo>
                        <a:pt x="1336" y="9"/>
                      </a:lnTo>
                      <a:lnTo>
                        <a:pt x="1348" y="9"/>
                      </a:lnTo>
                      <a:lnTo>
                        <a:pt x="1357" y="7"/>
                      </a:lnTo>
                      <a:lnTo>
                        <a:pt x="1369" y="7"/>
                      </a:lnTo>
                      <a:lnTo>
                        <a:pt x="1378" y="5"/>
                      </a:lnTo>
                      <a:lnTo>
                        <a:pt x="1388" y="5"/>
                      </a:lnTo>
                      <a:lnTo>
                        <a:pt x="1397" y="5"/>
                      </a:lnTo>
                      <a:lnTo>
                        <a:pt x="1407" y="3"/>
                      </a:lnTo>
                      <a:lnTo>
                        <a:pt x="1416" y="3"/>
                      </a:lnTo>
                      <a:lnTo>
                        <a:pt x="1426" y="3"/>
                      </a:lnTo>
                      <a:lnTo>
                        <a:pt x="1431" y="3"/>
                      </a:lnTo>
                      <a:lnTo>
                        <a:pt x="1441" y="2"/>
                      </a:lnTo>
                      <a:lnTo>
                        <a:pt x="1447" y="2"/>
                      </a:lnTo>
                      <a:lnTo>
                        <a:pt x="1456" y="2"/>
                      </a:lnTo>
                      <a:lnTo>
                        <a:pt x="1462" y="0"/>
                      </a:lnTo>
                      <a:lnTo>
                        <a:pt x="1467" y="0"/>
                      </a:lnTo>
                      <a:lnTo>
                        <a:pt x="1473" y="0"/>
                      </a:lnTo>
                      <a:lnTo>
                        <a:pt x="1479" y="0"/>
                      </a:lnTo>
                      <a:lnTo>
                        <a:pt x="1483" y="0"/>
                      </a:lnTo>
                      <a:lnTo>
                        <a:pt x="1486" y="0"/>
                      </a:lnTo>
                      <a:lnTo>
                        <a:pt x="1490" y="0"/>
                      </a:lnTo>
                      <a:lnTo>
                        <a:pt x="1494" y="0"/>
                      </a:lnTo>
                      <a:lnTo>
                        <a:pt x="1498" y="0"/>
                      </a:lnTo>
                      <a:lnTo>
                        <a:pt x="1500" y="0"/>
                      </a:lnTo>
                      <a:lnTo>
                        <a:pt x="1532" y="24"/>
                      </a:lnTo>
                      <a:lnTo>
                        <a:pt x="1023" y="60"/>
                      </a:lnTo>
                      <a:lnTo>
                        <a:pt x="1023" y="307"/>
                      </a:lnTo>
                      <a:lnTo>
                        <a:pt x="1021" y="307"/>
                      </a:lnTo>
                      <a:lnTo>
                        <a:pt x="1019" y="309"/>
                      </a:lnTo>
                      <a:lnTo>
                        <a:pt x="1015" y="309"/>
                      </a:lnTo>
                      <a:lnTo>
                        <a:pt x="1011" y="311"/>
                      </a:lnTo>
                      <a:lnTo>
                        <a:pt x="1006" y="311"/>
                      </a:lnTo>
                      <a:lnTo>
                        <a:pt x="1000" y="311"/>
                      </a:lnTo>
                      <a:lnTo>
                        <a:pt x="996" y="311"/>
                      </a:lnTo>
                      <a:lnTo>
                        <a:pt x="990" y="307"/>
                      </a:lnTo>
                      <a:lnTo>
                        <a:pt x="988" y="306"/>
                      </a:lnTo>
                      <a:lnTo>
                        <a:pt x="988" y="304"/>
                      </a:lnTo>
                      <a:lnTo>
                        <a:pt x="987" y="300"/>
                      </a:lnTo>
                      <a:lnTo>
                        <a:pt x="987" y="296"/>
                      </a:lnTo>
                      <a:lnTo>
                        <a:pt x="985" y="290"/>
                      </a:lnTo>
                      <a:lnTo>
                        <a:pt x="985" y="285"/>
                      </a:lnTo>
                      <a:lnTo>
                        <a:pt x="983" y="279"/>
                      </a:lnTo>
                      <a:lnTo>
                        <a:pt x="983" y="273"/>
                      </a:lnTo>
                      <a:lnTo>
                        <a:pt x="983" y="264"/>
                      </a:lnTo>
                      <a:lnTo>
                        <a:pt x="981" y="256"/>
                      </a:lnTo>
                      <a:lnTo>
                        <a:pt x="981" y="247"/>
                      </a:lnTo>
                      <a:lnTo>
                        <a:pt x="981" y="239"/>
                      </a:lnTo>
                      <a:lnTo>
                        <a:pt x="979" y="235"/>
                      </a:lnTo>
                      <a:lnTo>
                        <a:pt x="979" y="230"/>
                      </a:lnTo>
                      <a:lnTo>
                        <a:pt x="979" y="226"/>
                      </a:lnTo>
                      <a:lnTo>
                        <a:pt x="979" y="220"/>
                      </a:lnTo>
                      <a:lnTo>
                        <a:pt x="979" y="216"/>
                      </a:lnTo>
                      <a:lnTo>
                        <a:pt x="979" y="212"/>
                      </a:lnTo>
                      <a:lnTo>
                        <a:pt x="979" y="207"/>
                      </a:lnTo>
                      <a:lnTo>
                        <a:pt x="979" y="203"/>
                      </a:lnTo>
                      <a:lnTo>
                        <a:pt x="979" y="197"/>
                      </a:lnTo>
                      <a:lnTo>
                        <a:pt x="979" y="193"/>
                      </a:lnTo>
                      <a:lnTo>
                        <a:pt x="979" y="188"/>
                      </a:lnTo>
                      <a:lnTo>
                        <a:pt x="979" y="184"/>
                      </a:lnTo>
                      <a:lnTo>
                        <a:pt x="977" y="178"/>
                      </a:lnTo>
                      <a:lnTo>
                        <a:pt x="977" y="174"/>
                      </a:lnTo>
                      <a:lnTo>
                        <a:pt x="977" y="169"/>
                      </a:lnTo>
                      <a:lnTo>
                        <a:pt x="977" y="165"/>
                      </a:lnTo>
                      <a:lnTo>
                        <a:pt x="977" y="157"/>
                      </a:lnTo>
                      <a:lnTo>
                        <a:pt x="977" y="148"/>
                      </a:lnTo>
                      <a:lnTo>
                        <a:pt x="977" y="140"/>
                      </a:lnTo>
                      <a:lnTo>
                        <a:pt x="977" y="135"/>
                      </a:lnTo>
                      <a:lnTo>
                        <a:pt x="977" y="127"/>
                      </a:lnTo>
                      <a:lnTo>
                        <a:pt x="977" y="121"/>
                      </a:lnTo>
                      <a:lnTo>
                        <a:pt x="977" y="116"/>
                      </a:lnTo>
                      <a:lnTo>
                        <a:pt x="977" y="112"/>
                      </a:lnTo>
                      <a:lnTo>
                        <a:pt x="977" y="106"/>
                      </a:lnTo>
                      <a:lnTo>
                        <a:pt x="977" y="104"/>
                      </a:lnTo>
                      <a:lnTo>
                        <a:pt x="973" y="104"/>
                      </a:lnTo>
                      <a:lnTo>
                        <a:pt x="969" y="104"/>
                      </a:lnTo>
                      <a:lnTo>
                        <a:pt x="966" y="104"/>
                      </a:lnTo>
                      <a:lnTo>
                        <a:pt x="960" y="104"/>
                      </a:lnTo>
                      <a:lnTo>
                        <a:pt x="952" y="104"/>
                      </a:lnTo>
                      <a:lnTo>
                        <a:pt x="949" y="104"/>
                      </a:lnTo>
                      <a:lnTo>
                        <a:pt x="945" y="106"/>
                      </a:lnTo>
                      <a:lnTo>
                        <a:pt x="939" y="106"/>
                      </a:lnTo>
                      <a:lnTo>
                        <a:pt x="935" y="108"/>
                      </a:lnTo>
                      <a:lnTo>
                        <a:pt x="930" y="108"/>
                      </a:lnTo>
                      <a:lnTo>
                        <a:pt x="924" y="108"/>
                      </a:lnTo>
                      <a:lnTo>
                        <a:pt x="918" y="108"/>
                      </a:lnTo>
                      <a:lnTo>
                        <a:pt x="914" y="108"/>
                      </a:lnTo>
                      <a:lnTo>
                        <a:pt x="909" y="108"/>
                      </a:lnTo>
                      <a:lnTo>
                        <a:pt x="903" y="110"/>
                      </a:lnTo>
                      <a:lnTo>
                        <a:pt x="897" y="110"/>
                      </a:lnTo>
                      <a:lnTo>
                        <a:pt x="891" y="112"/>
                      </a:lnTo>
                      <a:lnTo>
                        <a:pt x="884" y="112"/>
                      </a:lnTo>
                      <a:lnTo>
                        <a:pt x="878" y="114"/>
                      </a:lnTo>
                      <a:lnTo>
                        <a:pt x="872" y="114"/>
                      </a:lnTo>
                      <a:lnTo>
                        <a:pt x="867" y="114"/>
                      </a:lnTo>
                      <a:lnTo>
                        <a:pt x="859" y="116"/>
                      </a:lnTo>
                      <a:lnTo>
                        <a:pt x="853" y="117"/>
                      </a:lnTo>
                      <a:lnTo>
                        <a:pt x="846" y="117"/>
                      </a:lnTo>
                      <a:lnTo>
                        <a:pt x="840" y="119"/>
                      </a:lnTo>
                      <a:lnTo>
                        <a:pt x="834" y="119"/>
                      </a:lnTo>
                      <a:lnTo>
                        <a:pt x="827" y="121"/>
                      </a:lnTo>
                      <a:lnTo>
                        <a:pt x="821" y="121"/>
                      </a:lnTo>
                      <a:lnTo>
                        <a:pt x="814" y="123"/>
                      </a:lnTo>
                      <a:lnTo>
                        <a:pt x="808" y="123"/>
                      </a:lnTo>
                      <a:lnTo>
                        <a:pt x="802" y="125"/>
                      </a:lnTo>
                      <a:lnTo>
                        <a:pt x="795" y="125"/>
                      </a:lnTo>
                      <a:lnTo>
                        <a:pt x="789" y="127"/>
                      </a:lnTo>
                      <a:lnTo>
                        <a:pt x="781" y="129"/>
                      </a:lnTo>
                      <a:lnTo>
                        <a:pt x="776" y="131"/>
                      </a:lnTo>
                      <a:lnTo>
                        <a:pt x="770" y="131"/>
                      </a:lnTo>
                      <a:lnTo>
                        <a:pt x="764" y="133"/>
                      </a:lnTo>
                      <a:lnTo>
                        <a:pt x="758" y="133"/>
                      </a:lnTo>
                      <a:lnTo>
                        <a:pt x="753" y="136"/>
                      </a:lnTo>
                      <a:lnTo>
                        <a:pt x="747" y="136"/>
                      </a:lnTo>
                      <a:lnTo>
                        <a:pt x="743" y="138"/>
                      </a:lnTo>
                      <a:lnTo>
                        <a:pt x="738" y="140"/>
                      </a:lnTo>
                      <a:lnTo>
                        <a:pt x="732" y="142"/>
                      </a:lnTo>
                      <a:lnTo>
                        <a:pt x="726" y="142"/>
                      </a:lnTo>
                      <a:lnTo>
                        <a:pt x="722" y="144"/>
                      </a:lnTo>
                      <a:lnTo>
                        <a:pt x="715" y="148"/>
                      </a:lnTo>
                      <a:lnTo>
                        <a:pt x="707" y="152"/>
                      </a:lnTo>
                      <a:lnTo>
                        <a:pt x="699" y="155"/>
                      </a:lnTo>
                      <a:lnTo>
                        <a:pt x="696" y="159"/>
                      </a:lnTo>
                      <a:lnTo>
                        <a:pt x="692" y="163"/>
                      </a:lnTo>
                      <a:lnTo>
                        <a:pt x="690" y="167"/>
                      </a:lnTo>
                      <a:lnTo>
                        <a:pt x="688" y="171"/>
                      </a:lnTo>
                      <a:lnTo>
                        <a:pt x="688" y="174"/>
                      </a:lnTo>
                      <a:lnTo>
                        <a:pt x="688" y="178"/>
                      </a:lnTo>
                      <a:lnTo>
                        <a:pt x="688" y="184"/>
                      </a:lnTo>
                      <a:lnTo>
                        <a:pt x="688" y="188"/>
                      </a:lnTo>
                      <a:lnTo>
                        <a:pt x="690" y="192"/>
                      </a:lnTo>
                      <a:lnTo>
                        <a:pt x="692" y="197"/>
                      </a:lnTo>
                      <a:lnTo>
                        <a:pt x="694" y="203"/>
                      </a:lnTo>
                      <a:lnTo>
                        <a:pt x="698" y="207"/>
                      </a:lnTo>
                      <a:lnTo>
                        <a:pt x="699" y="212"/>
                      </a:lnTo>
                      <a:lnTo>
                        <a:pt x="703" y="216"/>
                      </a:lnTo>
                      <a:lnTo>
                        <a:pt x="707" y="222"/>
                      </a:lnTo>
                      <a:lnTo>
                        <a:pt x="709" y="226"/>
                      </a:lnTo>
                      <a:lnTo>
                        <a:pt x="715" y="231"/>
                      </a:lnTo>
                      <a:lnTo>
                        <a:pt x="717" y="237"/>
                      </a:lnTo>
                      <a:lnTo>
                        <a:pt x="722" y="243"/>
                      </a:lnTo>
                      <a:lnTo>
                        <a:pt x="726" y="247"/>
                      </a:lnTo>
                      <a:lnTo>
                        <a:pt x="730" y="252"/>
                      </a:lnTo>
                      <a:lnTo>
                        <a:pt x="734" y="256"/>
                      </a:lnTo>
                      <a:lnTo>
                        <a:pt x="738" y="262"/>
                      </a:lnTo>
                      <a:lnTo>
                        <a:pt x="743" y="269"/>
                      </a:lnTo>
                      <a:lnTo>
                        <a:pt x="751" y="279"/>
                      </a:lnTo>
                      <a:lnTo>
                        <a:pt x="755" y="285"/>
                      </a:lnTo>
                      <a:lnTo>
                        <a:pt x="758" y="292"/>
                      </a:lnTo>
                      <a:lnTo>
                        <a:pt x="758" y="298"/>
                      </a:lnTo>
                      <a:lnTo>
                        <a:pt x="758" y="302"/>
                      </a:lnTo>
                      <a:lnTo>
                        <a:pt x="753" y="306"/>
                      </a:lnTo>
                      <a:lnTo>
                        <a:pt x="749" y="307"/>
                      </a:lnTo>
                      <a:lnTo>
                        <a:pt x="745" y="311"/>
                      </a:lnTo>
                      <a:lnTo>
                        <a:pt x="741" y="313"/>
                      </a:lnTo>
                      <a:lnTo>
                        <a:pt x="738" y="315"/>
                      </a:lnTo>
                      <a:lnTo>
                        <a:pt x="732" y="317"/>
                      </a:lnTo>
                      <a:lnTo>
                        <a:pt x="726" y="319"/>
                      </a:lnTo>
                      <a:lnTo>
                        <a:pt x="722" y="323"/>
                      </a:lnTo>
                      <a:lnTo>
                        <a:pt x="717" y="323"/>
                      </a:lnTo>
                      <a:lnTo>
                        <a:pt x="711" y="325"/>
                      </a:lnTo>
                      <a:lnTo>
                        <a:pt x="705" y="325"/>
                      </a:lnTo>
                      <a:lnTo>
                        <a:pt x="699" y="326"/>
                      </a:lnTo>
                      <a:lnTo>
                        <a:pt x="694" y="326"/>
                      </a:lnTo>
                      <a:lnTo>
                        <a:pt x="688" y="326"/>
                      </a:lnTo>
                      <a:lnTo>
                        <a:pt x="682" y="326"/>
                      </a:lnTo>
                      <a:lnTo>
                        <a:pt x="677" y="328"/>
                      </a:lnTo>
                      <a:lnTo>
                        <a:pt x="673" y="328"/>
                      </a:lnTo>
                      <a:lnTo>
                        <a:pt x="665" y="328"/>
                      </a:lnTo>
                      <a:lnTo>
                        <a:pt x="661" y="328"/>
                      </a:lnTo>
                      <a:lnTo>
                        <a:pt x="658" y="328"/>
                      </a:lnTo>
                      <a:lnTo>
                        <a:pt x="654" y="328"/>
                      </a:lnTo>
                      <a:lnTo>
                        <a:pt x="648" y="330"/>
                      </a:lnTo>
                      <a:lnTo>
                        <a:pt x="642" y="330"/>
                      </a:lnTo>
                      <a:lnTo>
                        <a:pt x="635" y="332"/>
                      </a:lnTo>
                      <a:lnTo>
                        <a:pt x="627" y="332"/>
                      </a:lnTo>
                      <a:lnTo>
                        <a:pt x="622" y="334"/>
                      </a:lnTo>
                      <a:lnTo>
                        <a:pt x="614" y="334"/>
                      </a:lnTo>
                      <a:lnTo>
                        <a:pt x="606" y="334"/>
                      </a:lnTo>
                      <a:lnTo>
                        <a:pt x="599" y="336"/>
                      </a:lnTo>
                      <a:lnTo>
                        <a:pt x="589" y="338"/>
                      </a:lnTo>
                      <a:lnTo>
                        <a:pt x="580" y="338"/>
                      </a:lnTo>
                      <a:lnTo>
                        <a:pt x="570" y="340"/>
                      </a:lnTo>
                      <a:lnTo>
                        <a:pt x="561" y="340"/>
                      </a:lnTo>
                      <a:lnTo>
                        <a:pt x="551" y="340"/>
                      </a:lnTo>
                      <a:lnTo>
                        <a:pt x="540" y="342"/>
                      </a:lnTo>
                      <a:lnTo>
                        <a:pt x="530" y="342"/>
                      </a:lnTo>
                      <a:lnTo>
                        <a:pt x="519" y="344"/>
                      </a:lnTo>
                      <a:lnTo>
                        <a:pt x="507" y="345"/>
                      </a:lnTo>
                      <a:lnTo>
                        <a:pt x="496" y="345"/>
                      </a:lnTo>
                      <a:lnTo>
                        <a:pt x="485" y="345"/>
                      </a:lnTo>
                      <a:lnTo>
                        <a:pt x="473" y="345"/>
                      </a:lnTo>
                      <a:lnTo>
                        <a:pt x="462" y="347"/>
                      </a:lnTo>
                      <a:lnTo>
                        <a:pt x="449" y="347"/>
                      </a:lnTo>
                      <a:lnTo>
                        <a:pt x="437" y="347"/>
                      </a:lnTo>
                      <a:lnTo>
                        <a:pt x="426" y="349"/>
                      </a:lnTo>
                      <a:lnTo>
                        <a:pt x="412" y="349"/>
                      </a:lnTo>
                      <a:lnTo>
                        <a:pt x="399" y="349"/>
                      </a:lnTo>
                      <a:lnTo>
                        <a:pt x="386" y="349"/>
                      </a:lnTo>
                      <a:lnTo>
                        <a:pt x="373" y="349"/>
                      </a:lnTo>
                      <a:lnTo>
                        <a:pt x="361" y="349"/>
                      </a:lnTo>
                      <a:lnTo>
                        <a:pt x="346" y="347"/>
                      </a:lnTo>
                      <a:lnTo>
                        <a:pt x="333" y="347"/>
                      </a:lnTo>
                      <a:lnTo>
                        <a:pt x="319" y="345"/>
                      </a:lnTo>
                      <a:lnTo>
                        <a:pt x="306" y="345"/>
                      </a:lnTo>
                      <a:lnTo>
                        <a:pt x="293" y="345"/>
                      </a:lnTo>
                      <a:lnTo>
                        <a:pt x="279" y="344"/>
                      </a:lnTo>
                      <a:lnTo>
                        <a:pt x="266" y="342"/>
                      </a:lnTo>
                      <a:lnTo>
                        <a:pt x="253" y="342"/>
                      </a:lnTo>
                      <a:lnTo>
                        <a:pt x="239" y="340"/>
                      </a:lnTo>
                      <a:lnTo>
                        <a:pt x="226" y="338"/>
                      </a:lnTo>
                      <a:lnTo>
                        <a:pt x="213" y="336"/>
                      </a:lnTo>
                      <a:lnTo>
                        <a:pt x="200" y="334"/>
                      </a:lnTo>
                      <a:lnTo>
                        <a:pt x="186" y="330"/>
                      </a:lnTo>
                      <a:lnTo>
                        <a:pt x="173" y="328"/>
                      </a:lnTo>
                      <a:lnTo>
                        <a:pt x="160" y="325"/>
                      </a:lnTo>
                      <a:lnTo>
                        <a:pt x="148" y="323"/>
                      </a:lnTo>
                      <a:lnTo>
                        <a:pt x="133" y="317"/>
                      </a:lnTo>
                      <a:lnTo>
                        <a:pt x="122" y="315"/>
                      </a:lnTo>
                      <a:lnTo>
                        <a:pt x="110" y="311"/>
                      </a:lnTo>
                      <a:lnTo>
                        <a:pt x="97" y="307"/>
                      </a:lnTo>
                      <a:lnTo>
                        <a:pt x="84" y="302"/>
                      </a:lnTo>
                      <a:lnTo>
                        <a:pt x="72" y="298"/>
                      </a:lnTo>
                      <a:lnTo>
                        <a:pt x="61" y="292"/>
                      </a:lnTo>
                      <a:lnTo>
                        <a:pt x="49" y="288"/>
                      </a:lnTo>
                      <a:lnTo>
                        <a:pt x="38" y="283"/>
                      </a:lnTo>
                      <a:lnTo>
                        <a:pt x="27" y="277"/>
                      </a:lnTo>
                      <a:lnTo>
                        <a:pt x="17" y="269"/>
                      </a:lnTo>
                      <a:lnTo>
                        <a:pt x="6" y="264"/>
                      </a:lnTo>
                      <a:lnTo>
                        <a:pt x="6" y="260"/>
                      </a:lnTo>
                      <a:lnTo>
                        <a:pt x="4" y="254"/>
                      </a:lnTo>
                      <a:lnTo>
                        <a:pt x="4" y="247"/>
                      </a:lnTo>
                      <a:lnTo>
                        <a:pt x="4" y="243"/>
                      </a:lnTo>
                      <a:lnTo>
                        <a:pt x="4" y="237"/>
                      </a:lnTo>
                      <a:lnTo>
                        <a:pt x="2" y="233"/>
                      </a:lnTo>
                      <a:lnTo>
                        <a:pt x="2" y="230"/>
                      </a:lnTo>
                      <a:lnTo>
                        <a:pt x="2" y="222"/>
                      </a:lnTo>
                      <a:lnTo>
                        <a:pt x="2" y="216"/>
                      </a:lnTo>
                      <a:lnTo>
                        <a:pt x="2" y="211"/>
                      </a:lnTo>
                      <a:lnTo>
                        <a:pt x="2" y="205"/>
                      </a:lnTo>
                      <a:lnTo>
                        <a:pt x="0" y="197"/>
                      </a:lnTo>
                      <a:lnTo>
                        <a:pt x="0" y="192"/>
                      </a:lnTo>
                      <a:lnTo>
                        <a:pt x="0" y="184"/>
                      </a:lnTo>
                      <a:lnTo>
                        <a:pt x="0" y="178"/>
                      </a:lnTo>
                      <a:lnTo>
                        <a:pt x="0" y="171"/>
                      </a:lnTo>
                      <a:lnTo>
                        <a:pt x="0" y="163"/>
                      </a:lnTo>
                      <a:lnTo>
                        <a:pt x="0" y="155"/>
                      </a:lnTo>
                      <a:lnTo>
                        <a:pt x="2" y="148"/>
                      </a:lnTo>
                      <a:lnTo>
                        <a:pt x="2" y="140"/>
                      </a:lnTo>
                      <a:lnTo>
                        <a:pt x="2" y="133"/>
                      </a:lnTo>
                      <a:lnTo>
                        <a:pt x="4" y="125"/>
                      </a:lnTo>
                      <a:lnTo>
                        <a:pt x="4" y="117"/>
                      </a:lnTo>
                      <a:lnTo>
                        <a:pt x="4" y="110"/>
                      </a:lnTo>
                      <a:lnTo>
                        <a:pt x="6" y="102"/>
                      </a:lnTo>
                      <a:lnTo>
                        <a:pt x="6" y="95"/>
                      </a:lnTo>
                      <a:lnTo>
                        <a:pt x="9" y="87"/>
                      </a:lnTo>
                      <a:lnTo>
                        <a:pt x="38"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3" name="Freeform 287"/>
                <p:cNvSpPr>
                  <a:spLocks/>
                </p:cNvSpPr>
                <p:nvPr/>
              </p:nvSpPr>
              <p:spPr bwMode="auto">
                <a:xfrm>
                  <a:off x="1706" y="601"/>
                  <a:ext cx="737" cy="290"/>
                </a:xfrm>
                <a:custGeom>
                  <a:avLst/>
                  <a:gdLst>
                    <a:gd name="T0" fmla="*/ 74 w 1473"/>
                    <a:gd name="T1" fmla="*/ 121 h 579"/>
                    <a:gd name="T2" fmla="*/ 84 w 1473"/>
                    <a:gd name="T3" fmla="*/ 128 h 579"/>
                    <a:gd name="T4" fmla="*/ 95 w 1473"/>
                    <a:gd name="T5" fmla="*/ 134 h 579"/>
                    <a:gd name="T6" fmla="*/ 105 w 1473"/>
                    <a:gd name="T7" fmla="*/ 136 h 579"/>
                    <a:gd name="T8" fmla="*/ 128 w 1473"/>
                    <a:gd name="T9" fmla="*/ 135 h 579"/>
                    <a:gd name="T10" fmla="*/ 164 w 1473"/>
                    <a:gd name="T11" fmla="*/ 135 h 579"/>
                    <a:gd name="T12" fmla="*/ 209 w 1473"/>
                    <a:gd name="T13" fmla="*/ 135 h 579"/>
                    <a:gd name="T14" fmla="*/ 256 w 1473"/>
                    <a:gd name="T15" fmla="*/ 135 h 579"/>
                    <a:gd name="T16" fmla="*/ 300 w 1473"/>
                    <a:gd name="T17" fmla="*/ 134 h 579"/>
                    <a:gd name="T18" fmla="*/ 335 w 1473"/>
                    <a:gd name="T19" fmla="*/ 133 h 579"/>
                    <a:gd name="T20" fmla="*/ 355 w 1473"/>
                    <a:gd name="T21" fmla="*/ 132 h 579"/>
                    <a:gd name="T22" fmla="*/ 358 w 1473"/>
                    <a:gd name="T23" fmla="*/ 127 h 579"/>
                    <a:gd name="T24" fmla="*/ 358 w 1473"/>
                    <a:gd name="T25" fmla="*/ 118 h 579"/>
                    <a:gd name="T26" fmla="*/ 358 w 1473"/>
                    <a:gd name="T27" fmla="*/ 106 h 579"/>
                    <a:gd name="T28" fmla="*/ 358 w 1473"/>
                    <a:gd name="T29" fmla="*/ 92 h 579"/>
                    <a:gd name="T30" fmla="*/ 358 w 1473"/>
                    <a:gd name="T31" fmla="*/ 79 h 579"/>
                    <a:gd name="T32" fmla="*/ 358 w 1473"/>
                    <a:gd name="T33" fmla="*/ 67 h 579"/>
                    <a:gd name="T34" fmla="*/ 357 w 1473"/>
                    <a:gd name="T35" fmla="*/ 56 h 579"/>
                    <a:gd name="T36" fmla="*/ 349 w 1473"/>
                    <a:gd name="T37" fmla="*/ 54 h 579"/>
                    <a:gd name="T38" fmla="*/ 337 w 1473"/>
                    <a:gd name="T39" fmla="*/ 53 h 579"/>
                    <a:gd name="T40" fmla="*/ 325 w 1473"/>
                    <a:gd name="T41" fmla="*/ 52 h 579"/>
                    <a:gd name="T42" fmla="*/ 353 w 1473"/>
                    <a:gd name="T43" fmla="*/ 5 h 579"/>
                    <a:gd name="T44" fmla="*/ 362 w 1473"/>
                    <a:gd name="T45" fmla="*/ 1 h 579"/>
                    <a:gd name="T46" fmla="*/ 363 w 1473"/>
                    <a:gd name="T47" fmla="*/ 6 h 579"/>
                    <a:gd name="T48" fmla="*/ 352 w 1473"/>
                    <a:gd name="T49" fmla="*/ 15 h 579"/>
                    <a:gd name="T50" fmla="*/ 338 w 1473"/>
                    <a:gd name="T51" fmla="*/ 25 h 579"/>
                    <a:gd name="T52" fmla="*/ 330 w 1473"/>
                    <a:gd name="T53" fmla="*/ 31 h 579"/>
                    <a:gd name="T54" fmla="*/ 337 w 1473"/>
                    <a:gd name="T55" fmla="*/ 46 h 579"/>
                    <a:gd name="T56" fmla="*/ 348 w 1473"/>
                    <a:gd name="T57" fmla="*/ 46 h 579"/>
                    <a:gd name="T58" fmla="*/ 360 w 1473"/>
                    <a:gd name="T59" fmla="*/ 49 h 579"/>
                    <a:gd name="T60" fmla="*/ 366 w 1473"/>
                    <a:gd name="T61" fmla="*/ 56 h 579"/>
                    <a:gd name="T62" fmla="*/ 367 w 1473"/>
                    <a:gd name="T63" fmla="*/ 67 h 579"/>
                    <a:gd name="T64" fmla="*/ 368 w 1473"/>
                    <a:gd name="T65" fmla="*/ 78 h 579"/>
                    <a:gd name="T66" fmla="*/ 368 w 1473"/>
                    <a:gd name="T67" fmla="*/ 88 h 579"/>
                    <a:gd name="T68" fmla="*/ 368 w 1473"/>
                    <a:gd name="T69" fmla="*/ 100 h 579"/>
                    <a:gd name="T70" fmla="*/ 368 w 1473"/>
                    <a:gd name="T71" fmla="*/ 111 h 579"/>
                    <a:gd name="T72" fmla="*/ 368 w 1473"/>
                    <a:gd name="T73" fmla="*/ 121 h 579"/>
                    <a:gd name="T74" fmla="*/ 367 w 1473"/>
                    <a:gd name="T75" fmla="*/ 133 h 579"/>
                    <a:gd name="T76" fmla="*/ 361 w 1473"/>
                    <a:gd name="T77" fmla="*/ 137 h 579"/>
                    <a:gd name="T78" fmla="*/ 348 w 1473"/>
                    <a:gd name="T79" fmla="*/ 139 h 579"/>
                    <a:gd name="T80" fmla="*/ 331 w 1473"/>
                    <a:gd name="T81" fmla="*/ 140 h 579"/>
                    <a:gd name="T82" fmla="*/ 310 w 1473"/>
                    <a:gd name="T83" fmla="*/ 141 h 579"/>
                    <a:gd name="T84" fmla="*/ 289 w 1473"/>
                    <a:gd name="T85" fmla="*/ 142 h 579"/>
                    <a:gd name="T86" fmla="*/ 269 w 1473"/>
                    <a:gd name="T87" fmla="*/ 143 h 579"/>
                    <a:gd name="T88" fmla="*/ 253 w 1473"/>
                    <a:gd name="T89" fmla="*/ 144 h 579"/>
                    <a:gd name="T90" fmla="*/ 242 w 1473"/>
                    <a:gd name="T91" fmla="*/ 144 h 579"/>
                    <a:gd name="T92" fmla="*/ 232 w 1473"/>
                    <a:gd name="T93" fmla="*/ 144 h 579"/>
                    <a:gd name="T94" fmla="*/ 215 w 1473"/>
                    <a:gd name="T95" fmla="*/ 145 h 579"/>
                    <a:gd name="T96" fmla="*/ 192 w 1473"/>
                    <a:gd name="T97" fmla="*/ 145 h 579"/>
                    <a:gd name="T98" fmla="*/ 168 w 1473"/>
                    <a:gd name="T99" fmla="*/ 145 h 579"/>
                    <a:gd name="T100" fmla="*/ 143 w 1473"/>
                    <a:gd name="T101" fmla="*/ 145 h 579"/>
                    <a:gd name="T102" fmla="*/ 122 w 1473"/>
                    <a:gd name="T103" fmla="*/ 145 h 579"/>
                    <a:gd name="T104" fmla="*/ 106 w 1473"/>
                    <a:gd name="T105" fmla="*/ 144 h 579"/>
                    <a:gd name="T106" fmla="*/ 97 w 1473"/>
                    <a:gd name="T107" fmla="*/ 143 h 579"/>
                    <a:gd name="T108" fmla="*/ 85 w 1473"/>
                    <a:gd name="T109" fmla="*/ 137 h 579"/>
                    <a:gd name="T110" fmla="*/ 74 w 1473"/>
                    <a:gd name="T111" fmla="*/ 132 h 579"/>
                    <a:gd name="T112" fmla="*/ 5 w 1473"/>
                    <a:gd name="T113" fmla="*/ 125 h 5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73"/>
                    <a:gd name="T172" fmla="*/ 0 h 579"/>
                    <a:gd name="T173" fmla="*/ 1473 w 1473"/>
                    <a:gd name="T174" fmla="*/ 579 h 5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73" h="579">
                      <a:moveTo>
                        <a:pt x="0" y="463"/>
                      </a:moveTo>
                      <a:lnTo>
                        <a:pt x="272" y="467"/>
                      </a:lnTo>
                      <a:lnTo>
                        <a:pt x="274" y="467"/>
                      </a:lnTo>
                      <a:lnTo>
                        <a:pt x="275" y="471"/>
                      </a:lnTo>
                      <a:lnTo>
                        <a:pt x="279" y="473"/>
                      </a:lnTo>
                      <a:lnTo>
                        <a:pt x="287" y="479"/>
                      </a:lnTo>
                      <a:lnTo>
                        <a:pt x="291" y="480"/>
                      </a:lnTo>
                      <a:lnTo>
                        <a:pt x="294" y="482"/>
                      </a:lnTo>
                      <a:lnTo>
                        <a:pt x="298" y="486"/>
                      </a:lnTo>
                      <a:lnTo>
                        <a:pt x="304" y="490"/>
                      </a:lnTo>
                      <a:lnTo>
                        <a:pt x="310" y="494"/>
                      </a:lnTo>
                      <a:lnTo>
                        <a:pt x="313" y="498"/>
                      </a:lnTo>
                      <a:lnTo>
                        <a:pt x="319" y="501"/>
                      </a:lnTo>
                      <a:lnTo>
                        <a:pt x="325" y="505"/>
                      </a:lnTo>
                      <a:lnTo>
                        <a:pt x="331" y="509"/>
                      </a:lnTo>
                      <a:lnTo>
                        <a:pt x="336" y="511"/>
                      </a:lnTo>
                      <a:lnTo>
                        <a:pt x="342" y="515"/>
                      </a:lnTo>
                      <a:lnTo>
                        <a:pt x="348" y="518"/>
                      </a:lnTo>
                      <a:lnTo>
                        <a:pt x="351" y="520"/>
                      </a:lnTo>
                      <a:lnTo>
                        <a:pt x="357" y="524"/>
                      </a:lnTo>
                      <a:lnTo>
                        <a:pt x="363" y="528"/>
                      </a:lnTo>
                      <a:lnTo>
                        <a:pt x="369" y="532"/>
                      </a:lnTo>
                      <a:lnTo>
                        <a:pt x="374" y="532"/>
                      </a:lnTo>
                      <a:lnTo>
                        <a:pt x="378" y="536"/>
                      </a:lnTo>
                      <a:lnTo>
                        <a:pt x="384" y="537"/>
                      </a:lnTo>
                      <a:lnTo>
                        <a:pt x="388" y="539"/>
                      </a:lnTo>
                      <a:lnTo>
                        <a:pt x="397" y="541"/>
                      </a:lnTo>
                      <a:lnTo>
                        <a:pt x="403" y="543"/>
                      </a:lnTo>
                      <a:lnTo>
                        <a:pt x="405" y="541"/>
                      </a:lnTo>
                      <a:lnTo>
                        <a:pt x="409" y="541"/>
                      </a:lnTo>
                      <a:lnTo>
                        <a:pt x="412" y="541"/>
                      </a:lnTo>
                      <a:lnTo>
                        <a:pt x="420" y="541"/>
                      </a:lnTo>
                      <a:lnTo>
                        <a:pt x="426" y="539"/>
                      </a:lnTo>
                      <a:lnTo>
                        <a:pt x="435" y="539"/>
                      </a:lnTo>
                      <a:lnTo>
                        <a:pt x="445" y="539"/>
                      </a:lnTo>
                      <a:lnTo>
                        <a:pt x="456" y="539"/>
                      </a:lnTo>
                      <a:lnTo>
                        <a:pt x="467" y="539"/>
                      </a:lnTo>
                      <a:lnTo>
                        <a:pt x="481" y="539"/>
                      </a:lnTo>
                      <a:lnTo>
                        <a:pt x="494" y="539"/>
                      </a:lnTo>
                      <a:lnTo>
                        <a:pt x="509" y="539"/>
                      </a:lnTo>
                      <a:lnTo>
                        <a:pt x="523" y="539"/>
                      </a:lnTo>
                      <a:lnTo>
                        <a:pt x="540" y="539"/>
                      </a:lnTo>
                      <a:lnTo>
                        <a:pt x="557" y="539"/>
                      </a:lnTo>
                      <a:lnTo>
                        <a:pt x="578" y="539"/>
                      </a:lnTo>
                      <a:lnTo>
                        <a:pt x="595" y="539"/>
                      </a:lnTo>
                      <a:lnTo>
                        <a:pt x="614" y="539"/>
                      </a:lnTo>
                      <a:lnTo>
                        <a:pt x="633" y="539"/>
                      </a:lnTo>
                      <a:lnTo>
                        <a:pt x="656" y="539"/>
                      </a:lnTo>
                      <a:lnTo>
                        <a:pt x="675" y="539"/>
                      </a:lnTo>
                      <a:lnTo>
                        <a:pt x="697" y="539"/>
                      </a:lnTo>
                      <a:lnTo>
                        <a:pt x="718" y="539"/>
                      </a:lnTo>
                      <a:lnTo>
                        <a:pt x="741" y="539"/>
                      </a:lnTo>
                      <a:lnTo>
                        <a:pt x="764" y="537"/>
                      </a:lnTo>
                      <a:lnTo>
                        <a:pt x="787" y="537"/>
                      </a:lnTo>
                      <a:lnTo>
                        <a:pt x="810" y="537"/>
                      </a:lnTo>
                      <a:lnTo>
                        <a:pt x="834" y="537"/>
                      </a:lnTo>
                      <a:lnTo>
                        <a:pt x="855" y="537"/>
                      </a:lnTo>
                      <a:lnTo>
                        <a:pt x="880" y="537"/>
                      </a:lnTo>
                      <a:lnTo>
                        <a:pt x="905" y="537"/>
                      </a:lnTo>
                      <a:lnTo>
                        <a:pt x="927" y="537"/>
                      </a:lnTo>
                      <a:lnTo>
                        <a:pt x="950" y="537"/>
                      </a:lnTo>
                      <a:lnTo>
                        <a:pt x="975" y="537"/>
                      </a:lnTo>
                      <a:lnTo>
                        <a:pt x="998" y="537"/>
                      </a:lnTo>
                      <a:lnTo>
                        <a:pt x="1021" y="537"/>
                      </a:lnTo>
                      <a:lnTo>
                        <a:pt x="1043" y="536"/>
                      </a:lnTo>
                      <a:lnTo>
                        <a:pt x="1068" y="536"/>
                      </a:lnTo>
                      <a:lnTo>
                        <a:pt x="1091" y="536"/>
                      </a:lnTo>
                      <a:lnTo>
                        <a:pt x="1114" y="536"/>
                      </a:lnTo>
                      <a:lnTo>
                        <a:pt x="1135" y="536"/>
                      </a:lnTo>
                      <a:lnTo>
                        <a:pt x="1156" y="536"/>
                      </a:lnTo>
                      <a:lnTo>
                        <a:pt x="1176" y="534"/>
                      </a:lnTo>
                      <a:lnTo>
                        <a:pt x="1197" y="534"/>
                      </a:lnTo>
                      <a:lnTo>
                        <a:pt x="1216" y="534"/>
                      </a:lnTo>
                      <a:lnTo>
                        <a:pt x="1237" y="534"/>
                      </a:lnTo>
                      <a:lnTo>
                        <a:pt x="1254" y="534"/>
                      </a:lnTo>
                      <a:lnTo>
                        <a:pt x="1273" y="534"/>
                      </a:lnTo>
                      <a:lnTo>
                        <a:pt x="1291" y="532"/>
                      </a:lnTo>
                      <a:lnTo>
                        <a:pt x="1308" y="532"/>
                      </a:lnTo>
                      <a:lnTo>
                        <a:pt x="1323" y="532"/>
                      </a:lnTo>
                      <a:lnTo>
                        <a:pt x="1338" y="532"/>
                      </a:lnTo>
                      <a:lnTo>
                        <a:pt x="1351" y="530"/>
                      </a:lnTo>
                      <a:lnTo>
                        <a:pt x="1363" y="530"/>
                      </a:lnTo>
                      <a:lnTo>
                        <a:pt x="1376" y="528"/>
                      </a:lnTo>
                      <a:lnTo>
                        <a:pt x="1387" y="528"/>
                      </a:lnTo>
                      <a:lnTo>
                        <a:pt x="1397" y="528"/>
                      </a:lnTo>
                      <a:lnTo>
                        <a:pt x="1405" y="526"/>
                      </a:lnTo>
                      <a:lnTo>
                        <a:pt x="1412" y="526"/>
                      </a:lnTo>
                      <a:lnTo>
                        <a:pt x="1418" y="526"/>
                      </a:lnTo>
                      <a:lnTo>
                        <a:pt x="1424" y="526"/>
                      </a:lnTo>
                      <a:lnTo>
                        <a:pt x="1427" y="524"/>
                      </a:lnTo>
                      <a:lnTo>
                        <a:pt x="1429" y="524"/>
                      </a:lnTo>
                      <a:lnTo>
                        <a:pt x="1429" y="520"/>
                      </a:lnTo>
                      <a:lnTo>
                        <a:pt x="1429" y="517"/>
                      </a:lnTo>
                      <a:lnTo>
                        <a:pt x="1429" y="511"/>
                      </a:lnTo>
                      <a:lnTo>
                        <a:pt x="1429" y="505"/>
                      </a:lnTo>
                      <a:lnTo>
                        <a:pt x="1429" y="501"/>
                      </a:lnTo>
                      <a:lnTo>
                        <a:pt x="1429" y="498"/>
                      </a:lnTo>
                      <a:lnTo>
                        <a:pt x="1429" y="492"/>
                      </a:lnTo>
                      <a:lnTo>
                        <a:pt x="1429" y="488"/>
                      </a:lnTo>
                      <a:lnTo>
                        <a:pt x="1429" y="482"/>
                      </a:lnTo>
                      <a:lnTo>
                        <a:pt x="1429" y="479"/>
                      </a:lnTo>
                      <a:lnTo>
                        <a:pt x="1429" y="473"/>
                      </a:lnTo>
                      <a:lnTo>
                        <a:pt x="1431" y="469"/>
                      </a:lnTo>
                      <a:lnTo>
                        <a:pt x="1431" y="461"/>
                      </a:lnTo>
                      <a:lnTo>
                        <a:pt x="1431" y="456"/>
                      </a:lnTo>
                      <a:lnTo>
                        <a:pt x="1431" y="450"/>
                      </a:lnTo>
                      <a:lnTo>
                        <a:pt x="1431" y="444"/>
                      </a:lnTo>
                      <a:lnTo>
                        <a:pt x="1431" y="439"/>
                      </a:lnTo>
                      <a:lnTo>
                        <a:pt x="1431" y="433"/>
                      </a:lnTo>
                      <a:lnTo>
                        <a:pt x="1431" y="427"/>
                      </a:lnTo>
                      <a:lnTo>
                        <a:pt x="1431" y="422"/>
                      </a:lnTo>
                      <a:lnTo>
                        <a:pt x="1431" y="414"/>
                      </a:lnTo>
                      <a:lnTo>
                        <a:pt x="1431" y="406"/>
                      </a:lnTo>
                      <a:lnTo>
                        <a:pt x="1431" y="401"/>
                      </a:lnTo>
                      <a:lnTo>
                        <a:pt x="1431" y="395"/>
                      </a:lnTo>
                      <a:lnTo>
                        <a:pt x="1431" y="387"/>
                      </a:lnTo>
                      <a:lnTo>
                        <a:pt x="1431" y="382"/>
                      </a:lnTo>
                      <a:lnTo>
                        <a:pt x="1431" y="374"/>
                      </a:lnTo>
                      <a:lnTo>
                        <a:pt x="1431" y="368"/>
                      </a:lnTo>
                      <a:lnTo>
                        <a:pt x="1431" y="361"/>
                      </a:lnTo>
                      <a:lnTo>
                        <a:pt x="1431" y="353"/>
                      </a:lnTo>
                      <a:lnTo>
                        <a:pt x="1431" y="347"/>
                      </a:lnTo>
                      <a:lnTo>
                        <a:pt x="1431" y="340"/>
                      </a:lnTo>
                      <a:lnTo>
                        <a:pt x="1431" y="334"/>
                      </a:lnTo>
                      <a:lnTo>
                        <a:pt x="1431" y="327"/>
                      </a:lnTo>
                      <a:lnTo>
                        <a:pt x="1431" y="321"/>
                      </a:lnTo>
                      <a:lnTo>
                        <a:pt x="1431" y="315"/>
                      </a:lnTo>
                      <a:lnTo>
                        <a:pt x="1429" y="308"/>
                      </a:lnTo>
                      <a:lnTo>
                        <a:pt x="1429" y="302"/>
                      </a:lnTo>
                      <a:lnTo>
                        <a:pt x="1429" y="296"/>
                      </a:lnTo>
                      <a:lnTo>
                        <a:pt x="1429" y="290"/>
                      </a:lnTo>
                      <a:lnTo>
                        <a:pt x="1429" y="285"/>
                      </a:lnTo>
                      <a:lnTo>
                        <a:pt x="1429" y="279"/>
                      </a:lnTo>
                      <a:lnTo>
                        <a:pt x="1429" y="273"/>
                      </a:lnTo>
                      <a:lnTo>
                        <a:pt x="1429" y="268"/>
                      </a:lnTo>
                      <a:lnTo>
                        <a:pt x="1429" y="262"/>
                      </a:lnTo>
                      <a:lnTo>
                        <a:pt x="1429" y="258"/>
                      </a:lnTo>
                      <a:lnTo>
                        <a:pt x="1429" y="252"/>
                      </a:lnTo>
                      <a:lnTo>
                        <a:pt x="1429" y="249"/>
                      </a:lnTo>
                      <a:lnTo>
                        <a:pt x="1427" y="241"/>
                      </a:lnTo>
                      <a:lnTo>
                        <a:pt x="1427" y="235"/>
                      </a:lnTo>
                      <a:lnTo>
                        <a:pt x="1426" y="230"/>
                      </a:lnTo>
                      <a:lnTo>
                        <a:pt x="1426" y="224"/>
                      </a:lnTo>
                      <a:lnTo>
                        <a:pt x="1424" y="222"/>
                      </a:lnTo>
                      <a:lnTo>
                        <a:pt x="1424" y="220"/>
                      </a:lnTo>
                      <a:lnTo>
                        <a:pt x="1418" y="218"/>
                      </a:lnTo>
                      <a:lnTo>
                        <a:pt x="1412" y="216"/>
                      </a:lnTo>
                      <a:lnTo>
                        <a:pt x="1406" y="214"/>
                      </a:lnTo>
                      <a:lnTo>
                        <a:pt x="1403" y="214"/>
                      </a:lnTo>
                      <a:lnTo>
                        <a:pt x="1397" y="213"/>
                      </a:lnTo>
                      <a:lnTo>
                        <a:pt x="1393" y="213"/>
                      </a:lnTo>
                      <a:lnTo>
                        <a:pt x="1387" y="213"/>
                      </a:lnTo>
                      <a:lnTo>
                        <a:pt x="1382" y="211"/>
                      </a:lnTo>
                      <a:lnTo>
                        <a:pt x="1376" y="211"/>
                      </a:lnTo>
                      <a:lnTo>
                        <a:pt x="1370" y="211"/>
                      </a:lnTo>
                      <a:lnTo>
                        <a:pt x="1363" y="209"/>
                      </a:lnTo>
                      <a:lnTo>
                        <a:pt x="1357" y="209"/>
                      </a:lnTo>
                      <a:lnTo>
                        <a:pt x="1351" y="209"/>
                      </a:lnTo>
                      <a:lnTo>
                        <a:pt x="1346" y="209"/>
                      </a:lnTo>
                      <a:lnTo>
                        <a:pt x="1338" y="207"/>
                      </a:lnTo>
                      <a:lnTo>
                        <a:pt x="1332" y="207"/>
                      </a:lnTo>
                      <a:lnTo>
                        <a:pt x="1325" y="205"/>
                      </a:lnTo>
                      <a:lnTo>
                        <a:pt x="1321" y="205"/>
                      </a:lnTo>
                      <a:lnTo>
                        <a:pt x="1315" y="205"/>
                      </a:lnTo>
                      <a:lnTo>
                        <a:pt x="1310" y="205"/>
                      </a:lnTo>
                      <a:lnTo>
                        <a:pt x="1304" y="205"/>
                      </a:lnTo>
                      <a:lnTo>
                        <a:pt x="1300" y="205"/>
                      </a:lnTo>
                      <a:lnTo>
                        <a:pt x="1294" y="203"/>
                      </a:lnTo>
                      <a:lnTo>
                        <a:pt x="1291" y="203"/>
                      </a:lnTo>
                      <a:lnTo>
                        <a:pt x="1287" y="203"/>
                      </a:lnTo>
                      <a:lnTo>
                        <a:pt x="1285" y="203"/>
                      </a:lnTo>
                      <a:lnTo>
                        <a:pt x="1281" y="203"/>
                      </a:lnTo>
                      <a:lnTo>
                        <a:pt x="1281" y="116"/>
                      </a:lnTo>
                      <a:lnTo>
                        <a:pt x="1410" y="19"/>
                      </a:lnTo>
                      <a:lnTo>
                        <a:pt x="1412" y="17"/>
                      </a:lnTo>
                      <a:lnTo>
                        <a:pt x="1418" y="15"/>
                      </a:lnTo>
                      <a:lnTo>
                        <a:pt x="1422" y="11"/>
                      </a:lnTo>
                      <a:lnTo>
                        <a:pt x="1426" y="9"/>
                      </a:lnTo>
                      <a:lnTo>
                        <a:pt x="1431" y="7"/>
                      </a:lnTo>
                      <a:lnTo>
                        <a:pt x="1435" y="5"/>
                      </a:lnTo>
                      <a:lnTo>
                        <a:pt x="1441" y="4"/>
                      </a:lnTo>
                      <a:lnTo>
                        <a:pt x="1445" y="2"/>
                      </a:lnTo>
                      <a:lnTo>
                        <a:pt x="1448" y="0"/>
                      </a:lnTo>
                      <a:lnTo>
                        <a:pt x="1454" y="0"/>
                      </a:lnTo>
                      <a:lnTo>
                        <a:pt x="1460" y="0"/>
                      </a:lnTo>
                      <a:lnTo>
                        <a:pt x="1464" y="5"/>
                      </a:lnTo>
                      <a:lnTo>
                        <a:pt x="1462" y="9"/>
                      </a:lnTo>
                      <a:lnTo>
                        <a:pt x="1458" y="15"/>
                      </a:lnTo>
                      <a:lnTo>
                        <a:pt x="1454" y="17"/>
                      </a:lnTo>
                      <a:lnTo>
                        <a:pt x="1450" y="21"/>
                      </a:lnTo>
                      <a:lnTo>
                        <a:pt x="1446" y="24"/>
                      </a:lnTo>
                      <a:lnTo>
                        <a:pt x="1441" y="30"/>
                      </a:lnTo>
                      <a:lnTo>
                        <a:pt x="1435" y="34"/>
                      </a:lnTo>
                      <a:lnTo>
                        <a:pt x="1429" y="38"/>
                      </a:lnTo>
                      <a:lnTo>
                        <a:pt x="1424" y="43"/>
                      </a:lnTo>
                      <a:lnTo>
                        <a:pt x="1418" y="47"/>
                      </a:lnTo>
                      <a:lnTo>
                        <a:pt x="1410" y="53"/>
                      </a:lnTo>
                      <a:lnTo>
                        <a:pt x="1405" y="59"/>
                      </a:lnTo>
                      <a:lnTo>
                        <a:pt x="1397" y="64"/>
                      </a:lnTo>
                      <a:lnTo>
                        <a:pt x="1391" y="70"/>
                      </a:lnTo>
                      <a:lnTo>
                        <a:pt x="1384" y="74"/>
                      </a:lnTo>
                      <a:lnTo>
                        <a:pt x="1376" y="78"/>
                      </a:lnTo>
                      <a:lnTo>
                        <a:pt x="1370" y="83"/>
                      </a:lnTo>
                      <a:lnTo>
                        <a:pt x="1363" y="87"/>
                      </a:lnTo>
                      <a:lnTo>
                        <a:pt x="1357" y="91"/>
                      </a:lnTo>
                      <a:lnTo>
                        <a:pt x="1351" y="97"/>
                      </a:lnTo>
                      <a:lnTo>
                        <a:pt x="1344" y="100"/>
                      </a:lnTo>
                      <a:lnTo>
                        <a:pt x="1340" y="104"/>
                      </a:lnTo>
                      <a:lnTo>
                        <a:pt x="1334" y="108"/>
                      </a:lnTo>
                      <a:lnTo>
                        <a:pt x="1330" y="112"/>
                      </a:lnTo>
                      <a:lnTo>
                        <a:pt x="1325" y="114"/>
                      </a:lnTo>
                      <a:lnTo>
                        <a:pt x="1323" y="118"/>
                      </a:lnTo>
                      <a:lnTo>
                        <a:pt x="1317" y="119"/>
                      </a:lnTo>
                      <a:lnTo>
                        <a:pt x="1317" y="121"/>
                      </a:lnTo>
                      <a:lnTo>
                        <a:pt x="1317" y="182"/>
                      </a:lnTo>
                      <a:lnTo>
                        <a:pt x="1321" y="182"/>
                      </a:lnTo>
                      <a:lnTo>
                        <a:pt x="1325" y="182"/>
                      </a:lnTo>
                      <a:lnTo>
                        <a:pt x="1334" y="182"/>
                      </a:lnTo>
                      <a:lnTo>
                        <a:pt x="1336" y="182"/>
                      </a:lnTo>
                      <a:lnTo>
                        <a:pt x="1342" y="182"/>
                      </a:lnTo>
                      <a:lnTo>
                        <a:pt x="1348" y="182"/>
                      </a:lnTo>
                      <a:lnTo>
                        <a:pt x="1351" y="182"/>
                      </a:lnTo>
                      <a:lnTo>
                        <a:pt x="1357" y="182"/>
                      </a:lnTo>
                      <a:lnTo>
                        <a:pt x="1361" y="184"/>
                      </a:lnTo>
                      <a:lnTo>
                        <a:pt x="1367" y="184"/>
                      </a:lnTo>
                      <a:lnTo>
                        <a:pt x="1374" y="184"/>
                      </a:lnTo>
                      <a:lnTo>
                        <a:pt x="1378" y="184"/>
                      </a:lnTo>
                      <a:lnTo>
                        <a:pt x="1384" y="184"/>
                      </a:lnTo>
                      <a:lnTo>
                        <a:pt x="1389" y="184"/>
                      </a:lnTo>
                      <a:lnTo>
                        <a:pt x="1395" y="186"/>
                      </a:lnTo>
                      <a:lnTo>
                        <a:pt x="1399" y="186"/>
                      </a:lnTo>
                      <a:lnTo>
                        <a:pt x="1405" y="186"/>
                      </a:lnTo>
                      <a:lnTo>
                        <a:pt x="1410" y="186"/>
                      </a:lnTo>
                      <a:lnTo>
                        <a:pt x="1416" y="188"/>
                      </a:lnTo>
                      <a:lnTo>
                        <a:pt x="1424" y="190"/>
                      </a:lnTo>
                      <a:lnTo>
                        <a:pt x="1431" y="192"/>
                      </a:lnTo>
                      <a:lnTo>
                        <a:pt x="1437" y="194"/>
                      </a:lnTo>
                      <a:lnTo>
                        <a:pt x="1443" y="195"/>
                      </a:lnTo>
                      <a:lnTo>
                        <a:pt x="1446" y="199"/>
                      </a:lnTo>
                      <a:lnTo>
                        <a:pt x="1452" y="201"/>
                      </a:lnTo>
                      <a:lnTo>
                        <a:pt x="1456" y="205"/>
                      </a:lnTo>
                      <a:lnTo>
                        <a:pt x="1458" y="211"/>
                      </a:lnTo>
                      <a:lnTo>
                        <a:pt x="1460" y="213"/>
                      </a:lnTo>
                      <a:lnTo>
                        <a:pt x="1462" y="218"/>
                      </a:lnTo>
                      <a:lnTo>
                        <a:pt x="1462" y="222"/>
                      </a:lnTo>
                      <a:lnTo>
                        <a:pt x="1464" y="228"/>
                      </a:lnTo>
                      <a:lnTo>
                        <a:pt x="1464" y="233"/>
                      </a:lnTo>
                      <a:lnTo>
                        <a:pt x="1465" y="241"/>
                      </a:lnTo>
                      <a:lnTo>
                        <a:pt x="1465" y="245"/>
                      </a:lnTo>
                      <a:lnTo>
                        <a:pt x="1467" y="251"/>
                      </a:lnTo>
                      <a:lnTo>
                        <a:pt x="1467" y="254"/>
                      </a:lnTo>
                      <a:lnTo>
                        <a:pt x="1467" y="260"/>
                      </a:lnTo>
                      <a:lnTo>
                        <a:pt x="1467" y="266"/>
                      </a:lnTo>
                      <a:lnTo>
                        <a:pt x="1467" y="271"/>
                      </a:lnTo>
                      <a:lnTo>
                        <a:pt x="1467" y="279"/>
                      </a:lnTo>
                      <a:lnTo>
                        <a:pt x="1467" y="287"/>
                      </a:lnTo>
                      <a:lnTo>
                        <a:pt x="1467" y="290"/>
                      </a:lnTo>
                      <a:lnTo>
                        <a:pt x="1467" y="296"/>
                      </a:lnTo>
                      <a:lnTo>
                        <a:pt x="1467" y="300"/>
                      </a:lnTo>
                      <a:lnTo>
                        <a:pt x="1469" y="306"/>
                      </a:lnTo>
                      <a:lnTo>
                        <a:pt x="1469" y="309"/>
                      </a:lnTo>
                      <a:lnTo>
                        <a:pt x="1469" y="315"/>
                      </a:lnTo>
                      <a:lnTo>
                        <a:pt x="1469" y="319"/>
                      </a:lnTo>
                      <a:lnTo>
                        <a:pt x="1469" y="325"/>
                      </a:lnTo>
                      <a:lnTo>
                        <a:pt x="1469" y="330"/>
                      </a:lnTo>
                      <a:lnTo>
                        <a:pt x="1469" y="334"/>
                      </a:lnTo>
                      <a:lnTo>
                        <a:pt x="1469" y="340"/>
                      </a:lnTo>
                      <a:lnTo>
                        <a:pt x="1469" y="346"/>
                      </a:lnTo>
                      <a:lnTo>
                        <a:pt x="1469" y="351"/>
                      </a:lnTo>
                      <a:lnTo>
                        <a:pt x="1469" y="357"/>
                      </a:lnTo>
                      <a:lnTo>
                        <a:pt x="1469" y="363"/>
                      </a:lnTo>
                      <a:lnTo>
                        <a:pt x="1471" y="368"/>
                      </a:lnTo>
                      <a:lnTo>
                        <a:pt x="1471" y="374"/>
                      </a:lnTo>
                      <a:lnTo>
                        <a:pt x="1471" y="380"/>
                      </a:lnTo>
                      <a:lnTo>
                        <a:pt x="1471" y="385"/>
                      </a:lnTo>
                      <a:lnTo>
                        <a:pt x="1471" y="391"/>
                      </a:lnTo>
                      <a:lnTo>
                        <a:pt x="1471" y="397"/>
                      </a:lnTo>
                      <a:lnTo>
                        <a:pt x="1471" y="403"/>
                      </a:lnTo>
                      <a:lnTo>
                        <a:pt x="1471" y="408"/>
                      </a:lnTo>
                      <a:lnTo>
                        <a:pt x="1473" y="416"/>
                      </a:lnTo>
                      <a:lnTo>
                        <a:pt x="1471" y="420"/>
                      </a:lnTo>
                      <a:lnTo>
                        <a:pt x="1471" y="425"/>
                      </a:lnTo>
                      <a:lnTo>
                        <a:pt x="1471" y="431"/>
                      </a:lnTo>
                      <a:lnTo>
                        <a:pt x="1471" y="437"/>
                      </a:lnTo>
                      <a:lnTo>
                        <a:pt x="1471" y="442"/>
                      </a:lnTo>
                      <a:lnTo>
                        <a:pt x="1471" y="448"/>
                      </a:lnTo>
                      <a:lnTo>
                        <a:pt x="1471" y="454"/>
                      </a:lnTo>
                      <a:lnTo>
                        <a:pt x="1471" y="460"/>
                      </a:lnTo>
                      <a:lnTo>
                        <a:pt x="1471" y="463"/>
                      </a:lnTo>
                      <a:lnTo>
                        <a:pt x="1471" y="469"/>
                      </a:lnTo>
                      <a:lnTo>
                        <a:pt x="1471" y="473"/>
                      </a:lnTo>
                      <a:lnTo>
                        <a:pt x="1471" y="479"/>
                      </a:lnTo>
                      <a:lnTo>
                        <a:pt x="1471" y="482"/>
                      </a:lnTo>
                      <a:lnTo>
                        <a:pt x="1471" y="488"/>
                      </a:lnTo>
                      <a:lnTo>
                        <a:pt x="1471" y="494"/>
                      </a:lnTo>
                      <a:lnTo>
                        <a:pt x="1471" y="498"/>
                      </a:lnTo>
                      <a:lnTo>
                        <a:pt x="1469" y="505"/>
                      </a:lnTo>
                      <a:lnTo>
                        <a:pt x="1467" y="513"/>
                      </a:lnTo>
                      <a:lnTo>
                        <a:pt x="1467" y="520"/>
                      </a:lnTo>
                      <a:lnTo>
                        <a:pt x="1467" y="526"/>
                      </a:lnTo>
                      <a:lnTo>
                        <a:pt x="1465" y="532"/>
                      </a:lnTo>
                      <a:lnTo>
                        <a:pt x="1464" y="536"/>
                      </a:lnTo>
                      <a:lnTo>
                        <a:pt x="1462" y="539"/>
                      </a:lnTo>
                      <a:lnTo>
                        <a:pt x="1462" y="543"/>
                      </a:lnTo>
                      <a:lnTo>
                        <a:pt x="1458" y="543"/>
                      </a:lnTo>
                      <a:lnTo>
                        <a:pt x="1452" y="545"/>
                      </a:lnTo>
                      <a:lnTo>
                        <a:pt x="1448" y="545"/>
                      </a:lnTo>
                      <a:lnTo>
                        <a:pt x="1446" y="547"/>
                      </a:lnTo>
                      <a:lnTo>
                        <a:pt x="1441" y="547"/>
                      </a:lnTo>
                      <a:lnTo>
                        <a:pt x="1437" y="549"/>
                      </a:lnTo>
                      <a:lnTo>
                        <a:pt x="1431" y="549"/>
                      </a:lnTo>
                      <a:lnTo>
                        <a:pt x="1426" y="549"/>
                      </a:lnTo>
                      <a:lnTo>
                        <a:pt x="1418" y="551"/>
                      </a:lnTo>
                      <a:lnTo>
                        <a:pt x="1414" y="551"/>
                      </a:lnTo>
                      <a:lnTo>
                        <a:pt x="1406" y="551"/>
                      </a:lnTo>
                      <a:lnTo>
                        <a:pt x="1399" y="553"/>
                      </a:lnTo>
                      <a:lnTo>
                        <a:pt x="1391" y="553"/>
                      </a:lnTo>
                      <a:lnTo>
                        <a:pt x="1384" y="555"/>
                      </a:lnTo>
                      <a:lnTo>
                        <a:pt x="1376" y="555"/>
                      </a:lnTo>
                      <a:lnTo>
                        <a:pt x="1367" y="555"/>
                      </a:lnTo>
                      <a:lnTo>
                        <a:pt x="1359" y="556"/>
                      </a:lnTo>
                      <a:lnTo>
                        <a:pt x="1349" y="556"/>
                      </a:lnTo>
                      <a:lnTo>
                        <a:pt x="1340" y="556"/>
                      </a:lnTo>
                      <a:lnTo>
                        <a:pt x="1330" y="558"/>
                      </a:lnTo>
                      <a:lnTo>
                        <a:pt x="1321" y="558"/>
                      </a:lnTo>
                      <a:lnTo>
                        <a:pt x="1311" y="560"/>
                      </a:lnTo>
                      <a:lnTo>
                        <a:pt x="1302" y="560"/>
                      </a:lnTo>
                      <a:lnTo>
                        <a:pt x="1291" y="560"/>
                      </a:lnTo>
                      <a:lnTo>
                        <a:pt x="1281" y="560"/>
                      </a:lnTo>
                      <a:lnTo>
                        <a:pt x="1272" y="562"/>
                      </a:lnTo>
                      <a:lnTo>
                        <a:pt x="1260" y="562"/>
                      </a:lnTo>
                      <a:lnTo>
                        <a:pt x="1249" y="564"/>
                      </a:lnTo>
                      <a:lnTo>
                        <a:pt x="1239" y="564"/>
                      </a:lnTo>
                      <a:lnTo>
                        <a:pt x="1230" y="564"/>
                      </a:lnTo>
                      <a:lnTo>
                        <a:pt x="1218" y="564"/>
                      </a:lnTo>
                      <a:lnTo>
                        <a:pt x="1207" y="566"/>
                      </a:lnTo>
                      <a:lnTo>
                        <a:pt x="1195" y="566"/>
                      </a:lnTo>
                      <a:lnTo>
                        <a:pt x="1186" y="566"/>
                      </a:lnTo>
                      <a:lnTo>
                        <a:pt x="1175" y="566"/>
                      </a:lnTo>
                      <a:lnTo>
                        <a:pt x="1163" y="568"/>
                      </a:lnTo>
                      <a:lnTo>
                        <a:pt x="1154" y="568"/>
                      </a:lnTo>
                      <a:lnTo>
                        <a:pt x="1144" y="570"/>
                      </a:lnTo>
                      <a:lnTo>
                        <a:pt x="1133" y="570"/>
                      </a:lnTo>
                      <a:lnTo>
                        <a:pt x="1123" y="570"/>
                      </a:lnTo>
                      <a:lnTo>
                        <a:pt x="1114" y="570"/>
                      </a:lnTo>
                      <a:lnTo>
                        <a:pt x="1102" y="570"/>
                      </a:lnTo>
                      <a:lnTo>
                        <a:pt x="1093" y="570"/>
                      </a:lnTo>
                      <a:lnTo>
                        <a:pt x="1083" y="570"/>
                      </a:lnTo>
                      <a:lnTo>
                        <a:pt x="1074" y="572"/>
                      </a:lnTo>
                      <a:lnTo>
                        <a:pt x="1064" y="572"/>
                      </a:lnTo>
                      <a:lnTo>
                        <a:pt x="1055" y="572"/>
                      </a:lnTo>
                      <a:lnTo>
                        <a:pt x="1047" y="572"/>
                      </a:lnTo>
                      <a:lnTo>
                        <a:pt x="1038" y="572"/>
                      </a:lnTo>
                      <a:lnTo>
                        <a:pt x="1032" y="574"/>
                      </a:lnTo>
                      <a:lnTo>
                        <a:pt x="1023" y="574"/>
                      </a:lnTo>
                      <a:lnTo>
                        <a:pt x="1015" y="574"/>
                      </a:lnTo>
                      <a:lnTo>
                        <a:pt x="1009" y="574"/>
                      </a:lnTo>
                      <a:lnTo>
                        <a:pt x="1002" y="574"/>
                      </a:lnTo>
                      <a:lnTo>
                        <a:pt x="994" y="574"/>
                      </a:lnTo>
                      <a:lnTo>
                        <a:pt x="988" y="574"/>
                      </a:lnTo>
                      <a:lnTo>
                        <a:pt x="983" y="574"/>
                      </a:lnTo>
                      <a:lnTo>
                        <a:pt x="979" y="575"/>
                      </a:lnTo>
                      <a:lnTo>
                        <a:pt x="973" y="575"/>
                      </a:lnTo>
                      <a:lnTo>
                        <a:pt x="969" y="575"/>
                      </a:lnTo>
                      <a:lnTo>
                        <a:pt x="965" y="575"/>
                      </a:lnTo>
                      <a:lnTo>
                        <a:pt x="964" y="575"/>
                      </a:lnTo>
                      <a:lnTo>
                        <a:pt x="960" y="575"/>
                      </a:lnTo>
                      <a:lnTo>
                        <a:pt x="954" y="575"/>
                      </a:lnTo>
                      <a:lnTo>
                        <a:pt x="948" y="575"/>
                      </a:lnTo>
                      <a:lnTo>
                        <a:pt x="945" y="575"/>
                      </a:lnTo>
                      <a:lnTo>
                        <a:pt x="939" y="575"/>
                      </a:lnTo>
                      <a:lnTo>
                        <a:pt x="933" y="575"/>
                      </a:lnTo>
                      <a:lnTo>
                        <a:pt x="926" y="575"/>
                      </a:lnTo>
                      <a:lnTo>
                        <a:pt x="920" y="577"/>
                      </a:lnTo>
                      <a:lnTo>
                        <a:pt x="910" y="577"/>
                      </a:lnTo>
                      <a:lnTo>
                        <a:pt x="903" y="577"/>
                      </a:lnTo>
                      <a:lnTo>
                        <a:pt x="893" y="577"/>
                      </a:lnTo>
                      <a:lnTo>
                        <a:pt x="886" y="577"/>
                      </a:lnTo>
                      <a:lnTo>
                        <a:pt x="876" y="577"/>
                      </a:lnTo>
                      <a:lnTo>
                        <a:pt x="867" y="577"/>
                      </a:lnTo>
                      <a:lnTo>
                        <a:pt x="857" y="577"/>
                      </a:lnTo>
                      <a:lnTo>
                        <a:pt x="848" y="577"/>
                      </a:lnTo>
                      <a:lnTo>
                        <a:pt x="836" y="577"/>
                      </a:lnTo>
                      <a:lnTo>
                        <a:pt x="825" y="577"/>
                      </a:lnTo>
                      <a:lnTo>
                        <a:pt x="813" y="577"/>
                      </a:lnTo>
                      <a:lnTo>
                        <a:pt x="802" y="577"/>
                      </a:lnTo>
                      <a:lnTo>
                        <a:pt x="791" y="577"/>
                      </a:lnTo>
                      <a:lnTo>
                        <a:pt x="779" y="577"/>
                      </a:lnTo>
                      <a:lnTo>
                        <a:pt x="768" y="577"/>
                      </a:lnTo>
                      <a:lnTo>
                        <a:pt x="756" y="577"/>
                      </a:lnTo>
                      <a:lnTo>
                        <a:pt x="743" y="577"/>
                      </a:lnTo>
                      <a:lnTo>
                        <a:pt x="732" y="577"/>
                      </a:lnTo>
                      <a:lnTo>
                        <a:pt x="718" y="577"/>
                      </a:lnTo>
                      <a:lnTo>
                        <a:pt x="707" y="577"/>
                      </a:lnTo>
                      <a:lnTo>
                        <a:pt x="694" y="577"/>
                      </a:lnTo>
                      <a:lnTo>
                        <a:pt x="682" y="577"/>
                      </a:lnTo>
                      <a:lnTo>
                        <a:pt x="671" y="577"/>
                      </a:lnTo>
                      <a:lnTo>
                        <a:pt x="658" y="579"/>
                      </a:lnTo>
                      <a:lnTo>
                        <a:pt x="644" y="577"/>
                      </a:lnTo>
                      <a:lnTo>
                        <a:pt x="633" y="577"/>
                      </a:lnTo>
                      <a:lnTo>
                        <a:pt x="620" y="577"/>
                      </a:lnTo>
                      <a:lnTo>
                        <a:pt x="608" y="577"/>
                      </a:lnTo>
                      <a:lnTo>
                        <a:pt x="595" y="577"/>
                      </a:lnTo>
                      <a:lnTo>
                        <a:pt x="583" y="577"/>
                      </a:lnTo>
                      <a:lnTo>
                        <a:pt x="572" y="577"/>
                      </a:lnTo>
                      <a:lnTo>
                        <a:pt x="561" y="577"/>
                      </a:lnTo>
                      <a:lnTo>
                        <a:pt x="549" y="577"/>
                      </a:lnTo>
                      <a:lnTo>
                        <a:pt x="538" y="577"/>
                      </a:lnTo>
                      <a:lnTo>
                        <a:pt x="526" y="577"/>
                      </a:lnTo>
                      <a:lnTo>
                        <a:pt x="517" y="577"/>
                      </a:lnTo>
                      <a:lnTo>
                        <a:pt x="505" y="577"/>
                      </a:lnTo>
                      <a:lnTo>
                        <a:pt x="496" y="577"/>
                      </a:lnTo>
                      <a:lnTo>
                        <a:pt x="486" y="577"/>
                      </a:lnTo>
                      <a:lnTo>
                        <a:pt x="477" y="577"/>
                      </a:lnTo>
                      <a:lnTo>
                        <a:pt x="467" y="575"/>
                      </a:lnTo>
                      <a:lnTo>
                        <a:pt x="460" y="575"/>
                      </a:lnTo>
                      <a:lnTo>
                        <a:pt x="450" y="575"/>
                      </a:lnTo>
                      <a:lnTo>
                        <a:pt x="443" y="575"/>
                      </a:lnTo>
                      <a:lnTo>
                        <a:pt x="435" y="575"/>
                      </a:lnTo>
                      <a:lnTo>
                        <a:pt x="429" y="575"/>
                      </a:lnTo>
                      <a:lnTo>
                        <a:pt x="422" y="575"/>
                      </a:lnTo>
                      <a:lnTo>
                        <a:pt x="418" y="575"/>
                      </a:lnTo>
                      <a:lnTo>
                        <a:pt x="412" y="575"/>
                      </a:lnTo>
                      <a:lnTo>
                        <a:pt x="407" y="575"/>
                      </a:lnTo>
                      <a:lnTo>
                        <a:pt x="403" y="575"/>
                      </a:lnTo>
                      <a:lnTo>
                        <a:pt x="399" y="575"/>
                      </a:lnTo>
                      <a:lnTo>
                        <a:pt x="393" y="574"/>
                      </a:lnTo>
                      <a:lnTo>
                        <a:pt x="391" y="574"/>
                      </a:lnTo>
                      <a:lnTo>
                        <a:pt x="388" y="572"/>
                      </a:lnTo>
                      <a:lnTo>
                        <a:pt x="382" y="570"/>
                      </a:lnTo>
                      <a:lnTo>
                        <a:pt x="372" y="564"/>
                      </a:lnTo>
                      <a:lnTo>
                        <a:pt x="365" y="560"/>
                      </a:lnTo>
                      <a:lnTo>
                        <a:pt x="359" y="558"/>
                      </a:lnTo>
                      <a:lnTo>
                        <a:pt x="353" y="555"/>
                      </a:lnTo>
                      <a:lnTo>
                        <a:pt x="350" y="553"/>
                      </a:lnTo>
                      <a:lnTo>
                        <a:pt x="344" y="551"/>
                      </a:lnTo>
                      <a:lnTo>
                        <a:pt x="338" y="547"/>
                      </a:lnTo>
                      <a:lnTo>
                        <a:pt x="332" y="545"/>
                      </a:lnTo>
                      <a:lnTo>
                        <a:pt x="327" y="543"/>
                      </a:lnTo>
                      <a:lnTo>
                        <a:pt x="321" y="539"/>
                      </a:lnTo>
                      <a:lnTo>
                        <a:pt x="315" y="537"/>
                      </a:lnTo>
                      <a:lnTo>
                        <a:pt x="312" y="534"/>
                      </a:lnTo>
                      <a:lnTo>
                        <a:pt x="304" y="530"/>
                      </a:lnTo>
                      <a:lnTo>
                        <a:pt x="300" y="528"/>
                      </a:lnTo>
                      <a:lnTo>
                        <a:pt x="294" y="526"/>
                      </a:lnTo>
                      <a:lnTo>
                        <a:pt x="291" y="522"/>
                      </a:lnTo>
                      <a:lnTo>
                        <a:pt x="285" y="520"/>
                      </a:lnTo>
                      <a:lnTo>
                        <a:pt x="283" y="518"/>
                      </a:lnTo>
                      <a:lnTo>
                        <a:pt x="274" y="515"/>
                      </a:lnTo>
                      <a:lnTo>
                        <a:pt x="270" y="513"/>
                      </a:lnTo>
                      <a:lnTo>
                        <a:pt x="266" y="511"/>
                      </a:lnTo>
                      <a:lnTo>
                        <a:pt x="19" y="499"/>
                      </a:lnTo>
                      <a:lnTo>
                        <a:pt x="0"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4" name="Freeform 288"/>
                <p:cNvSpPr>
                  <a:spLocks/>
                </p:cNvSpPr>
                <p:nvPr/>
              </p:nvSpPr>
              <p:spPr bwMode="auto">
                <a:xfrm>
                  <a:off x="1962" y="713"/>
                  <a:ext cx="18" cy="160"/>
                </a:xfrm>
                <a:custGeom>
                  <a:avLst/>
                  <a:gdLst>
                    <a:gd name="T0" fmla="*/ 1 w 36"/>
                    <a:gd name="T1" fmla="*/ 78 h 321"/>
                    <a:gd name="T2" fmla="*/ 2 w 36"/>
                    <a:gd name="T3" fmla="*/ 78 h 321"/>
                    <a:gd name="T4" fmla="*/ 5 w 36"/>
                    <a:gd name="T5" fmla="*/ 80 h 321"/>
                    <a:gd name="T6" fmla="*/ 7 w 36"/>
                    <a:gd name="T7" fmla="*/ 80 h 321"/>
                    <a:gd name="T8" fmla="*/ 9 w 36"/>
                    <a:gd name="T9" fmla="*/ 78 h 321"/>
                    <a:gd name="T10" fmla="*/ 9 w 36"/>
                    <a:gd name="T11" fmla="*/ 77 h 321"/>
                    <a:gd name="T12" fmla="*/ 9 w 36"/>
                    <a:gd name="T13" fmla="*/ 73 h 321"/>
                    <a:gd name="T14" fmla="*/ 9 w 36"/>
                    <a:gd name="T15" fmla="*/ 71 h 321"/>
                    <a:gd name="T16" fmla="*/ 9 w 36"/>
                    <a:gd name="T17" fmla="*/ 69 h 321"/>
                    <a:gd name="T18" fmla="*/ 9 w 36"/>
                    <a:gd name="T19" fmla="*/ 66 h 321"/>
                    <a:gd name="T20" fmla="*/ 9 w 36"/>
                    <a:gd name="T21" fmla="*/ 64 h 321"/>
                    <a:gd name="T22" fmla="*/ 9 w 36"/>
                    <a:gd name="T23" fmla="*/ 60 h 321"/>
                    <a:gd name="T24" fmla="*/ 9 w 36"/>
                    <a:gd name="T25" fmla="*/ 58 h 321"/>
                    <a:gd name="T26" fmla="*/ 9 w 36"/>
                    <a:gd name="T27" fmla="*/ 54 h 321"/>
                    <a:gd name="T28" fmla="*/ 9 w 36"/>
                    <a:gd name="T29" fmla="*/ 51 h 321"/>
                    <a:gd name="T30" fmla="*/ 8 w 36"/>
                    <a:gd name="T31" fmla="*/ 48 h 321"/>
                    <a:gd name="T32" fmla="*/ 8 w 36"/>
                    <a:gd name="T33" fmla="*/ 44 h 321"/>
                    <a:gd name="T34" fmla="*/ 8 w 36"/>
                    <a:gd name="T35" fmla="*/ 40 h 321"/>
                    <a:gd name="T36" fmla="*/ 8 w 36"/>
                    <a:gd name="T37" fmla="*/ 37 h 321"/>
                    <a:gd name="T38" fmla="*/ 8 w 36"/>
                    <a:gd name="T39" fmla="*/ 33 h 321"/>
                    <a:gd name="T40" fmla="*/ 8 w 36"/>
                    <a:gd name="T41" fmla="*/ 30 h 321"/>
                    <a:gd name="T42" fmla="*/ 7 w 36"/>
                    <a:gd name="T43" fmla="*/ 26 h 321"/>
                    <a:gd name="T44" fmla="*/ 7 w 36"/>
                    <a:gd name="T45" fmla="*/ 23 h 321"/>
                    <a:gd name="T46" fmla="*/ 7 w 36"/>
                    <a:gd name="T47" fmla="*/ 20 h 321"/>
                    <a:gd name="T48" fmla="*/ 7 w 36"/>
                    <a:gd name="T49" fmla="*/ 17 h 321"/>
                    <a:gd name="T50" fmla="*/ 7 w 36"/>
                    <a:gd name="T51" fmla="*/ 14 h 321"/>
                    <a:gd name="T52" fmla="*/ 7 w 36"/>
                    <a:gd name="T53" fmla="*/ 11 h 321"/>
                    <a:gd name="T54" fmla="*/ 7 w 36"/>
                    <a:gd name="T55" fmla="*/ 9 h 321"/>
                    <a:gd name="T56" fmla="*/ 7 w 36"/>
                    <a:gd name="T57" fmla="*/ 6 h 321"/>
                    <a:gd name="T58" fmla="*/ 7 w 36"/>
                    <a:gd name="T59" fmla="*/ 3 h 321"/>
                    <a:gd name="T60" fmla="*/ 7 w 36"/>
                    <a:gd name="T61" fmla="*/ 0 h 321"/>
                    <a:gd name="T62" fmla="*/ 0 w 36"/>
                    <a:gd name="T63" fmla="*/ 1 h 3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21"/>
                    <a:gd name="T98" fmla="*/ 36 w 36"/>
                    <a:gd name="T99" fmla="*/ 321 h 3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21">
                      <a:moveTo>
                        <a:pt x="0" y="6"/>
                      </a:moveTo>
                      <a:lnTo>
                        <a:pt x="6" y="315"/>
                      </a:lnTo>
                      <a:lnTo>
                        <a:pt x="8" y="315"/>
                      </a:lnTo>
                      <a:lnTo>
                        <a:pt x="10" y="315"/>
                      </a:lnTo>
                      <a:lnTo>
                        <a:pt x="15" y="319"/>
                      </a:lnTo>
                      <a:lnTo>
                        <a:pt x="21" y="321"/>
                      </a:lnTo>
                      <a:lnTo>
                        <a:pt x="25" y="321"/>
                      </a:lnTo>
                      <a:lnTo>
                        <a:pt x="31" y="321"/>
                      </a:lnTo>
                      <a:lnTo>
                        <a:pt x="34" y="319"/>
                      </a:lnTo>
                      <a:lnTo>
                        <a:pt x="36" y="315"/>
                      </a:lnTo>
                      <a:lnTo>
                        <a:pt x="34" y="312"/>
                      </a:lnTo>
                      <a:lnTo>
                        <a:pt x="34" y="308"/>
                      </a:lnTo>
                      <a:lnTo>
                        <a:pt x="34" y="302"/>
                      </a:lnTo>
                      <a:lnTo>
                        <a:pt x="34" y="295"/>
                      </a:lnTo>
                      <a:lnTo>
                        <a:pt x="34" y="291"/>
                      </a:lnTo>
                      <a:lnTo>
                        <a:pt x="34" y="287"/>
                      </a:lnTo>
                      <a:lnTo>
                        <a:pt x="34" y="281"/>
                      </a:lnTo>
                      <a:lnTo>
                        <a:pt x="34" y="277"/>
                      </a:lnTo>
                      <a:lnTo>
                        <a:pt x="34" y="272"/>
                      </a:lnTo>
                      <a:lnTo>
                        <a:pt x="34" y="266"/>
                      </a:lnTo>
                      <a:lnTo>
                        <a:pt x="34" y="262"/>
                      </a:lnTo>
                      <a:lnTo>
                        <a:pt x="34" y="257"/>
                      </a:lnTo>
                      <a:lnTo>
                        <a:pt x="34" y="251"/>
                      </a:lnTo>
                      <a:lnTo>
                        <a:pt x="34" y="243"/>
                      </a:lnTo>
                      <a:lnTo>
                        <a:pt x="34" y="238"/>
                      </a:lnTo>
                      <a:lnTo>
                        <a:pt x="34" y="232"/>
                      </a:lnTo>
                      <a:lnTo>
                        <a:pt x="34" y="226"/>
                      </a:lnTo>
                      <a:lnTo>
                        <a:pt x="34" y="219"/>
                      </a:lnTo>
                      <a:lnTo>
                        <a:pt x="34" y="213"/>
                      </a:lnTo>
                      <a:lnTo>
                        <a:pt x="34" y="205"/>
                      </a:lnTo>
                      <a:lnTo>
                        <a:pt x="32" y="200"/>
                      </a:lnTo>
                      <a:lnTo>
                        <a:pt x="32" y="192"/>
                      </a:lnTo>
                      <a:lnTo>
                        <a:pt x="32" y="184"/>
                      </a:lnTo>
                      <a:lnTo>
                        <a:pt x="32" y="179"/>
                      </a:lnTo>
                      <a:lnTo>
                        <a:pt x="32" y="171"/>
                      </a:lnTo>
                      <a:lnTo>
                        <a:pt x="32" y="163"/>
                      </a:lnTo>
                      <a:lnTo>
                        <a:pt x="32" y="156"/>
                      </a:lnTo>
                      <a:lnTo>
                        <a:pt x="32" y="150"/>
                      </a:lnTo>
                      <a:lnTo>
                        <a:pt x="32" y="143"/>
                      </a:lnTo>
                      <a:lnTo>
                        <a:pt x="32" y="135"/>
                      </a:lnTo>
                      <a:lnTo>
                        <a:pt x="32" y="129"/>
                      </a:lnTo>
                      <a:lnTo>
                        <a:pt x="32" y="122"/>
                      </a:lnTo>
                      <a:lnTo>
                        <a:pt x="31" y="114"/>
                      </a:lnTo>
                      <a:lnTo>
                        <a:pt x="31" y="106"/>
                      </a:lnTo>
                      <a:lnTo>
                        <a:pt x="31" y="101"/>
                      </a:lnTo>
                      <a:lnTo>
                        <a:pt x="31" y="95"/>
                      </a:lnTo>
                      <a:lnTo>
                        <a:pt x="31" y="87"/>
                      </a:lnTo>
                      <a:lnTo>
                        <a:pt x="31" y="80"/>
                      </a:lnTo>
                      <a:lnTo>
                        <a:pt x="31" y="74"/>
                      </a:lnTo>
                      <a:lnTo>
                        <a:pt x="31" y="68"/>
                      </a:lnTo>
                      <a:lnTo>
                        <a:pt x="31" y="63"/>
                      </a:lnTo>
                      <a:lnTo>
                        <a:pt x="31" y="57"/>
                      </a:lnTo>
                      <a:lnTo>
                        <a:pt x="31" y="51"/>
                      </a:lnTo>
                      <a:lnTo>
                        <a:pt x="31" y="46"/>
                      </a:lnTo>
                      <a:lnTo>
                        <a:pt x="29" y="40"/>
                      </a:lnTo>
                      <a:lnTo>
                        <a:pt x="29" y="36"/>
                      </a:lnTo>
                      <a:lnTo>
                        <a:pt x="29" y="30"/>
                      </a:lnTo>
                      <a:lnTo>
                        <a:pt x="29" y="27"/>
                      </a:lnTo>
                      <a:lnTo>
                        <a:pt x="29" y="19"/>
                      </a:lnTo>
                      <a:lnTo>
                        <a:pt x="29" y="13"/>
                      </a:lnTo>
                      <a:lnTo>
                        <a:pt x="29" y="8"/>
                      </a:lnTo>
                      <a:lnTo>
                        <a:pt x="29" y="2"/>
                      </a:lnTo>
                      <a:lnTo>
                        <a:pt x="29"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5" name="Freeform 289"/>
                <p:cNvSpPr>
                  <a:spLocks/>
                </p:cNvSpPr>
                <p:nvPr/>
              </p:nvSpPr>
              <p:spPr bwMode="auto">
                <a:xfrm>
                  <a:off x="1813" y="154"/>
                  <a:ext cx="648" cy="581"/>
                </a:xfrm>
                <a:custGeom>
                  <a:avLst/>
                  <a:gdLst>
                    <a:gd name="T0" fmla="*/ 29 w 1296"/>
                    <a:gd name="T1" fmla="*/ 241 h 1163"/>
                    <a:gd name="T2" fmla="*/ 20 w 1296"/>
                    <a:gd name="T3" fmla="*/ 203 h 1163"/>
                    <a:gd name="T4" fmla="*/ 12 w 1296"/>
                    <a:gd name="T5" fmla="*/ 149 h 1163"/>
                    <a:gd name="T6" fmla="*/ 15 w 1296"/>
                    <a:gd name="T7" fmla="*/ 88 h 1163"/>
                    <a:gd name="T8" fmla="*/ 35 w 1296"/>
                    <a:gd name="T9" fmla="*/ 25 h 1163"/>
                    <a:gd name="T10" fmla="*/ 187 w 1296"/>
                    <a:gd name="T11" fmla="*/ 224 h 1163"/>
                    <a:gd name="T12" fmla="*/ 188 w 1296"/>
                    <a:gd name="T13" fmla="*/ 208 h 1163"/>
                    <a:gd name="T14" fmla="*/ 187 w 1296"/>
                    <a:gd name="T15" fmla="*/ 172 h 1163"/>
                    <a:gd name="T16" fmla="*/ 186 w 1296"/>
                    <a:gd name="T17" fmla="*/ 129 h 1163"/>
                    <a:gd name="T18" fmla="*/ 185 w 1296"/>
                    <a:gd name="T19" fmla="*/ 89 h 1163"/>
                    <a:gd name="T20" fmla="*/ 184 w 1296"/>
                    <a:gd name="T21" fmla="*/ 65 h 1163"/>
                    <a:gd name="T22" fmla="*/ 194 w 1296"/>
                    <a:gd name="T23" fmla="*/ 63 h 1163"/>
                    <a:gd name="T24" fmla="*/ 223 w 1296"/>
                    <a:gd name="T25" fmla="*/ 64 h 1163"/>
                    <a:gd name="T26" fmla="*/ 260 w 1296"/>
                    <a:gd name="T27" fmla="*/ 65 h 1163"/>
                    <a:gd name="T28" fmla="*/ 295 w 1296"/>
                    <a:gd name="T29" fmla="*/ 65 h 1163"/>
                    <a:gd name="T30" fmla="*/ 317 w 1296"/>
                    <a:gd name="T31" fmla="*/ 64 h 1163"/>
                    <a:gd name="T32" fmla="*/ 322 w 1296"/>
                    <a:gd name="T33" fmla="*/ 57 h 1163"/>
                    <a:gd name="T34" fmla="*/ 304 w 1296"/>
                    <a:gd name="T35" fmla="*/ 56 h 1163"/>
                    <a:gd name="T36" fmla="*/ 272 w 1296"/>
                    <a:gd name="T37" fmla="*/ 56 h 1163"/>
                    <a:gd name="T38" fmla="*/ 234 w 1296"/>
                    <a:gd name="T39" fmla="*/ 56 h 1163"/>
                    <a:gd name="T40" fmla="*/ 201 w 1296"/>
                    <a:gd name="T41" fmla="*/ 56 h 1163"/>
                    <a:gd name="T42" fmla="*/ 180 w 1296"/>
                    <a:gd name="T43" fmla="*/ 55 h 1163"/>
                    <a:gd name="T44" fmla="*/ 162 w 1296"/>
                    <a:gd name="T45" fmla="*/ 47 h 1163"/>
                    <a:gd name="T46" fmla="*/ 131 w 1296"/>
                    <a:gd name="T47" fmla="*/ 34 h 1163"/>
                    <a:gd name="T48" fmla="*/ 95 w 1296"/>
                    <a:gd name="T49" fmla="*/ 19 h 1163"/>
                    <a:gd name="T50" fmla="*/ 63 w 1296"/>
                    <a:gd name="T51" fmla="*/ 6 h 1163"/>
                    <a:gd name="T52" fmla="*/ 43 w 1296"/>
                    <a:gd name="T53" fmla="*/ 0 h 1163"/>
                    <a:gd name="T54" fmla="*/ 30 w 1296"/>
                    <a:gd name="T55" fmla="*/ 7 h 1163"/>
                    <a:gd name="T56" fmla="*/ 23 w 1296"/>
                    <a:gd name="T57" fmla="*/ 22 h 1163"/>
                    <a:gd name="T58" fmla="*/ 14 w 1296"/>
                    <a:gd name="T59" fmla="*/ 49 h 1163"/>
                    <a:gd name="T60" fmla="*/ 5 w 1296"/>
                    <a:gd name="T61" fmla="*/ 87 h 1163"/>
                    <a:gd name="T62" fmla="*/ 0 w 1296"/>
                    <a:gd name="T63" fmla="*/ 130 h 1163"/>
                    <a:gd name="T64" fmla="*/ 3 w 1296"/>
                    <a:gd name="T65" fmla="*/ 178 h 1163"/>
                    <a:gd name="T66" fmla="*/ 13 w 1296"/>
                    <a:gd name="T67" fmla="*/ 221 h 1163"/>
                    <a:gd name="T68" fmla="*/ 21 w 1296"/>
                    <a:gd name="T69" fmla="*/ 248 h 1163"/>
                    <a:gd name="T70" fmla="*/ 29 w 1296"/>
                    <a:gd name="T71" fmla="*/ 263 h 1163"/>
                    <a:gd name="T72" fmla="*/ 43 w 1296"/>
                    <a:gd name="T73" fmla="*/ 265 h 1163"/>
                    <a:gd name="T74" fmla="*/ 65 w 1296"/>
                    <a:gd name="T75" fmla="*/ 265 h 1163"/>
                    <a:gd name="T76" fmla="*/ 92 w 1296"/>
                    <a:gd name="T77" fmla="*/ 265 h 1163"/>
                    <a:gd name="T78" fmla="*/ 116 w 1296"/>
                    <a:gd name="T79" fmla="*/ 265 h 1163"/>
                    <a:gd name="T80" fmla="*/ 134 w 1296"/>
                    <a:gd name="T81" fmla="*/ 265 h 1163"/>
                    <a:gd name="T82" fmla="*/ 137 w 1296"/>
                    <a:gd name="T83" fmla="*/ 275 h 1163"/>
                    <a:gd name="T84" fmla="*/ 155 w 1296"/>
                    <a:gd name="T85" fmla="*/ 284 h 1163"/>
                    <a:gd name="T86" fmla="*/ 170 w 1296"/>
                    <a:gd name="T87" fmla="*/ 287 h 1163"/>
                    <a:gd name="T88" fmla="*/ 186 w 1296"/>
                    <a:gd name="T89" fmla="*/ 289 h 1163"/>
                    <a:gd name="T90" fmla="*/ 203 w 1296"/>
                    <a:gd name="T91" fmla="*/ 290 h 1163"/>
                    <a:gd name="T92" fmla="*/ 221 w 1296"/>
                    <a:gd name="T93" fmla="*/ 289 h 1163"/>
                    <a:gd name="T94" fmla="*/ 236 w 1296"/>
                    <a:gd name="T95" fmla="*/ 286 h 1163"/>
                    <a:gd name="T96" fmla="*/ 254 w 1296"/>
                    <a:gd name="T97" fmla="*/ 279 h 1163"/>
                    <a:gd name="T98" fmla="*/ 255 w 1296"/>
                    <a:gd name="T99" fmla="*/ 272 h 1163"/>
                    <a:gd name="T100" fmla="*/ 235 w 1296"/>
                    <a:gd name="T101" fmla="*/ 276 h 1163"/>
                    <a:gd name="T102" fmla="*/ 205 w 1296"/>
                    <a:gd name="T103" fmla="*/ 279 h 1163"/>
                    <a:gd name="T104" fmla="*/ 174 w 1296"/>
                    <a:gd name="T105" fmla="*/ 279 h 1163"/>
                    <a:gd name="T106" fmla="*/ 151 w 1296"/>
                    <a:gd name="T107" fmla="*/ 273 h 1163"/>
                    <a:gd name="T108" fmla="*/ 145 w 1296"/>
                    <a:gd name="T109" fmla="*/ 261 h 1163"/>
                    <a:gd name="T110" fmla="*/ 132 w 1296"/>
                    <a:gd name="T111" fmla="*/ 258 h 1163"/>
                    <a:gd name="T112" fmla="*/ 109 w 1296"/>
                    <a:gd name="T113" fmla="*/ 258 h 1163"/>
                    <a:gd name="T114" fmla="*/ 81 w 1296"/>
                    <a:gd name="T115" fmla="*/ 258 h 1163"/>
                    <a:gd name="T116" fmla="*/ 55 w 1296"/>
                    <a:gd name="T117" fmla="*/ 258 h 1163"/>
                    <a:gd name="T118" fmla="*/ 37 w 1296"/>
                    <a:gd name="T119" fmla="*/ 258 h 1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6"/>
                    <a:gd name="T181" fmla="*/ 0 h 1163"/>
                    <a:gd name="T182" fmla="*/ 1296 w 1296"/>
                    <a:gd name="T183" fmla="*/ 1163 h 1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6" h="1163">
                      <a:moveTo>
                        <a:pt x="144" y="1033"/>
                      </a:moveTo>
                      <a:lnTo>
                        <a:pt x="142" y="1032"/>
                      </a:lnTo>
                      <a:lnTo>
                        <a:pt x="140" y="1026"/>
                      </a:lnTo>
                      <a:lnTo>
                        <a:pt x="140" y="1022"/>
                      </a:lnTo>
                      <a:lnTo>
                        <a:pt x="138" y="1018"/>
                      </a:lnTo>
                      <a:lnTo>
                        <a:pt x="137" y="1013"/>
                      </a:lnTo>
                      <a:lnTo>
                        <a:pt x="135" y="1009"/>
                      </a:lnTo>
                      <a:lnTo>
                        <a:pt x="131" y="1001"/>
                      </a:lnTo>
                      <a:lnTo>
                        <a:pt x="129" y="994"/>
                      </a:lnTo>
                      <a:lnTo>
                        <a:pt x="125" y="986"/>
                      </a:lnTo>
                      <a:lnTo>
                        <a:pt x="123" y="976"/>
                      </a:lnTo>
                      <a:lnTo>
                        <a:pt x="119" y="967"/>
                      </a:lnTo>
                      <a:lnTo>
                        <a:pt x="118" y="959"/>
                      </a:lnTo>
                      <a:lnTo>
                        <a:pt x="114" y="948"/>
                      </a:lnTo>
                      <a:lnTo>
                        <a:pt x="112" y="938"/>
                      </a:lnTo>
                      <a:lnTo>
                        <a:pt x="108" y="925"/>
                      </a:lnTo>
                      <a:lnTo>
                        <a:pt x="104" y="914"/>
                      </a:lnTo>
                      <a:lnTo>
                        <a:pt x="100" y="900"/>
                      </a:lnTo>
                      <a:lnTo>
                        <a:pt x="97" y="887"/>
                      </a:lnTo>
                      <a:lnTo>
                        <a:pt x="93" y="872"/>
                      </a:lnTo>
                      <a:lnTo>
                        <a:pt x="89" y="859"/>
                      </a:lnTo>
                      <a:lnTo>
                        <a:pt x="85" y="843"/>
                      </a:lnTo>
                      <a:lnTo>
                        <a:pt x="83" y="830"/>
                      </a:lnTo>
                      <a:lnTo>
                        <a:pt x="80" y="813"/>
                      </a:lnTo>
                      <a:lnTo>
                        <a:pt x="76" y="798"/>
                      </a:lnTo>
                      <a:lnTo>
                        <a:pt x="72" y="781"/>
                      </a:lnTo>
                      <a:lnTo>
                        <a:pt x="70" y="766"/>
                      </a:lnTo>
                      <a:lnTo>
                        <a:pt x="66" y="748"/>
                      </a:lnTo>
                      <a:lnTo>
                        <a:pt x="64" y="731"/>
                      </a:lnTo>
                      <a:lnTo>
                        <a:pt x="61" y="712"/>
                      </a:lnTo>
                      <a:lnTo>
                        <a:pt x="61" y="695"/>
                      </a:lnTo>
                      <a:lnTo>
                        <a:pt x="57" y="676"/>
                      </a:lnTo>
                      <a:lnTo>
                        <a:pt x="55" y="657"/>
                      </a:lnTo>
                      <a:lnTo>
                        <a:pt x="53" y="638"/>
                      </a:lnTo>
                      <a:lnTo>
                        <a:pt x="51" y="619"/>
                      </a:lnTo>
                      <a:lnTo>
                        <a:pt x="49" y="598"/>
                      </a:lnTo>
                      <a:lnTo>
                        <a:pt x="47" y="579"/>
                      </a:lnTo>
                      <a:lnTo>
                        <a:pt x="47" y="558"/>
                      </a:lnTo>
                      <a:lnTo>
                        <a:pt x="47" y="539"/>
                      </a:lnTo>
                      <a:lnTo>
                        <a:pt x="47" y="519"/>
                      </a:lnTo>
                      <a:lnTo>
                        <a:pt x="47" y="498"/>
                      </a:lnTo>
                      <a:lnTo>
                        <a:pt x="47" y="479"/>
                      </a:lnTo>
                      <a:lnTo>
                        <a:pt x="47" y="458"/>
                      </a:lnTo>
                      <a:lnTo>
                        <a:pt x="49" y="437"/>
                      </a:lnTo>
                      <a:lnTo>
                        <a:pt x="51" y="416"/>
                      </a:lnTo>
                      <a:lnTo>
                        <a:pt x="53" y="395"/>
                      </a:lnTo>
                      <a:lnTo>
                        <a:pt x="57" y="374"/>
                      </a:lnTo>
                      <a:lnTo>
                        <a:pt x="61" y="353"/>
                      </a:lnTo>
                      <a:lnTo>
                        <a:pt x="64" y="332"/>
                      </a:lnTo>
                      <a:lnTo>
                        <a:pt x="68" y="310"/>
                      </a:lnTo>
                      <a:lnTo>
                        <a:pt x="72" y="291"/>
                      </a:lnTo>
                      <a:lnTo>
                        <a:pt x="78" y="268"/>
                      </a:lnTo>
                      <a:lnTo>
                        <a:pt x="83" y="247"/>
                      </a:lnTo>
                      <a:lnTo>
                        <a:pt x="89" y="226"/>
                      </a:lnTo>
                      <a:lnTo>
                        <a:pt x="97" y="205"/>
                      </a:lnTo>
                      <a:lnTo>
                        <a:pt x="104" y="184"/>
                      </a:lnTo>
                      <a:lnTo>
                        <a:pt x="112" y="165"/>
                      </a:lnTo>
                      <a:lnTo>
                        <a:pt x="121" y="144"/>
                      </a:lnTo>
                      <a:lnTo>
                        <a:pt x="131" y="123"/>
                      </a:lnTo>
                      <a:lnTo>
                        <a:pt x="140" y="102"/>
                      </a:lnTo>
                      <a:lnTo>
                        <a:pt x="152" y="83"/>
                      </a:lnTo>
                      <a:lnTo>
                        <a:pt x="163" y="64"/>
                      </a:lnTo>
                      <a:lnTo>
                        <a:pt x="176" y="45"/>
                      </a:lnTo>
                      <a:lnTo>
                        <a:pt x="707" y="251"/>
                      </a:lnTo>
                      <a:lnTo>
                        <a:pt x="728" y="897"/>
                      </a:lnTo>
                      <a:lnTo>
                        <a:pt x="730" y="900"/>
                      </a:lnTo>
                      <a:lnTo>
                        <a:pt x="737" y="906"/>
                      </a:lnTo>
                      <a:lnTo>
                        <a:pt x="741" y="906"/>
                      </a:lnTo>
                      <a:lnTo>
                        <a:pt x="745" y="906"/>
                      </a:lnTo>
                      <a:lnTo>
                        <a:pt x="747" y="904"/>
                      </a:lnTo>
                      <a:lnTo>
                        <a:pt x="749" y="902"/>
                      </a:lnTo>
                      <a:lnTo>
                        <a:pt x="751" y="899"/>
                      </a:lnTo>
                      <a:lnTo>
                        <a:pt x="752" y="895"/>
                      </a:lnTo>
                      <a:lnTo>
                        <a:pt x="752" y="891"/>
                      </a:lnTo>
                      <a:lnTo>
                        <a:pt x="752" y="889"/>
                      </a:lnTo>
                      <a:lnTo>
                        <a:pt x="752" y="885"/>
                      </a:lnTo>
                      <a:lnTo>
                        <a:pt x="752" y="881"/>
                      </a:lnTo>
                      <a:lnTo>
                        <a:pt x="752" y="876"/>
                      </a:lnTo>
                      <a:lnTo>
                        <a:pt x="752" y="872"/>
                      </a:lnTo>
                      <a:lnTo>
                        <a:pt x="752" y="864"/>
                      </a:lnTo>
                      <a:lnTo>
                        <a:pt x="752" y="859"/>
                      </a:lnTo>
                      <a:lnTo>
                        <a:pt x="752" y="849"/>
                      </a:lnTo>
                      <a:lnTo>
                        <a:pt x="752" y="842"/>
                      </a:lnTo>
                      <a:lnTo>
                        <a:pt x="752" y="832"/>
                      </a:lnTo>
                      <a:lnTo>
                        <a:pt x="752" y="824"/>
                      </a:lnTo>
                      <a:lnTo>
                        <a:pt x="752" y="813"/>
                      </a:lnTo>
                      <a:lnTo>
                        <a:pt x="752" y="804"/>
                      </a:lnTo>
                      <a:lnTo>
                        <a:pt x="752" y="792"/>
                      </a:lnTo>
                      <a:lnTo>
                        <a:pt x="752" y="783"/>
                      </a:lnTo>
                      <a:lnTo>
                        <a:pt x="752" y="769"/>
                      </a:lnTo>
                      <a:lnTo>
                        <a:pt x="752" y="758"/>
                      </a:lnTo>
                      <a:lnTo>
                        <a:pt x="751" y="745"/>
                      </a:lnTo>
                      <a:lnTo>
                        <a:pt x="751" y="733"/>
                      </a:lnTo>
                      <a:lnTo>
                        <a:pt x="751" y="718"/>
                      </a:lnTo>
                      <a:lnTo>
                        <a:pt x="751" y="705"/>
                      </a:lnTo>
                      <a:lnTo>
                        <a:pt x="751" y="691"/>
                      </a:lnTo>
                      <a:lnTo>
                        <a:pt x="751" y="678"/>
                      </a:lnTo>
                      <a:lnTo>
                        <a:pt x="749" y="663"/>
                      </a:lnTo>
                      <a:lnTo>
                        <a:pt x="749" y="650"/>
                      </a:lnTo>
                      <a:lnTo>
                        <a:pt x="749" y="634"/>
                      </a:lnTo>
                      <a:lnTo>
                        <a:pt x="749" y="621"/>
                      </a:lnTo>
                      <a:lnTo>
                        <a:pt x="749" y="606"/>
                      </a:lnTo>
                      <a:lnTo>
                        <a:pt x="749" y="591"/>
                      </a:lnTo>
                      <a:lnTo>
                        <a:pt x="749" y="577"/>
                      </a:lnTo>
                      <a:lnTo>
                        <a:pt x="749" y="562"/>
                      </a:lnTo>
                      <a:lnTo>
                        <a:pt x="747" y="547"/>
                      </a:lnTo>
                      <a:lnTo>
                        <a:pt x="747" y="532"/>
                      </a:lnTo>
                      <a:lnTo>
                        <a:pt x="747" y="519"/>
                      </a:lnTo>
                      <a:lnTo>
                        <a:pt x="747" y="503"/>
                      </a:lnTo>
                      <a:lnTo>
                        <a:pt x="745" y="488"/>
                      </a:lnTo>
                      <a:lnTo>
                        <a:pt x="745" y="475"/>
                      </a:lnTo>
                      <a:lnTo>
                        <a:pt x="745" y="460"/>
                      </a:lnTo>
                      <a:lnTo>
                        <a:pt x="745" y="448"/>
                      </a:lnTo>
                      <a:lnTo>
                        <a:pt x="743" y="433"/>
                      </a:lnTo>
                      <a:lnTo>
                        <a:pt x="743" y="420"/>
                      </a:lnTo>
                      <a:lnTo>
                        <a:pt x="743" y="406"/>
                      </a:lnTo>
                      <a:lnTo>
                        <a:pt x="743" y="395"/>
                      </a:lnTo>
                      <a:lnTo>
                        <a:pt x="741" y="382"/>
                      </a:lnTo>
                      <a:lnTo>
                        <a:pt x="741" y="370"/>
                      </a:lnTo>
                      <a:lnTo>
                        <a:pt x="741" y="359"/>
                      </a:lnTo>
                      <a:lnTo>
                        <a:pt x="741" y="349"/>
                      </a:lnTo>
                      <a:lnTo>
                        <a:pt x="741" y="338"/>
                      </a:lnTo>
                      <a:lnTo>
                        <a:pt x="741" y="327"/>
                      </a:lnTo>
                      <a:lnTo>
                        <a:pt x="741" y="317"/>
                      </a:lnTo>
                      <a:lnTo>
                        <a:pt x="741" y="310"/>
                      </a:lnTo>
                      <a:lnTo>
                        <a:pt x="739" y="300"/>
                      </a:lnTo>
                      <a:lnTo>
                        <a:pt x="739" y="292"/>
                      </a:lnTo>
                      <a:lnTo>
                        <a:pt x="739" y="285"/>
                      </a:lnTo>
                      <a:lnTo>
                        <a:pt x="739" y="279"/>
                      </a:lnTo>
                      <a:lnTo>
                        <a:pt x="739" y="272"/>
                      </a:lnTo>
                      <a:lnTo>
                        <a:pt x="739" y="266"/>
                      </a:lnTo>
                      <a:lnTo>
                        <a:pt x="739" y="262"/>
                      </a:lnTo>
                      <a:lnTo>
                        <a:pt x="739" y="260"/>
                      </a:lnTo>
                      <a:lnTo>
                        <a:pt x="739" y="254"/>
                      </a:lnTo>
                      <a:lnTo>
                        <a:pt x="739" y="253"/>
                      </a:lnTo>
                      <a:lnTo>
                        <a:pt x="741" y="253"/>
                      </a:lnTo>
                      <a:lnTo>
                        <a:pt x="745" y="253"/>
                      </a:lnTo>
                      <a:lnTo>
                        <a:pt x="747" y="253"/>
                      </a:lnTo>
                      <a:lnTo>
                        <a:pt x="752" y="253"/>
                      </a:lnTo>
                      <a:lnTo>
                        <a:pt x="756" y="253"/>
                      </a:lnTo>
                      <a:lnTo>
                        <a:pt x="762" y="253"/>
                      </a:lnTo>
                      <a:lnTo>
                        <a:pt x="766" y="253"/>
                      </a:lnTo>
                      <a:lnTo>
                        <a:pt x="773" y="253"/>
                      </a:lnTo>
                      <a:lnTo>
                        <a:pt x="779" y="253"/>
                      </a:lnTo>
                      <a:lnTo>
                        <a:pt x="787" y="254"/>
                      </a:lnTo>
                      <a:lnTo>
                        <a:pt x="794" y="254"/>
                      </a:lnTo>
                      <a:lnTo>
                        <a:pt x="802" y="254"/>
                      </a:lnTo>
                      <a:lnTo>
                        <a:pt x="811" y="254"/>
                      </a:lnTo>
                      <a:lnTo>
                        <a:pt x="821" y="254"/>
                      </a:lnTo>
                      <a:lnTo>
                        <a:pt x="830" y="254"/>
                      </a:lnTo>
                      <a:lnTo>
                        <a:pt x="840" y="254"/>
                      </a:lnTo>
                      <a:lnTo>
                        <a:pt x="849" y="254"/>
                      </a:lnTo>
                      <a:lnTo>
                        <a:pt x="861" y="254"/>
                      </a:lnTo>
                      <a:lnTo>
                        <a:pt x="870" y="254"/>
                      </a:lnTo>
                      <a:lnTo>
                        <a:pt x="882" y="256"/>
                      </a:lnTo>
                      <a:lnTo>
                        <a:pt x="893" y="256"/>
                      </a:lnTo>
                      <a:lnTo>
                        <a:pt x="905" y="256"/>
                      </a:lnTo>
                      <a:lnTo>
                        <a:pt x="916" y="256"/>
                      </a:lnTo>
                      <a:lnTo>
                        <a:pt x="927" y="256"/>
                      </a:lnTo>
                      <a:lnTo>
                        <a:pt x="941" y="258"/>
                      </a:lnTo>
                      <a:lnTo>
                        <a:pt x="954" y="258"/>
                      </a:lnTo>
                      <a:lnTo>
                        <a:pt x="965" y="258"/>
                      </a:lnTo>
                      <a:lnTo>
                        <a:pt x="977" y="258"/>
                      </a:lnTo>
                      <a:lnTo>
                        <a:pt x="990" y="260"/>
                      </a:lnTo>
                      <a:lnTo>
                        <a:pt x="1003" y="260"/>
                      </a:lnTo>
                      <a:lnTo>
                        <a:pt x="1015" y="260"/>
                      </a:lnTo>
                      <a:lnTo>
                        <a:pt x="1028" y="260"/>
                      </a:lnTo>
                      <a:lnTo>
                        <a:pt x="1040" y="260"/>
                      </a:lnTo>
                      <a:lnTo>
                        <a:pt x="1053" y="260"/>
                      </a:lnTo>
                      <a:lnTo>
                        <a:pt x="1064" y="260"/>
                      </a:lnTo>
                      <a:lnTo>
                        <a:pt x="1076" y="260"/>
                      </a:lnTo>
                      <a:lnTo>
                        <a:pt x="1089" y="260"/>
                      </a:lnTo>
                      <a:lnTo>
                        <a:pt x="1100" y="262"/>
                      </a:lnTo>
                      <a:lnTo>
                        <a:pt x="1112" y="262"/>
                      </a:lnTo>
                      <a:lnTo>
                        <a:pt x="1123" y="262"/>
                      </a:lnTo>
                      <a:lnTo>
                        <a:pt x="1135" y="262"/>
                      </a:lnTo>
                      <a:lnTo>
                        <a:pt x="1146" y="262"/>
                      </a:lnTo>
                      <a:lnTo>
                        <a:pt x="1155" y="262"/>
                      </a:lnTo>
                      <a:lnTo>
                        <a:pt x="1167" y="262"/>
                      </a:lnTo>
                      <a:lnTo>
                        <a:pt x="1178" y="262"/>
                      </a:lnTo>
                      <a:lnTo>
                        <a:pt x="1188" y="262"/>
                      </a:lnTo>
                      <a:lnTo>
                        <a:pt x="1197" y="262"/>
                      </a:lnTo>
                      <a:lnTo>
                        <a:pt x="1205" y="262"/>
                      </a:lnTo>
                      <a:lnTo>
                        <a:pt x="1214" y="262"/>
                      </a:lnTo>
                      <a:lnTo>
                        <a:pt x="1222" y="262"/>
                      </a:lnTo>
                      <a:lnTo>
                        <a:pt x="1230" y="260"/>
                      </a:lnTo>
                      <a:lnTo>
                        <a:pt x="1239" y="260"/>
                      </a:lnTo>
                      <a:lnTo>
                        <a:pt x="1245" y="260"/>
                      </a:lnTo>
                      <a:lnTo>
                        <a:pt x="1251" y="260"/>
                      </a:lnTo>
                      <a:lnTo>
                        <a:pt x="1256" y="260"/>
                      </a:lnTo>
                      <a:lnTo>
                        <a:pt x="1262" y="260"/>
                      </a:lnTo>
                      <a:lnTo>
                        <a:pt x="1266" y="258"/>
                      </a:lnTo>
                      <a:lnTo>
                        <a:pt x="1271" y="258"/>
                      </a:lnTo>
                      <a:lnTo>
                        <a:pt x="1277" y="258"/>
                      </a:lnTo>
                      <a:lnTo>
                        <a:pt x="1281" y="256"/>
                      </a:lnTo>
                      <a:lnTo>
                        <a:pt x="1285" y="251"/>
                      </a:lnTo>
                      <a:lnTo>
                        <a:pt x="1290" y="245"/>
                      </a:lnTo>
                      <a:lnTo>
                        <a:pt x="1292" y="241"/>
                      </a:lnTo>
                      <a:lnTo>
                        <a:pt x="1296" y="237"/>
                      </a:lnTo>
                      <a:lnTo>
                        <a:pt x="1296" y="234"/>
                      </a:lnTo>
                      <a:lnTo>
                        <a:pt x="1294" y="232"/>
                      </a:lnTo>
                      <a:lnTo>
                        <a:pt x="1292" y="230"/>
                      </a:lnTo>
                      <a:lnTo>
                        <a:pt x="1289" y="230"/>
                      </a:lnTo>
                      <a:lnTo>
                        <a:pt x="1287" y="228"/>
                      </a:lnTo>
                      <a:lnTo>
                        <a:pt x="1283" y="228"/>
                      </a:lnTo>
                      <a:lnTo>
                        <a:pt x="1277" y="228"/>
                      </a:lnTo>
                      <a:lnTo>
                        <a:pt x="1271" y="226"/>
                      </a:lnTo>
                      <a:lnTo>
                        <a:pt x="1266" y="226"/>
                      </a:lnTo>
                      <a:lnTo>
                        <a:pt x="1262" y="226"/>
                      </a:lnTo>
                      <a:lnTo>
                        <a:pt x="1256" y="226"/>
                      </a:lnTo>
                      <a:lnTo>
                        <a:pt x="1251" y="226"/>
                      </a:lnTo>
                      <a:lnTo>
                        <a:pt x="1243" y="226"/>
                      </a:lnTo>
                      <a:lnTo>
                        <a:pt x="1237" y="226"/>
                      </a:lnTo>
                      <a:lnTo>
                        <a:pt x="1230" y="226"/>
                      </a:lnTo>
                      <a:lnTo>
                        <a:pt x="1222" y="226"/>
                      </a:lnTo>
                      <a:lnTo>
                        <a:pt x="1214" y="226"/>
                      </a:lnTo>
                      <a:lnTo>
                        <a:pt x="1205" y="226"/>
                      </a:lnTo>
                      <a:lnTo>
                        <a:pt x="1195" y="226"/>
                      </a:lnTo>
                      <a:lnTo>
                        <a:pt x="1188" y="226"/>
                      </a:lnTo>
                      <a:lnTo>
                        <a:pt x="1176" y="226"/>
                      </a:lnTo>
                      <a:lnTo>
                        <a:pt x="1167" y="226"/>
                      </a:lnTo>
                      <a:lnTo>
                        <a:pt x="1155" y="226"/>
                      </a:lnTo>
                      <a:lnTo>
                        <a:pt x="1146" y="226"/>
                      </a:lnTo>
                      <a:lnTo>
                        <a:pt x="1135" y="226"/>
                      </a:lnTo>
                      <a:lnTo>
                        <a:pt x="1123" y="226"/>
                      </a:lnTo>
                      <a:lnTo>
                        <a:pt x="1112" y="226"/>
                      </a:lnTo>
                      <a:lnTo>
                        <a:pt x="1100" y="226"/>
                      </a:lnTo>
                      <a:lnTo>
                        <a:pt x="1087" y="226"/>
                      </a:lnTo>
                      <a:lnTo>
                        <a:pt x="1076" y="226"/>
                      </a:lnTo>
                      <a:lnTo>
                        <a:pt x="1064" y="226"/>
                      </a:lnTo>
                      <a:lnTo>
                        <a:pt x="1053" y="226"/>
                      </a:lnTo>
                      <a:lnTo>
                        <a:pt x="1040" y="226"/>
                      </a:lnTo>
                      <a:lnTo>
                        <a:pt x="1026" y="226"/>
                      </a:lnTo>
                      <a:lnTo>
                        <a:pt x="1015" y="226"/>
                      </a:lnTo>
                      <a:lnTo>
                        <a:pt x="1003" y="226"/>
                      </a:lnTo>
                      <a:lnTo>
                        <a:pt x="990" y="226"/>
                      </a:lnTo>
                      <a:lnTo>
                        <a:pt x="977" y="226"/>
                      </a:lnTo>
                      <a:lnTo>
                        <a:pt x="963" y="226"/>
                      </a:lnTo>
                      <a:lnTo>
                        <a:pt x="952" y="226"/>
                      </a:lnTo>
                      <a:lnTo>
                        <a:pt x="939" y="226"/>
                      </a:lnTo>
                      <a:lnTo>
                        <a:pt x="927" y="226"/>
                      </a:lnTo>
                      <a:lnTo>
                        <a:pt x="916" y="226"/>
                      </a:lnTo>
                      <a:lnTo>
                        <a:pt x="903" y="226"/>
                      </a:lnTo>
                      <a:lnTo>
                        <a:pt x="891" y="224"/>
                      </a:lnTo>
                      <a:lnTo>
                        <a:pt x="878" y="224"/>
                      </a:lnTo>
                      <a:lnTo>
                        <a:pt x="867" y="224"/>
                      </a:lnTo>
                      <a:lnTo>
                        <a:pt x="857" y="224"/>
                      </a:lnTo>
                      <a:lnTo>
                        <a:pt x="846" y="224"/>
                      </a:lnTo>
                      <a:lnTo>
                        <a:pt x="834" y="224"/>
                      </a:lnTo>
                      <a:lnTo>
                        <a:pt x="825" y="224"/>
                      </a:lnTo>
                      <a:lnTo>
                        <a:pt x="815" y="224"/>
                      </a:lnTo>
                      <a:lnTo>
                        <a:pt x="806" y="224"/>
                      </a:lnTo>
                      <a:lnTo>
                        <a:pt x="796" y="224"/>
                      </a:lnTo>
                      <a:lnTo>
                        <a:pt x="787" y="222"/>
                      </a:lnTo>
                      <a:lnTo>
                        <a:pt x="779" y="222"/>
                      </a:lnTo>
                      <a:lnTo>
                        <a:pt x="770" y="222"/>
                      </a:lnTo>
                      <a:lnTo>
                        <a:pt x="764" y="222"/>
                      </a:lnTo>
                      <a:lnTo>
                        <a:pt x="756" y="222"/>
                      </a:lnTo>
                      <a:lnTo>
                        <a:pt x="751" y="222"/>
                      </a:lnTo>
                      <a:lnTo>
                        <a:pt x="743" y="222"/>
                      </a:lnTo>
                      <a:lnTo>
                        <a:pt x="737" y="222"/>
                      </a:lnTo>
                      <a:lnTo>
                        <a:pt x="732" y="220"/>
                      </a:lnTo>
                      <a:lnTo>
                        <a:pt x="730" y="220"/>
                      </a:lnTo>
                      <a:lnTo>
                        <a:pt x="722" y="220"/>
                      </a:lnTo>
                      <a:lnTo>
                        <a:pt x="718" y="218"/>
                      </a:lnTo>
                      <a:lnTo>
                        <a:pt x="714" y="216"/>
                      </a:lnTo>
                      <a:lnTo>
                        <a:pt x="707" y="213"/>
                      </a:lnTo>
                      <a:lnTo>
                        <a:pt x="703" y="211"/>
                      </a:lnTo>
                      <a:lnTo>
                        <a:pt x="697" y="209"/>
                      </a:lnTo>
                      <a:lnTo>
                        <a:pt x="692" y="205"/>
                      </a:lnTo>
                      <a:lnTo>
                        <a:pt x="686" y="205"/>
                      </a:lnTo>
                      <a:lnTo>
                        <a:pt x="678" y="201"/>
                      </a:lnTo>
                      <a:lnTo>
                        <a:pt x="673" y="197"/>
                      </a:lnTo>
                      <a:lnTo>
                        <a:pt x="665" y="196"/>
                      </a:lnTo>
                      <a:lnTo>
                        <a:pt x="657" y="192"/>
                      </a:lnTo>
                      <a:lnTo>
                        <a:pt x="650" y="188"/>
                      </a:lnTo>
                      <a:lnTo>
                        <a:pt x="640" y="184"/>
                      </a:lnTo>
                      <a:lnTo>
                        <a:pt x="633" y="180"/>
                      </a:lnTo>
                      <a:lnTo>
                        <a:pt x="623" y="178"/>
                      </a:lnTo>
                      <a:lnTo>
                        <a:pt x="612" y="173"/>
                      </a:lnTo>
                      <a:lnTo>
                        <a:pt x="602" y="169"/>
                      </a:lnTo>
                      <a:lnTo>
                        <a:pt x="593" y="163"/>
                      </a:lnTo>
                      <a:lnTo>
                        <a:pt x="581" y="159"/>
                      </a:lnTo>
                      <a:lnTo>
                        <a:pt x="570" y="156"/>
                      </a:lnTo>
                      <a:lnTo>
                        <a:pt x="559" y="150"/>
                      </a:lnTo>
                      <a:lnTo>
                        <a:pt x="547" y="144"/>
                      </a:lnTo>
                      <a:lnTo>
                        <a:pt x="538" y="140"/>
                      </a:lnTo>
                      <a:lnTo>
                        <a:pt x="524" y="137"/>
                      </a:lnTo>
                      <a:lnTo>
                        <a:pt x="513" y="131"/>
                      </a:lnTo>
                      <a:lnTo>
                        <a:pt x="502" y="127"/>
                      </a:lnTo>
                      <a:lnTo>
                        <a:pt x="490" y="121"/>
                      </a:lnTo>
                      <a:lnTo>
                        <a:pt x="479" y="118"/>
                      </a:lnTo>
                      <a:lnTo>
                        <a:pt x="465" y="112"/>
                      </a:lnTo>
                      <a:lnTo>
                        <a:pt x="454" y="106"/>
                      </a:lnTo>
                      <a:lnTo>
                        <a:pt x="443" y="102"/>
                      </a:lnTo>
                      <a:lnTo>
                        <a:pt x="429" y="97"/>
                      </a:lnTo>
                      <a:lnTo>
                        <a:pt x="418" y="91"/>
                      </a:lnTo>
                      <a:lnTo>
                        <a:pt x="407" y="87"/>
                      </a:lnTo>
                      <a:lnTo>
                        <a:pt x="393" y="82"/>
                      </a:lnTo>
                      <a:lnTo>
                        <a:pt x="382" y="78"/>
                      </a:lnTo>
                      <a:lnTo>
                        <a:pt x="370" y="72"/>
                      </a:lnTo>
                      <a:lnTo>
                        <a:pt x="359" y="68"/>
                      </a:lnTo>
                      <a:lnTo>
                        <a:pt x="348" y="63"/>
                      </a:lnTo>
                      <a:lnTo>
                        <a:pt x="334" y="59"/>
                      </a:lnTo>
                      <a:lnTo>
                        <a:pt x="323" y="53"/>
                      </a:lnTo>
                      <a:lnTo>
                        <a:pt x="311" y="49"/>
                      </a:lnTo>
                      <a:lnTo>
                        <a:pt x="302" y="45"/>
                      </a:lnTo>
                      <a:lnTo>
                        <a:pt x="292" y="42"/>
                      </a:lnTo>
                      <a:lnTo>
                        <a:pt x="281" y="38"/>
                      </a:lnTo>
                      <a:lnTo>
                        <a:pt x="272" y="34"/>
                      </a:lnTo>
                      <a:lnTo>
                        <a:pt x="262" y="30"/>
                      </a:lnTo>
                      <a:lnTo>
                        <a:pt x="253" y="26"/>
                      </a:lnTo>
                      <a:lnTo>
                        <a:pt x="245" y="25"/>
                      </a:lnTo>
                      <a:lnTo>
                        <a:pt x="235" y="19"/>
                      </a:lnTo>
                      <a:lnTo>
                        <a:pt x="228" y="17"/>
                      </a:lnTo>
                      <a:lnTo>
                        <a:pt x="220" y="13"/>
                      </a:lnTo>
                      <a:lnTo>
                        <a:pt x="213" y="11"/>
                      </a:lnTo>
                      <a:lnTo>
                        <a:pt x="207" y="9"/>
                      </a:lnTo>
                      <a:lnTo>
                        <a:pt x="201" y="7"/>
                      </a:lnTo>
                      <a:lnTo>
                        <a:pt x="194" y="6"/>
                      </a:lnTo>
                      <a:lnTo>
                        <a:pt x="190" y="4"/>
                      </a:lnTo>
                      <a:lnTo>
                        <a:pt x="184" y="2"/>
                      </a:lnTo>
                      <a:lnTo>
                        <a:pt x="180" y="2"/>
                      </a:lnTo>
                      <a:lnTo>
                        <a:pt x="175" y="0"/>
                      </a:lnTo>
                      <a:lnTo>
                        <a:pt x="173" y="0"/>
                      </a:lnTo>
                      <a:lnTo>
                        <a:pt x="167" y="0"/>
                      </a:lnTo>
                      <a:lnTo>
                        <a:pt x="163" y="2"/>
                      </a:lnTo>
                      <a:lnTo>
                        <a:pt x="157" y="2"/>
                      </a:lnTo>
                      <a:lnTo>
                        <a:pt x="156" y="2"/>
                      </a:lnTo>
                      <a:lnTo>
                        <a:pt x="148" y="2"/>
                      </a:lnTo>
                      <a:lnTo>
                        <a:pt x="142" y="6"/>
                      </a:lnTo>
                      <a:lnTo>
                        <a:pt x="137" y="9"/>
                      </a:lnTo>
                      <a:lnTo>
                        <a:pt x="131" y="15"/>
                      </a:lnTo>
                      <a:lnTo>
                        <a:pt x="129" y="19"/>
                      </a:lnTo>
                      <a:lnTo>
                        <a:pt x="125" y="25"/>
                      </a:lnTo>
                      <a:lnTo>
                        <a:pt x="123" y="28"/>
                      </a:lnTo>
                      <a:lnTo>
                        <a:pt x="121" y="36"/>
                      </a:lnTo>
                      <a:lnTo>
                        <a:pt x="119" y="40"/>
                      </a:lnTo>
                      <a:lnTo>
                        <a:pt x="116" y="45"/>
                      </a:lnTo>
                      <a:lnTo>
                        <a:pt x="114" y="47"/>
                      </a:lnTo>
                      <a:lnTo>
                        <a:pt x="112" y="51"/>
                      </a:lnTo>
                      <a:lnTo>
                        <a:pt x="110" y="57"/>
                      </a:lnTo>
                      <a:lnTo>
                        <a:pt x="108" y="63"/>
                      </a:lnTo>
                      <a:lnTo>
                        <a:pt x="106" y="66"/>
                      </a:lnTo>
                      <a:lnTo>
                        <a:pt x="102" y="72"/>
                      </a:lnTo>
                      <a:lnTo>
                        <a:pt x="100" y="78"/>
                      </a:lnTo>
                      <a:lnTo>
                        <a:pt x="99" y="85"/>
                      </a:lnTo>
                      <a:lnTo>
                        <a:pt x="95" y="91"/>
                      </a:lnTo>
                      <a:lnTo>
                        <a:pt x="93" y="99"/>
                      </a:lnTo>
                      <a:lnTo>
                        <a:pt x="89" y="106"/>
                      </a:lnTo>
                      <a:lnTo>
                        <a:pt x="87" y="114"/>
                      </a:lnTo>
                      <a:lnTo>
                        <a:pt x="83" y="121"/>
                      </a:lnTo>
                      <a:lnTo>
                        <a:pt x="80" y="131"/>
                      </a:lnTo>
                      <a:lnTo>
                        <a:pt x="76" y="139"/>
                      </a:lnTo>
                      <a:lnTo>
                        <a:pt x="74" y="148"/>
                      </a:lnTo>
                      <a:lnTo>
                        <a:pt x="70" y="158"/>
                      </a:lnTo>
                      <a:lnTo>
                        <a:pt x="66" y="167"/>
                      </a:lnTo>
                      <a:lnTo>
                        <a:pt x="62" y="178"/>
                      </a:lnTo>
                      <a:lnTo>
                        <a:pt x="61" y="188"/>
                      </a:lnTo>
                      <a:lnTo>
                        <a:pt x="57" y="199"/>
                      </a:lnTo>
                      <a:lnTo>
                        <a:pt x="53" y="211"/>
                      </a:lnTo>
                      <a:lnTo>
                        <a:pt x="49" y="220"/>
                      </a:lnTo>
                      <a:lnTo>
                        <a:pt x="47" y="234"/>
                      </a:lnTo>
                      <a:lnTo>
                        <a:pt x="43" y="245"/>
                      </a:lnTo>
                      <a:lnTo>
                        <a:pt x="40" y="256"/>
                      </a:lnTo>
                      <a:lnTo>
                        <a:pt x="38" y="270"/>
                      </a:lnTo>
                      <a:lnTo>
                        <a:pt x="34" y="283"/>
                      </a:lnTo>
                      <a:lnTo>
                        <a:pt x="30" y="294"/>
                      </a:lnTo>
                      <a:lnTo>
                        <a:pt x="26" y="308"/>
                      </a:lnTo>
                      <a:lnTo>
                        <a:pt x="24" y="321"/>
                      </a:lnTo>
                      <a:lnTo>
                        <a:pt x="23" y="334"/>
                      </a:lnTo>
                      <a:lnTo>
                        <a:pt x="19" y="348"/>
                      </a:lnTo>
                      <a:lnTo>
                        <a:pt x="17" y="361"/>
                      </a:lnTo>
                      <a:lnTo>
                        <a:pt x="15" y="374"/>
                      </a:lnTo>
                      <a:lnTo>
                        <a:pt x="13" y="389"/>
                      </a:lnTo>
                      <a:lnTo>
                        <a:pt x="9" y="403"/>
                      </a:lnTo>
                      <a:lnTo>
                        <a:pt x="7" y="418"/>
                      </a:lnTo>
                      <a:lnTo>
                        <a:pt x="5" y="431"/>
                      </a:lnTo>
                      <a:lnTo>
                        <a:pt x="5" y="448"/>
                      </a:lnTo>
                      <a:lnTo>
                        <a:pt x="2" y="462"/>
                      </a:lnTo>
                      <a:lnTo>
                        <a:pt x="2" y="477"/>
                      </a:lnTo>
                      <a:lnTo>
                        <a:pt x="0" y="492"/>
                      </a:lnTo>
                      <a:lnTo>
                        <a:pt x="0" y="509"/>
                      </a:lnTo>
                      <a:lnTo>
                        <a:pt x="0" y="522"/>
                      </a:lnTo>
                      <a:lnTo>
                        <a:pt x="0" y="538"/>
                      </a:lnTo>
                      <a:lnTo>
                        <a:pt x="0" y="553"/>
                      </a:lnTo>
                      <a:lnTo>
                        <a:pt x="0" y="570"/>
                      </a:lnTo>
                      <a:lnTo>
                        <a:pt x="0" y="585"/>
                      </a:lnTo>
                      <a:lnTo>
                        <a:pt x="0" y="602"/>
                      </a:lnTo>
                      <a:lnTo>
                        <a:pt x="0" y="617"/>
                      </a:lnTo>
                      <a:lnTo>
                        <a:pt x="4" y="634"/>
                      </a:lnTo>
                      <a:lnTo>
                        <a:pt x="4" y="650"/>
                      </a:lnTo>
                      <a:lnTo>
                        <a:pt x="5" y="665"/>
                      </a:lnTo>
                      <a:lnTo>
                        <a:pt x="7" y="682"/>
                      </a:lnTo>
                      <a:lnTo>
                        <a:pt x="9" y="699"/>
                      </a:lnTo>
                      <a:lnTo>
                        <a:pt x="13" y="714"/>
                      </a:lnTo>
                      <a:lnTo>
                        <a:pt x="17" y="731"/>
                      </a:lnTo>
                      <a:lnTo>
                        <a:pt x="21" y="747"/>
                      </a:lnTo>
                      <a:lnTo>
                        <a:pt x="24" y="764"/>
                      </a:lnTo>
                      <a:lnTo>
                        <a:pt x="28" y="779"/>
                      </a:lnTo>
                      <a:lnTo>
                        <a:pt x="32" y="794"/>
                      </a:lnTo>
                      <a:lnTo>
                        <a:pt x="36" y="809"/>
                      </a:lnTo>
                      <a:lnTo>
                        <a:pt x="40" y="824"/>
                      </a:lnTo>
                      <a:lnTo>
                        <a:pt x="42" y="838"/>
                      </a:lnTo>
                      <a:lnTo>
                        <a:pt x="45" y="851"/>
                      </a:lnTo>
                      <a:lnTo>
                        <a:pt x="47" y="862"/>
                      </a:lnTo>
                      <a:lnTo>
                        <a:pt x="53" y="876"/>
                      </a:lnTo>
                      <a:lnTo>
                        <a:pt x="55" y="887"/>
                      </a:lnTo>
                      <a:lnTo>
                        <a:pt x="59" y="899"/>
                      </a:lnTo>
                      <a:lnTo>
                        <a:pt x="61" y="908"/>
                      </a:lnTo>
                      <a:lnTo>
                        <a:pt x="64" y="919"/>
                      </a:lnTo>
                      <a:lnTo>
                        <a:pt x="66" y="929"/>
                      </a:lnTo>
                      <a:lnTo>
                        <a:pt x="70" y="938"/>
                      </a:lnTo>
                      <a:lnTo>
                        <a:pt x="72" y="948"/>
                      </a:lnTo>
                      <a:lnTo>
                        <a:pt x="76" y="956"/>
                      </a:lnTo>
                      <a:lnTo>
                        <a:pt x="78" y="963"/>
                      </a:lnTo>
                      <a:lnTo>
                        <a:pt x="80" y="971"/>
                      </a:lnTo>
                      <a:lnTo>
                        <a:pt x="81" y="978"/>
                      </a:lnTo>
                      <a:lnTo>
                        <a:pt x="85" y="986"/>
                      </a:lnTo>
                      <a:lnTo>
                        <a:pt x="85" y="992"/>
                      </a:lnTo>
                      <a:lnTo>
                        <a:pt x="89" y="997"/>
                      </a:lnTo>
                      <a:lnTo>
                        <a:pt x="91" y="1003"/>
                      </a:lnTo>
                      <a:lnTo>
                        <a:pt x="93" y="1009"/>
                      </a:lnTo>
                      <a:lnTo>
                        <a:pt x="95" y="1014"/>
                      </a:lnTo>
                      <a:lnTo>
                        <a:pt x="97" y="1018"/>
                      </a:lnTo>
                      <a:lnTo>
                        <a:pt x="99" y="1022"/>
                      </a:lnTo>
                      <a:lnTo>
                        <a:pt x="100" y="1028"/>
                      </a:lnTo>
                      <a:lnTo>
                        <a:pt x="104" y="1035"/>
                      </a:lnTo>
                      <a:lnTo>
                        <a:pt x="108" y="1043"/>
                      </a:lnTo>
                      <a:lnTo>
                        <a:pt x="110" y="1047"/>
                      </a:lnTo>
                      <a:lnTo>
                        <a:pt x="114" y="1051"/>
                      </a:lnTo>
                      <a:lnTo>
                        <a:pt x="116" y="1054"/>
                      </a:lnTo>
                      <a:lnTo>
                        <a:pt x="119" y="1058"/>
                      </a:lnTo>
                      <a:lnTo>
                        <a:pt x="123" y="1060"/>
                      </a:lnTo>
                      <a:lnTo>
                        <a:pt x="127" y="1062"/>
                      </a:lnTo>
                      <a:lnTo>
                        <a:pt x="133" y="1062"/>
                      </a:lnTo>
                      <a:lnTo>
                        <a:pt x="138" y="1060"/>
                      </a:lnTo>
                      <a:lnTo>
                        <a:pt x="140" y="1060"/>
                      </a:lnTo>
                      <a:lnTo>
                        <a:pt x="144" y="1060"/>
                      </a:lnTo>
                      <a:lnTo>
                        <a:pt x="150" y="1060"/>
                      </a:lnTo>
                      <a:lnTo>
                        <a:pt x="157" y="1060"/>
                      </a:lnTo>
                      <a:lnTo>
                        <a:pt x="163" y="1060"/>
                      </a:lnTo>
                      <a:lnTo>
                        <a:pt x="167" y="1060"/>
                      </a:lnTo>
                      <a:lnTo>
                        <a:pt x="173" y="1060"/>
                      </a:lnTo>
                      <a:lnTo>
                        <a:pt x="178" y="1060"/>
                      </a:lnTo>
                      <a:lnTo>
                        <a:pt x="184" y="1060"/>
                      </a:lnTo>
                      <a:lnTo>
                        <a:pt x="190" y="1060"/>
                      </a:lnTo>
                      <a:lnTo>
                        <a:pt x="197" y="1060"/>
                      </a:lnTo>
                      <a:lnTo>
                        <a:pt x="205" y="1060"/>
                      </a:lnTo>
                      <a:lnTo>
                        <a:pt x="213" y="1060"/>
                      </a:lnTo>
                      <a:lnTo>
                        <a:pt x="218" y="1060"/>
                      </a:lnTo>
                      <a:lnTo>
                        <a:pt x="228" y="1060"/>
                      </a:lnTo>
                      <a:lnTo>
                        <a:pt x="235" y="1060"/>
                      </a:lnTo>
                      <a:lnTo>
                        <a:pt x="243" y="1060"/>
                      </a:lnTo>
                      <a:lnTo>
                        <a:pt x="251" y="1060"/>
                      </a:lnTo>
                      <a:lnTo>
                        <a:pt x="260" y="1060"/>
                      </a:lnTo>
                      <a:lnTo>
                        <a:pt x="270" y="1060"/>
                      </a:lnTo>
                      <a:lnTo>
                        <a:pt x="277" y="1060"/>
                      </a:lnTo>
                      <a:lnTo>
                        <a:pt x="287" y="1060"/>
                      </a:lnTo>
                      <a:lnTo>
                        <a:pt x="294" y="1060"/>
                      </a:lnTo>
                      <a:lnTo>
                        <a:pt x="306" y="1060"/>
                      </a:lnTo>
                      <a:lnTo>
                        <a:pt x="313" y="1060"/>
                      </a:lnTo>
                      <a:lnTo>
                        <a:pt x="323" y="1060"/>
                      </a:lnTo>
                      <a:lnTo>
                        <a:pt x="332" y="1060"/>
                      </a:lnTo>
                      <a:lnTo>
                        <a:pt x="344" y="1060"/>
                      </a:lnTo>
                      <a:lnTo>
                        <a:pt x="351" y="1060"/>
                      </a:lnTo>
                      <a:lnTo>
                        <a:pt x="361" y="1060"/>
                      </a:lnTo>
                      <a:lnTo>
                        <a:pt x="370" y="1060"/>
                      </a:lnTo>
                      <a:lnTo>
                        <a:pt x="378" y="1060"/>
                      </a:lnTo>
                      <a:lnTo>
                        <a:pt x="387" y="1060"/>
                      </a:lnTo>
                      <a:lnTo>
                        <a:pt x="397" y="1060"/>
                      </a:lnTo>
                      <a:lnTo>
                        <a:pt x="405" y="1060"/>
                      </a:lnTo>
                      <a:lnTo>
                        <a:pt x="414" y="1060"/>
                      </a:lnTo>
                      <a:lnTo>
                        <a:pt x="422" y="1060"/>
                      </a:lnTo>
                      <a:lnTo>
                        <a:pt x="429" y="1060"/>
                      </a:lnTo>
                      <a:lnTo>
                        <a:pt x="439" y="1060"/>
                      </a:lnTo>
                      <a:lnTo>
                        <a:pt x="446" y="1060"/>
                      </a:lnTo>
                      <a:lnTo>
                        <a:pt x="454" y="1060"/>
                      </a:lnTo>
                      <a:lnTo>
                        <a:pt x="462" y="1060"/>
                      </a:lnTo>
                      <a:lnTo>
                        <a:pt x="467" y="1060"/>
                      </a:lnTo>
                      <a:lnTo>
                        <a:pt x="477" y="1060"/>
                      </a:lnTo>
                      <a:lnTo>
                        <a:pt x="483" y="1060"/>
                      </a:lnTo>
                      <a:lnTo>
                        <a:pt x="490" y="1060"/>
                      </a:lnTo>
                      <a:lnTo>
                        <a:pt x="496" y="1060"/>
                      </a:lnTo>
                      <a:lnTo>
                        <a:pt x="502" y="1060"/>
                      </a:lnTo>
                      <a:lnTo>
                        <a:pt x="505" y="1060"/>
                      </a:lnTo>
                      <a:lnTo>
                        <a:pt x="511" y="1060"/>
                      </a:lnTo>
                      <a:lnTo>
                        <a:pt x="517" y="1060"/>
                      </a:lnTo>
                      <a:lnTo>
                        <a:pt x="521" y="1060"/>
                      </a:lnTo>
                      <a:lnTo>
                        <a:pt x="528" y="1060"/>
                      </a:lnTo>
                      <a:lnTo>
                        <a:pt x="534" y="1060"/>
                      </a:lnTo>
                      <a:lnTo>
                        <a:pt x="536" y="1060"/>
                      </a:lnTo>
                      <a:lnTo>
                        <a:pt x="538" y="1060"/>
                      </a:lnTo>
                      <a:lnTo>
                        <a:pt x="536" y="1060"/>
                      </a:lnTo>
                      <a:lnTo>
                        <a:pt x="534" y="1064"/>
                      </a:lnTo>
                      <a:lnTo>
                        <a:pt x="530" y="1068"/>
                      </a:lnTo>
                      <a:lnTo>
                        <a:pt x="530" y="1073"/>
                      </a:lnTo>
                      <a:lnTo>
                        <a:pt x="530" y="1075"/>
                      </a:lnTo>
                      <a:lnTo>
                        <a:pt x="530" y="1081"/>
                      </a:lnTo>
                      <a:lnTo>
                        <a:pt x="532" y="1085"/>
                      </a:lnTo>
                      <a:lnTo>
                        <a:pt x="536" y="1090"/>
                      </a:lnTo>
                      <a:lnTo>
                        <a:pt x="540" y="1094"/>
                      </a:lnTo>
                      <a:lnTo>
                        <a:pt x="545" y="1100"/>
                      </a:lnTo>
                      <a:lnTo>
                        <a:pt x="547" y="1102"/>
                      </a:lnTo>
                      <a:lnTo>
                        <a:pt x="551" y="1106"/>
                      </a:lnTo>
                      <a:lnTo>
                        <a:pt x="557" y="1108"/>
                      </a:lnTo>
                      <a:lnTo>
                        <a:pt x="560" y="1111"/>
                      </a:lnTo>
                      <a:lnTo>
                        <a:pt x="564" y="1113"/>
                      </a:lnTo>
                      <a:lnTo>
                        <a:pt x="570" y="1117"/>
                      </a:lnTo>
                      <a:lnTo>
                        <a:pt x="576" y="1119"/>
                      </a:lnTo>
                      <a:lnTo>
                        <a:pt x="583" y="1123"/>
                      </a:lnTo>
                      <a:lnTo>
                        <a:pt x="589" y="1125"/>
                      </a:lnTo>
                      <a:lnTo>
                        <a:pt x="597" y="1128"/>
                      </a:lnTo>
                      <a:lnTo>
                        <a:pt x="604" y="1130"/>
                      </a:lnTo>
                      <a:lnTo>
                        <a:pt x="612" y="1134"/>
                      </a:lnTo>
                      <a:lnTo>
                        <a:pt x="619" y="1136"/>
                      </a:lnTo>
                      <a:lnTo>
                        <a:pt x="629" y="1140"/>
                      </a:lnTo>
                      <a:lnTo>
                        <a:pt x="633" y="1140"/>
                      </a:lnTo>
                      <a:lnTo>
                        <a:pt x="638" y="1142"/>
                      </a:lnTo>
                      <a:lnTo>
                        <a:pt x="642" y="1142"/>
                      </a:lnTo>
                      <a:lnTo>
                        <a:pt x="648" y="1144"/>
                      </a:lnTo>
                      <a:lnTo>
                        <a:pt x="652" y="1146"/>
                      </a:lnTo>
                      <a:lnTo>
                        <a:pt x="656" y="1146"/>
                      </a:lnTo>
                      <a:lnTo>
                        <a:pt x="661" y="1147"/>
                      </a:lnTo>
                      <a:lnTo>
                        <a:pt x="665" y="1147"/>
                      </a:lnTo>
                      <a:lnTo>
                        <a:pt x="671" y="1149"/>
                      </a:lnTo>
                      <a:lnTo>
                        <a:pt x="676" y="1151"/>
                      </a:lnTo>
                      <a:lnTo>
                        <a:pt x="682" y="1151"/>
                      </a:lnTo>
                      <a:lnTo>
                        <a:pt x="688" y="1153"/>
                      </a:lnTo>
                      <a:lnTo>
                        <a:pt x="692" y="1153"/>
                      </a:lnTo>
                      <a:lnTo>
                        <a:pt x="697" y="1153"/>
                      </a:lnTo>
                      <a:lnTo>
                        <a:pt x="701" y="1155"/>
                      </a:lnTo>
                      <a:lnTo>
                        <a:pt x="707" y="1155"/>
                      </a:lnTo>
                      <a:lnTo>
                        <a:pt x="713" y="1157"/>
                      </a:lnTo>
                      <a:lnTo>
                        <a:pt x="718" y="1157"/>
                      </a:lnTo>
                      <a:lnTo>
                        <a:pt x="724" y="1157"/>
                      </a:lnTo>
                      <a:lnTo>
                        <a:pt x="730" y="1159"/>
                      </a:lnTo>
                      <a:lnTo>
                        <a:pt x="735" y="1159"/>
                      </a:lnTo>
                      <a:lnTo>
                        <a:pt x="741" y="1159"/>
                      </a:lnTo>
                      <a:lnTo>
                        <a:pt x="747" y="1159"/>
                      </a:lnTo>
                      <a:lnTo>
                        <a:pt x="752" y="1161"/>
                      </a:lnTo>
                      <a:lnTo>
                        <a:pt x="758" y="1161"/>
                      </a:lnTo>
                      <a:lnTo>
                        <a:pt x="764" y="1161"/>
                      </a:lnTo>
                      <a:lnTo>
                        <a:pt x="770" y="1161"/>
                      </a:lnTo>
                      <a:lnTo>
                        <a:pt x="775" y="1163"/>
                      </a:lnTo>
                      <a:lnTo>
                        <a:pt x="779" y="1163"/>
                      </a:lnTo>
                      <a:lnTo>
                        <a:pt x="787" y="1163"/>
                      </a:lnTo>
                      <a:lnTo>
                        <a:pt x="790" y="1163"/>
                      </a:lnTo>
                      <a:lnTo>
                        <a:pt x="798" y="1163"/>
                      </a:lnTo>
                      <a:lnTo>
                        <a:pt x="804" y="1163"/>
                      </a:lnTo>
                      <a:lnTo>
                        <a:pt x="810" y="1163"/>
                      </a:lnTo>
                      <a:lnTo>
                        <a:pt x="815" y="1163"/>
                      </a:lnTo>
                      <a:lnTo>
                        <a:pt x="823" y="1163"/>
                      </a:lnTo>
                      <a:lnTo>
                        <a:pt x="827" y="1161"/>
                      </a:lnTo>
                      <a:lnTo>
                        <a:pt x="834" y="1161"/>
                      </a:lnTo>
                      <a:lnTo>
                        <a:pt x="840" y="1161"/>
                      </a:lnTo>
                      <a:lnTo>
                        <a:pt x="846" y="1161"/>
                      </a:lnTo>
                      <a:lnTo>
                        <a:pt x="851" y="1161"/>
                      </a:lnTo>
                      <a:lnTo>
                        <a:pt x="857" y="1161"/>
                      </a:lnTo>
                      <a:lnTo>
                        <a:pt x="863" y="1159"/>
                      </a:lnTo>
                      <a:lnTo>
                        <a:pt x="870" y="1159"/>
                      </a:lnTo>
                      <a:lnTo>
                        <a:pt x="874" y="1157"/>
                      </a:lnTo>
                      <a:lnTo>
                        <a:pt x="880" y="1157"/>
                      </a:lnTo>
                      <a:lnTo>
                        <a:pt x="886" y="1157"/>
                      </a:lnTo>
                      <a:lnTo>
                        <a:pt x="891" y="1155"/>
                      </a:lnTo>
                      <a:lnTo>
                        <a:pt x="897" y="1153"/>
                      </a:lnTo>
                      <a:lnTo>
                        <a:pt x="903" y="1153"/>
                      </a:lnTo>
                      <a:lnTo>
                        <a:pt x="908" y="1151"/>
                      </a:lnTo>
                      <a:lnTo>
                        <a:pt x="914" y="1151"/>
                      </a:lnTo>
                      <a:lnTo>
                        <a:pt x="918" y="1151"/>
                      </a:lnTo>
                      <a:lnTo>
                        <a:pt x="922" y="1149"/>
                      </a:lnTo>
                      <a:lnTo>
                        <a:pt x="927" y="1147"/>
                      </a:lnTo>
                      <a:lnTo>
                        <a:pt x="933" y="1147"/>
                      </a:lnTo>
                      <a:lnTo>
                        <a:pt x="937" y="1146"/>
                      </a:lnTo>
                      <a:lnTo>
                        <a:pt x="941" y="1146"/>
                      </a:lnTo>
                      <a:lnTo>
                        <a:pt x="946" y="1144"/>
                      </a:lnTo>
                      <a:lnTo>
                        <a:pt x="950" y="1144"/>
                      </a:lnTo>
                      <a:lnTo>
                        <a:pt x="958" y="1142"/>
                      </a:lnTo>
                      <a:lnTo>
                        <a:pt x="965" y="1138"/>
                      </a:lnTo>
                      <a:lnTo>
                        <a:pt x="973" y="1136"/>
                      </a:lnTo>
                      <a:lnTo>
                        <a:pt x="981" y="1134"/>
                      </a:lnTo>
                      <a:lnTo>
                        <a:pt x="988" y="1130"/>
                      </a:lnTo>
                      <a:lnTo>
                        <a:pt x="994" y="1128"/>
                      </a:lnTo>
                      <a:lnTo>
                        <a:pt x="1000" y="1127"/>
                      </a:lnTo>
                      <a:lnTo>
                        <a:pt x="1007" y="1125"/>
                      </a:lnTo>
                      <a:lnTo>
                        <a:pt x="1011" y="1123"/>
                      </a:lnTo>
                      <a:lnTo>
                        <a:pt x="1015" y="1119"/>
                      </a:lnTo>
                      <a:lnTo>
                        <a:pt x="1019" y="1117"/>
                      </a:lnTo>
                      <a:lnTo>
                        <a:pt x="1024" y="1115"/>
                      </a:lnTo>
                      <a:lnTo>
                        <a:pt x="1032" y="1111"/>
                      </a:lnTo>
                      <a:lnTo>
                        <a:pt x="1038" y="1108"/>
                      </a:lnTo>
                      <a:lnTo>
                        <a:pt x="1041" y="1106"/>
                      </a:lnTo>
                      <a:lnTo>
                        <a:pt x="1045" y="1104"/>
                      </a:lnTo>
                      <a:lnTo>
                        <a:pt x="1047" y="1104"/>
                      </a:lnTo>
                      <a:lnTo>
                        <a:pt x="1049" y="1104"/>
                      </a:lnTo>
                      <a:lnTo>
                        <a:pt x="1041" y="1087"/>
                      </a:lnTo>
                      <a:lnTo>
                        <a:pt x="1036" y="1087"/>
                      </a:lnTo>
                      <a:lnTo>
                        <a:pt x="1030" y="1087"/>
                      </a:lnTo>
                      <a:lnTo>
                        <a:pt x="1022" y="1090"/>
                      </a:lnTo>
                      <a:lnTo>
                        <a:pt x="1019" y="1090"/>
                      </a:lnTo>
                      <a:lnTo>
                        <a:pt x="1013" y="1090"/>
                      </a:lnTo>
                      <a:lnTo>
                        <a:pt x="1007" y="1092"/>
                      </a:lnTo>
                      <a:lnTo>
                        <a:pt x="1001" y="1094"/>
                      </a:lnTo>
                      <a:lnTo>
                        <a:pt x="994" y="1094"/>
                      </a:lnTo>
                      <a:lnTo>
                        <a:pt x="988" y="1096"/>
                      </a:lnTo>
                      <a:lnTo>
                        <a:pt x="981" y="1096"/>
                      </a:lnTo>
                      <a:lnTo>
                        <a:pt x="975" y="1098"/>
                      </a:lnTo>
                      <a:lnTo>
                        <a:pt x="965" y="1100"/>
                      </a:lnTo>
                      <a:lnTo>
                        <a:pt x="958" y="1102"/>
                      </a:lnTo>
                      <a:lnTo>
                        <a:pt x="948" y="1102"/>
                      </a:lnTo>
                      <a:lnTo>
                        <a:pt x="941" y="1104"/>
                      </a:lnTo>
                      <a:lnTo>
                        <a:pt x="931" y="1104"/>
                      </a:lnTo>
                      <a:lnTo>
                        <a:pt x="922" y="1106"/>
                      </a:lnTo>
                      <a:lnTo>
                        <a:pt x="912" y="1108"/>
                      </a:lnTo>
                      <a:lnTo>
                        <a:pt x="903" y="1109"/>
                      </a:lnTo>
                      <a:lnTo>
                        <a:pt x="893" y="1109"/>
                      </a:lnTo>
                      <a:lnTo>
                        <a:pt x="884" y="1111"/>
                      </a:lnTo>
                      <a:lnTo>
                        <a:pt x="872" y="1111"/>
                      </a:lnTo>
                      <a:lnTo>
                        <a:pt x="863" y="1113"/>
                      </a:lnTo>
                      <a:lnTo>
                        <a:pt x="851" y="1113"/>
                      </a:lnTo>
                      <a:lnTo>
                        <a:pt x="842" y="1115"/>
                      </a:lnTo>
                      <a:lnTo>
                        <a:pt x="832" y="1117"/>
                      </a:lnTo>
                      <a:lnTo>
                        <a:pt x="823" y="1119"/>
                      </a:lnTo>
                      <a:lnTo>
                        <a:pt x="811" y="1119"/>
                      </a:lnTo>
                      <a:lnTo>
                        <a:pt x="800" y="1119"/>
                      </a:lnTo>
                      <a:lnTo>
                        <a:pt x="789" y="1119"/>
                      </a:lnTo>
                      <a:lnTo>
                        <a:pt x="779" y="1119"/>
                      </a:lnTo>
                      <a:lnTo>
                        <a:pt x="768" y="1119"/>
                      </a:lnTo>
                      <a:lnTo>
                        <a:pt x="758" y="1119"/>
                      </a:lnTo>
                      <a:lnTo>
                        <a:pt x="747" y="1119"/>
                      </a:lnTo>
                      <a:lnTo>
                        <a:pt x="737" y="1121"/>
                      </a:lnTo>
                      <a:lnTo>
                        <a:pt x="728" y="1119"/>
                      </a:lnTo>
                      <a:lnTo>
                        <a:pt x="716" y="1119"/>
                      </a:lnTo>
                      <a:lnTo>
                        <a:pt x="707" y="1119"/>
                      </a:lnTo>
                      <a:lnTo>
                        <a:pt x="697" y="1119"/>
                      </a:lnTo>
                      <a:lnTo>
                        <a:pt x="688" y="1117"/>
                      </a:lnTo>
                      <a:lnTo>
                        <a:pt x="680" y="1115"/>
                      </a:lnTo>
                      <a:lnTo>
                        <a:pt x="671" y="1115"/>
                      </a:lnTo>
                      <a:lnTo>
                        <a:pt x="663" y="1113"/>
                      </a:lnTo>
                      <a:lnTo>
                        <a:pt x="654" y="1111"/>
                      </a:lnTo>
                      <a:lnTo>
                        <a:pt x="644" y="1109"/>
                      </a:lnTo>
                      <a:lnTo>
                        <a:pt x="637" y="1108"/>
                      </a:lnTo>
                      <a:lnTo>
                        <a:pt x="629" y="1106"/>
                      </a:lnTo>
                      <a:lnTo>
                        <a:pt x="621" y="1104"/>
                      </a:lnTo>
                      <a:lnTo>
                        <a:pt x="616" y="1100"/>
                      </a:lnTo>
                      <a:lnTo>
                        <a:pt x="608" y="1096"/>
                      </a:lnTo>
                      <a:lnTo>
                        <a:pt x="604" y="1094"/>
                      </a:lnTo>
                      <a:lnTo>
                        <a:pt x="597" y="1090"/>
                      </a:lnTo>
                      <a:lnTo>
                        <a:pt x="593" y="1087"/>
                      </a:lnTo>
                      <a:lnTo>
                        <a:pt x="587" y="1083"/>
                      </a:lnTo>
                      <a:lnTo>
                        <a:pt x="583" y="1079"/>
                      </a:lnTo>
                      <a:lnTo>
                        <a:pt x="579" y="1073"/>
                      </a:lnTo>
                      <a:lnTo>
                        <a:pt x="578" y="1070"/>
                      </a:lnTo>
                      <a:lnTo>
                        <a:pt x="574" y="1064"/>
                      </a:lnTo>
                      <a:lnTo>
                        <a:pt x="574" y="1058"/>
                      </a:lnTo>
                      <a:lnTo>
                        <a:pt x="576" y="1054"/>
                      </a:lnTo>
                      <a:lnTo>
                        <a:pt x="576" y="1051"/>
                      </a:lnTo>
                      <a:lnTo>
                        <a:pt x="578" y="1047"/>
                      </a:lnTo>
                      <a:lnTo>
                        <a:pt x="576" y="1043"/>
                      </a:lnTo>
                      <a:lnTo>
                        <a:pt x="574" y="1037"/>
                      </a:lnTo>
                      <a:lnTo>
                        <a:pt x="570" y="1035"/>
                      </a:lnTo>
                      <a:lnTo>
                        <a:pt x="562" y="1033"/>
                      </a:lnTo>
                      <a:lnTo>
                        <a:pt x="559" y="1033"/>
                      </a:lnTo>
                      <a:lnTo>
                        <a:pt x="555" y="1032"/>
                      </a:lnTo>
                      <a:lnTo>
                        <a:pt x="551" y="1032"/>
                      </a:lnTo>
                      <a:lnTo>
                        <a:pt x="545" y="1032"/>
                      </a:lnTo>
                      <a:lnTo>
                        <a:pt x="541" y="1032"/>
                      </a:lnTo>
                      <a:lnTo>
                        <a:pt x="538" y="1032"/>
                      </a:lnTo>
                      <a:lnTo>
                        <a:pt x="532" y="1032"/>
                      </a:lnTo>
                      <a:lnTo>
                        <a:pt x="526" y="1032"/>
                      </a:lnTo>
                      <a:lnTo>
                        <a:pt x="521" y="1032"/>
                      </a:lnTo>
                      <a:lnTo>
                        <a:pt x="515" y="1032"/>
                      </a:lnTo>
                      <a:lnTo>
                        <a:pt x="507" y="1032"/>
                      </a:lnTo>
                      <a:lnTo>
                        <a:pt x="502" y="1032"/>
                      </a:lnTo>
                      <a:lnTo>
                        <a:pt x="494" y="1032"/>
                      </a:lnTo>
                      <a:lnTo>
                        <a:pt x="488" y="1032"/>
                      </a:lnTo>
                      <a:lnTo>
                        <a:pt x="481" y="1032"/>
                      </a:lnTo>
                      <a:lnTo>
                        <a:pt x="471" y="1032"/>
                      </a:lnTo>
                      <a:lnTo>
                        <a:pt x="464" y="1032"/>
                      </a:lnTo>
                      <a:lnTo>
                        <a:pt x="456" y="1032"/>
                      </a:lnTo>
                      <a:lnTo>
                        <a:pt x="446" y="1032"/>
                      </a:lnTo>
                      <a:lnTo>
                        <a:pt x="437" y="1032"/>
                      </a:lnTo>
                      <a:lnTo>
                        <a:pt x="429" y="1032"/>
                      </a:lnTo>
                      <a:lnTo>
                        <a:pt x="420" y="1032"/>
                      </a:lnTo>
                      <a:lnTo>
                        <a:pt x="410" y="1032"/>
                      </a:lnTo>
                      <a:lnTo>
                        <a:pt x="401" y="1032"/>
                      </a:lnTo>
                      <a:lnTo>
                        <a:pt x="391" y="1032"/>
                      </a:lnTo>
                      <a:lnTo>
                        <a:pt x="382" y="1032"/>
                      </a:lnTo>
                      <a:lnTo>
                        <a:pt x="372" y="1032"/>
                      </a:lnTo>
                      <a:lnTo>
                        <a:pt x="365" y="1032"/>
                      </a:lnTo>
                      <a:lnTo>
                        <a:pt x="353" y="1032"/>
                      </a:lnTo>
                      <a:lnTo>
                        <a:pt x="346" y="1032"/>
                      </a:lnTo>
                      <a:lnTo>
                        <a:pt x="336" y="1032"/>
                      </a:lnTo>
                      <a:lnTo>
                        <a:pt x="327" y="1032"/>
                      </a:lnTo>
                      <a:lnTo>
                        <a:pt x="315" y="1032"/>
                      </a:lnTo>
                      <a:lnTo>
                        <a:pt x="306" y="1032"/>
                      </a:lnTo>
                      <a:lnTo>
                        <a:pt x="296" y="1032"/>
                      </a:lnTo>
                      <a:lnTo>
                        <a:pt x="289" y="1032"/>
                      </a:lnTo>
                      <a:lnTo>
                        <a:pt x="279" y="1032"/>
                      </a:lnTo>
                      <a:lnTo>
                        <a:pt x="272" y="1032"/>
                      </a:lnTo>
                      <a:lnTo>
                        <a:pt x="260" y="1032"/>
                      </a:lnTo>
                      <a:lnTo>
                        <a:pt x="253" y="1032"/>
                      </a:lnTo>
                      <a:lnTo>
                        <a:pt x="243" y="1032"/>
                      </a:lnTo>
                      <a:lnTo>
                        <a:pt x="235" y="1032"/>
                      </a:lnTo>
                      <a:lnTo>
                        <a:pt x="228" y="1032"/>
                      </a:lnTo>
                      <a:lnTo>
                        <a:pt x="220" y="1032"/>
                      </a:lnTo>
                      <a:lnTo>
                        <a:pt x="213" y="1032"/>
                      </a:lnTo>
                      <a:lnTo>
                        <a:pt x="207" y="1032"/>
                      </a:lnTo>
                      <a:lnTo>
                        <a:pt x="199" y="1032"/>
                      </a:lnTo>
                      <a:lnTo>
                        <a:pt x="192" y="1032"/>
                      </a:lnTo>
                      <a:lnTo>
                        <a:pt x="186" y="1032"/>
                      </a:lnTo>
                      <a:lnTo>
                        <a:pt x="180" y="1032"/>
                      </a:lnTo>
                      <a:lnTo>
                        <a:pt x="175" y="1032"/>
                      </a:lnTo>
                      <a:lnTo>
                        <a:pt x="169" y="1032"/>
                      </a:lnTo>
                      <a:lnTo>
                        <a:pt x="165" y="1032"/>
                      </a:lnTo>
                      <a:lnTo>
                        <a:pt x="161" y="1033"/>
                      </a:lnTo>
                      <a:lnTo>
                        <a:pt x="154" y="1033"/>
                      </a:lnTo>
                      <a:lnTo>
                        <a:pt x="148" y="1033"/>
                      </a:lnTo>
                      <a:lnTo>
                        <a:pt x="146" y="1033"/>
                      </a:lnTo>
                      <a:lnTo>
                        <a:pt x="144" y="10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6" name="Freeform 290"/>
                <p:cNvSpPr>
                  <a:spLocks/>
                </p:cNvSpPr>
                <p:nvPr/>
              </p:nvSpPr>
              <p:spPr bwMode="auto">
                <a:xfrm>
                  <a:off x="1883" y="176"/>
                  <a:ext cx="578" cy="504"/>
                </a:xfrm>
                <a:custGeom>
                  <a:avLst/>
                  <a:gdLst>
                    <a:gd name="T0" fmla="*/ 150 w 1156"/>
                    <a:gd name="T1" fmla="*/ 210 h 1008"/>
                    <a:gd name="T2" fmla="*/ 159 w 1156"/>
                    <a:gd name="T3" fmla="*/ 212 h 1008"/>
                    <a:gd name="T4" fmla="*/ 166 w 1156"/>
                    <a:gd name="T5" fmla="*/ 214 h 1008"/>
                    <a:gd name="T6" fmla="*/ 175 w 1156"/>
                    <a:gd name="T7" fmla="*/ 216 h 1008"/>
                    <a:gd name="T8" fmla="*/ 184 w 1156"/>
                    <a:gd name="T9" fmla="*/ 217 h 1008"/>
                    <a:gd name="T10" fmla="*/ 194 w 1156"/>
                    <a:gd name="T11" fmla="*/ 219 h 1008"/>
                    <a:gd name="T12" fmla="*/ 204 w 1156"/>
                    <a:gd name="T13" fmla="*/ 220 h 1008"/>
                    <a:gd name="T14" fmla="*/ 215 w 1156"/>
                    <a:gd name="T15" fmla="*/ 220 h 1008"/>
                    <a:gd name="T16" fmla="*/ 226 w 1156"/>
                    <a:gd name="T17" fmla="*/ 220 h 1008"/>
                    <a:gd name="T18" fmla="*/ 236 w 1156"/>
                    <a:gd name="T19" fmla="*/ 219 h 1008"/>
                    <a:gd name="T20" fmla="*/ 244 w 1156"/>
                    <a:gd name="T21" fmla="*/ 218 h 1008"/>
                    <a:gd name="T22" fmla="*/ 253 w 1156"/>
                    <a:gd name="T23" fmla="*/ 217 h 1008"/>
                    <a:gd name="T24" fmla="*/ 264 w 1156"/>
                    <a:gd name="T25" fmla="*/ 216 h 1008"/>
                    <a:gd name="T26" fmla="*/ 271 w 1156"/>
                    <a:gd name="T27" fmla="*/ 215 h 1008"/>
                    <a:gd name="T28" fmla="*/ 279 w 1156"/>
                    <a:gd name="T29" fmla="*/ 47 h 1008"/>
                    <a:gd name="T30" fmla="*/ 273 w 1156"/>
                    <a:gd name="T31" fmla="*/ 39 h 1008"/>
                    <a:gd name="T32" fmla="*/ 264 w 1156"/>
                    <a:gd name="T33" fmla="*/ 28 h 1008"/>
                    <a:gd name="T34" fmla="*/ 253 w 1156"/>
                    <a:gd name="T35" fmla="*/ 17 h 1008"/>
                    <a:gd name="T36" fmla="*/ 243 w 1156"/>
                    <a:gd name="T37" fmla="*/ 6 h 1008"/>
                    <a:gd name="T38" fmla="*/ 240 w 1156"/>
                    <a:gd name="T39" fmla="*/ 2 h 1008"/>
                    <a:gd name="T40" fmla="*/ 248 w 1156"/>
                    <a:gd name="T41" fmla="*/ 1 h 1008"/>
                    <a:gd name="T42" fmla="*/ 255 w 1156"/>
                    <a:gd name="T43" fmla="*/ 7 h 1008"/>
                    <a:gd name="T44" fmla="*/ 264 w 1156"/>
                    <a:gd name="T45" fmla="*/ 16 h 1008"/>
                    <a:gd name="T46" fmla="*/ 272 w 1156"/>
                    <a:gd name="T47" fmla="*/ 27 h 1008"/>
                    <a:gd name="T48" fmla="*/ 280 w 1156"/>
                    <a:gd name="T49" fmla="*/ 38 h 1008"/>
                    <a:gd name="T50" fmla="*/ 285 w 1156"/>
                    <a:gd name="T51" fmla="*/ 46 h 1008"/>
                    <a:gd name="T52" fmla="*/ 289 w 1156"/>
                    <a:gd name="T53" fmla="*/ 53 h 1008"/>
                    <a:gd name="T54" fmla="*/ 289 w 1156"/>
                    <a:gd name="T55" fmla="*/ 59 h 1008"/>
                    <a:gd name="T56" fmla="*/ 288 w 1156"/>
                    <a:gd name="T57" fmla="*/ 68 h 1008"/>
                    <a:gd name="T58" fmla="*/ 288 w 1156"/>
                    <a:gd name="T59" fmla="*/ 76 h 1008"/>
                    <a:gd name="T60" fmla="*/ 288 w 1156"/>
                    <a:gd name="T61" fmla="*/ 86 h 1008"/>
                    <a:gd name="T62" fmla="*/ 288 w 1156"/>
                    <a:gd name="T63" fmla="*/ 100 h 1008"/>
                    <a:gd name="T64" fmla="*/ 287 w 1156"/>
                    <a:gd name="T65" fmla="*/ 116 h 1008"/>
                    <a:gd name="T66" fmla="*/ 287 w 1156"/>
                    <a:gd name="T67" fmla="*/ 134 h 1008"/>
                    <a:gd name="T68" fmla="*/ 286 w 1156"/>
                    <a:gd name="T69" fmla="*/ 152 h 1008"/>
                    <a:gd name="T70" fmla="*/ 285 w 1156"/>
                    <a:gd name="T71" fmla="*/ 169 h 1008"/>
                    <a:gd name="T72" fmla="*/ 284 w 1156"/>
                    <a:gd name="T73" fmla="*/ 185 h 1008"/>
                    <a:gd name="T74" fmla="*/ 283 w 1156"/>
                    <a:gd name="T75" fmla="*/ 199 h 1008"/>
                    <a:gd name="T76" fmla="*/ 282 w 1156"/>
                    <a:gd name="T77" fmla="*/ 210 h 1008"/>
                    <a:gd name="T78" fmla="*/ 281 w 1156"/>
                    <a:gd name="T79" fmla="*/ 217 h 1008"/>
                    <a:gd name="T80" fmla="*/ 275 w 1156"/>
                    <a:gd name="T81" fmla="*/ 221 h 1008"/>
                    <a:gd name="T82" fmla="*/ 265 w 1156"/>
                    <a:gd name="T83" fmla="*/ 223 h 1008"/>
                    <a:gd name="T84" fmla="*/ 257 w 1156"/>
                    <a:gd name="T85" fmla="*/ 224 h 1008"/>
                    <a:gd name="T86" fmla="*/ 248 w 1156"/>
                    <a:gd name="T87" fmla="*/ 226 h 1008"/>
                    <a:gd name="T88" fmla="*/ 238 w 1156"/>
                    <a:gd name="T89" fmla="*/ 227 h 1008"/>
                    <a:gd name="T90" fmla="*/ 229 w 1156"/>
                    <a:gd name="T91" fmla="*/ 228 h 1008"/>
                    <a:gd name="T92" fmla="*/ 220 w 1156"/>
                    <a:gd name="T93" fmla="*/ 228 h 1008"/>
                    <a:gd name="T94" fmla="*/ 213 w 1156"/>
                    <a:gd name="T95" fmla="*/ 229 h 1008"/>
                    <a:gd name="T96" fmla="*/ 205 w 1156"/>
                    <a:gd name="T97" fmla="*/ 229 h 1008"/>
                    <a:gd name="T98" fmla="*/ 194 w 1156"/>
                    <a:gd name="T99" fmla="*/ 228 h 1008"/>
                    <a:gd name="T100" fmla="*/ 187 w 1156"/>
                    <a:gd name="T101" fmla="*/ 227 h 1008"/>
                    <a:gd name="T102" fmla="*/ 180 w 1156"/>
                    <a:gd name="T103" fmla="*/ 225 h 1008"/>
                    <a:gd name="T104" fmla="*/ 173 w 1156"/>
                    <a:gd name="T105" fmla="*/ 224 h 1008"/>
                    <a:gd name="T106" fmla="*/ 167 w 1156"/>
                    <a:gd name="T107" fmla="*/ 222 h 1008"/>
                    <a:gd name="T108" fmla="*/ 157 w 1156"/>
                    <a:gd name="T109" fmla="*/ 220 h 1008"/>
                    <a:gd name="T110" fmla="*/ 148 w 1156"/>
                    <a:gd name="T111" fmla="*/ 217 h 1008"/>
                    <a:gd name="T112" fmla="*/ 0 w 1156"/>
                    <a:gd name="T113" fmla="*/ 247 h 10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6"/>
                    <a:gd name="T172" fmla="*/ 0 h 1008"/>
                    <a:gd name="T173" fmla="*/ 1156 w 1156"/>
                    <a:gd name="T174" fmla="*/ 1008 h 10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6" h="1008">
                      <a:moveTo>
                        <a:pt x="0" y="986"/>
                      </a:moveTo>
                      <a:lnTo>
                        <a:pt x="588" y="834"/>
                      </a:lnTo>
                      <a:lnTo>
                        <a:pt x="590" y="834"/>
                      </a:lnTo>
                      <a:lnTo>
                        <a:pt x="593" y="836"/>
                      </a:lnTo>
                      <a:lnTo>
                        <a:pt x="597" y="836"/>
                      </a:lnTo>
                      <a:lnTo>
                        <a:pt x="603" y="837"/>
                      </a:lnTo>
                      <a:lnTo>
                        <a:pt x="607" y="839"/>
                      </a:lnTo>
                      <a:lnTo>
                        <a:pt x="614" y="841"/>
                      </a:lnTo>
                      <a:lnTo>
                        <a:pt x="622" y="843"/>
                      </a:lnTo>
                      <a:lnTo>
                        <a:pt x="630" y="845"/>
                      </a:lnTo>
                      <a:lnTo>
                        <a:pt x="633" y="845"/>
                      </a:lnTo>
                      <a:lnTo>
                        <a:pt x="637" y="847"/>
                      </a:lnTo>
                      <a:lnTo>
                        <a:pt x="641" y="849"/>
                      </a:lnTo>
                      <a:lnTo>
                        <a:pt x="647" y="849"/>
                      </a:lnTo>
                      <a:lnTo>
                        <a:pt x="650" y="851"/>
                      </a:lnTo>
                      <a:lnTo>
                        <a:pt x="656" y="853"/>
                      </a:lnTo>
                      <a:lnTo>
                        <a:pt x="660" y="853"/>
                      </a:lnTo>
                      <a:lnTo>
                        <a:pt x="666" y="855"/>
                      </a:lnTo>
                      <a:lnTo>
                        <a:pt x="671" y="855"/>
                      </a:lnTo>
                      <a:lnTo>
                        <a:pt x="677" y="856"/>
                      </a:lnTo>
                      <a:lnTo>
                        <a:pt x="683" y="858"/>
                      </a:lnTo>
                      <a:lnTo>
                        <a:pt x="689" y="860"/>
                      </a:lnTo>
                      <a:lnTo>
                        <a:pt x="694" y="860"/>
                      </a:lnTo>
                      <a:lnTo>
                        <a:pt x="700" y="862"/>
                      </a:lnTo>
                      <a:lnTo>
                        <a:pt x="706" y="862"/>
                      </a:lnTo>
                      <a:lnTo>
                        <a:pt x="711" y="864"/>
                      </a:lnTo>
                      <a:lnTo>
                        <a:pt x="717" y="864"/>
                      </a:lnTo>
                      <a:lnTo>
                        <a:pt x="723" y="866"/>
                      </a:lnTo>
                      <a:lnTo>
                        <a:pt x="728" y="866"/>
                      </a:lnTo>
                      <a:lnTo>
                        <a:pt x="736" y="868"/>
                      </a:lnTo>
                      <a:lnTo>
                        <a:pt x="742" y="868"/>
                      </a:lnTo>
                      <a:lnTo>
                        <a:pt x="749" y="870"/>
                      </a:lnTo>
                      <a:lnTo>
                        <a:pt x="755" y="870"/>
                      </a:lnTo>
                      <a:lnTo>
                        <a:pt x="763" y="872"/>
                      </a:lnTo>
                      <a:lnTo>
                        <a:pt x="768" y="872"/>
                      </a:lnTo>
                      <a:lnTo>
                        <a:pt x="776" y="874"/>
                      </a:lnTo>
                      <a:lnTo>
                        <a:pt x="784" y="874"/>
                      </a:lnTo>
                      <a:lnTo>
                        <a:pt x="791" y="875"/>
                      </a:lnTo>
                      <a:lnTo>
                        <a:pt x="797" y="875"/>
                      </a:lnTo>
                      <a:lnTo>
                        <a:pt x="804" y="877"/>
                      </a:lnTo>
                      <a:lnTo>
                        <a:pt x="810" y="877"/>
                      </a:lnTo>
                      <a:lnTo>
                        <a:pt x="818" y="877"/>
                      </a:lnTo>
                      <a:lnTo>
                        <a:pt x="825" y="877"/>
                      </a:lnTo>
                      <a:lnTo>
                        <a:pt x="833" y="877"/>
                      </a:lnTo>
                      <a:lnTo>
                        <a:pt x="841" y="877"/>
                      </a:lnTo>
                      <a:lnTo>
                        <a:pt x="846" y="879"/>
                      </a:lnTo>
                      <a:lnTo>
                        <a:pt x="854" y="877"/>
                      </a:lnTo>
                      <a:lnTo>
                        <a:pt x="861" y="877"/>
                      </a:lnTo>
                      <a:lnTo>
                        <a:pt x="869" y="877"/>
                      </a:lnTo>
                      <a:lnTo>
                        <a:pt x="877" y="877"/>
                      </a:lnTo>
                      <a:lnTo>
                        <a:pt x="884" y="877"/>
                      </a:lnTo>
                      <a:lnTo>
                        <a:pt x="892" y="877"/>
                      </a:lnTo>
                      <a:lnTo>
                        <a:pt x="898" y="877"/>
                      </a:lnTo>
                      <a:lnTo>
                        <a:pt x="907" y="877"/>
                      </a:lnTo>
                      <a:lnTo>
                        <a:pt x="913" y="877"/>
                      </a:lnTo>
                      <a:lnTo>
                        <a:pt x="919" y="877"/>
                      </a:lnTo>
                      <a:lnTo>
                        <a:pt x="926" y="875"/>
                      </a:lnTo>
                      <a:lnTo>
                        <a:pt x="934" y="875"/>
                      </a:lnTo>
                      <a:lnTo>
                        <a:pt x="939" y="875"/>
                      </a:lnTo>
                      <a:lnTo>
                        <a:pt x="945" y="874"/>
                      </a:lnTo>
                      <a:lnTo>
                        <a:pt x="951" y="874"/>
                      </a:lnTo>
                      <a:lnTo>
                        <a:pt x="957" y="874"/>
                      </a:lnTo>
                      <a:lnTo>
                        <a:pt x="962" y="872"/>
                      </a:lnTo>
                      <a:lnTo>
                        <a:pt x="968" y="872"/>
                      </a:lnTo>
                      <a:lnTo>
                        <a:pt x="974" y="872"/>
                      </a:lnTo>
                      <a:lnTo>
                        <a:pt x="979" y="872"/>
                      </a:lnTo>
                      <a:lnTo>
                        <a:pt x="983" y="870"/>
                      </a:lnTo>
                      <a:lnTo>
                        <a:pt x="989" y="870"/>
                      </a:lnTo>
                      <a:lnTo>
                        <a:pt x="995" y="870"/>
                      </a:lnTo>
                      <a:lnTo>
                        <a:pt x="1000" y="870"/>
                      </a:lnTo>
                      <a:lnTo>
                        <a:pt x="1008" y="868"/>
                      </a:lnTo>
                      <a:lnTo>
                        <a:pt x="1015" y="866"/>
                      </a:lnTo>
                      <a:lnTo>
                        <a:pt x="1023" y="866"/>
                      </a:lnTo>
                      <a:lnTo>
                        <a:pt x="1031" y="866"/>
                      </a:lnTo>
                      <a:lnTo>
                        <a:pt x="1036" y="866"/>
                      </a:lnTo>
                      <a:lnTo>
                        <a:pt x="1044" y="864"/>
                      </a:lnTo>
                      <a:lnTo>
                        <a:pt x="1050" y="864"/>
                      </a:lnTo>
                      <a:lnTo>
                        <a:pt x="1055" y="864"/>
                      </a:lnTo>
                      <a:lnTo>
                        <a:pt x="1059" y="862"/>
                      </a:lnTo>
                      <a:lnTo>
                        <a:pt x="1063" y="862"/>
                      </a:lnTo>
                      <a:lnTo>
                        <a:pt x="1067" y="860"/>
                      </a:lnTo>
                      <a:lnTo>
                        <a:pt x="1071" y="860"/>
                      </a:lnTo>
                      <a:lnTo>
                        <a:pt x="1076" y="860"/>
                      </a:lnTo>
                      <a:lnTo>
                        <a:pt x="1082" y="860"/>
                      </a:lnTo>
                      <a:lnTo>
                        <a:pt x="1088" y="860"/>
                      </a:lnTo>
                      <a:lnTo>
                        <a:pt x="1090" y="860"/>
                      </a:lnTo>
                      <a:lnTo>
                        <a:pt x="1124" y="195"/>
                      </a:lnTo>
                      <a:lnTo>
                        <a:pt x="1122" y="193"/>
                      </a:lnTo>
                      <a:lnTo>
                        <a:pt x="1118" y="190"/>
                      </a:lnTo>
                      <a:lnTo>
                        <a:pt x="1114" y="186"/>
                      </a:lnTo>
                      <a:lnTo>
                        <a:pt x="1112" y="182"/>
                      </a:lnTo>
                      <a:lnTo>
                        <a:pt x="1109" y="178"/>
                      </a:lnTo>
                      <a:lnTo>
                        <a:pt x="1105" y="172"/>
                      </a:lnTo>
                      <a:lnTo>
                        <a:pt x="1101" y="167"/>
                      </a:lnTo>
                      <a:lnTo>
                        <a:pt x="1095" y="161"/>
                      </a:lnTo>
                      <a:lnTo>
                        <a:pt x="1090" y="153"/>
                      </a:lnTo>
                      <a:lnTo>
                        <a:pt x="1086" y="148"/>
                      </a:lnTo>
                      <a:lnTo>
                        <a:pt x="1078" y="140"/>
                      </a:lnTo>
                      <a:lnTo>
                        <a:pt x="1073" y="134"/>
                      </a:lnTo>
                      <a:lnTo>
                        <a:pt x="1067" y="127"/>
                      </a:lnTo>
                      <a:lnTo>
                        <a:pt x="1061" y="119"/>
                      </a:lnTo>
                      <a:lnTo>
                        <a:pt x="1053" y="112"/>
                      </a:lnTo>
                      <a:lnTo>
                        <a:pt x="1048" y="104"/>
                      </a:lnTo>
                      <a:lnTo>
                        <a:pt x="1040" y="96"/>
                      </a:lnTo>
                      <a:lnTo>
                        <a:pt x="1034" y="89"/>
                      </a:lnTo>
                      <a:lnTo>
                        <a:pt x="1027" y="79"/>
                      </a:lnTo>
                      <a:lnTo>
                        <a:pt x="1021" y="74"/>
                      </a:lnTo>
                      <a:lnTo>
                        <a:pt x="1014" y="66"/>
                      </a:lnTo>
                      <a:lnTo>
                        <a:pt x="1008" y="58"/>
                      </a:lnTo>
                      <a:lnTo>
                        <a:pt x="1000" y="51"/>
                      </a:lnTo>
                      <a:lnTo>
                        <a:pt x="993" y="43"/>
                      </a:lnTo>
                      <a:lnTo>
                        <a:pt x="987" y="36"/>
                      </a:lnTo>
                      <a:lnTo>
                        <a:pt x="981" y="30"/>
                      </a:lnTo>
                      <a:lnTo>
                        <a:pt x="974" y="24"/>
                      </a:lnTo>
                      <a:lnTo>
                        <a:pt x="968" y="19"/>
                      </a:lnTo>
                      <a:lnTo>
                        <a:pt x="962" y="15"/>
                      </a:lnTo>
                      <a:lnTo>
                        <a:pt x="957" y="11"/>
                      </a:lnTo>
                      <a:lnTo>
                        <a:pt x="957" y="9"/>
                      </a:lnTo>
                      <a:lnTo>
                        <a:pt x="960" y="7"/>
                      </a:lnTo>
                      <a:lnTo>
                        <a:pt x="962" y="5"/>
                      </a:lnTo>
                      <a:lnTo>
                        <a:pt x="968" y="3"/>
                      </a:lnTo>
                      <a:lnTo>
                        <a:pt x="972" y="1"/>
                      </a:lnTo>
                      <a:lnTo>
                        <a:pt x="979" y="0"/>
                      </a:lnTo>
                      <a:lnTo>
                        <a:pt x="983" y="0"/>
                      </a:lnTo>
                      <a:lnTo>
                        <a:pt x="987" y="1"/>
                      </a:lnTo>
                      <a:lnTo>
                        <a:pt x="993" y="1"/>
                      </a:lnTo>
                      <a:lnTo>
                        <a:pt x="996" y="5"/>
                      </a:lnTo>
                      <a:lnTo>
                        <a:pt x="1000" y="7"/>
                      </a:lnTo>
                      <a:lnTo>
                        <a:pt x="1008" y="13"/>
                      </a:lnTo>
                      <a:lnTo>
                        <a:pt x="1012" y="17"/>
                      </a:lnTo>
                      <a:lnTo>
                        <a:pt x="1015" y="22"/>
                      </a:lnTo>
                      <a:lnTo>
                        <a:pt x="1021" y="26"/>
                      </a:lnTo>
                      <a:lnTo>
                        <a:pt x="1027" y="32"/>
                      </a:lnTo>
                      <a:lnTo>
                        <a:pt x="1031" y="38"/>
                      </a:lnTo>
                      <a:lnTo>
                        <a:pt x="1036" y="43"/>
                      </a:lnTo>
                      <a:lnTo>
                        <a:pt x="1042" y="49"/>
                      </a:lnTo>
                      <a:lnTo>
                        <a:pt x="1048" y="57"/>
                      </a:lnTo>
                      <a:lnTo>
                        <a:pt x="1053" y="62"/>
                      </a:lnTo>
                      <a:lnTo>
                        <a:pt x="1059" y="70"/>
                      </a:lnTo>
                      <a:lnTo>
                        <a:pt x="1065" y="77"/>
                      </a:lnTo>
                      <a:lnTo>
                        <a:pt x="1071" y="85"/>
                      </a:lnTo>
                      <a:lnTo>
                        <a:pt x="1076" y="93"/>
                      </a:lnTo>
                      <a:lnTo>
                        <a:pt x="1082" y="100"/>
                      </a:lnTo>
                      <a:lnTo>
                        <a:pt x="1088" y="106"/>
                      </a:lnTo>
                      <a:lnTo>
                        <a:pt x="1093" y="114"/>
                      </a:lnTo>
                      <a:lnTo>
                        <a:pt x="1097" y="121"/>
                      </a:lnTo>
                      <a:lnTo>
                        <a:pt x="1103" y="129"/>
                      </a:lnTo>
                      <a:lnTo>
                        <a:pt x="1109" y="136"/>
                      </a:lnTo>
                      <a:lnTo>
                        <a:pt x="1114" y="144"/>
                      </a:lnTo>
                      <a:lnTo>
                        <a:pt x="1118" y="150"/>
                      </a:lnTo>
                      <a:lnTo>
                        <a:pt x="1122" y="157"/>
                      </a:lnTo>
                      <a:lnTo>
                        <a:pt x="1126" y="161"/>
                      </a:lnTo>
                      <a:lnTo>
                        <a:pt x="1130" y="169"/>
                      </a:lnTo>
                      <a:lnTo>
                        <a:pt x="1133" y="174"/>
                      </a:lnTo>
                      <a:lnTo>
                        <a:pt x="1137" y="180"/>
                      </a:lnTo>
                      <a:lnTo>
                        <a:pt x="1139" y="184"/>
                      </a:lnTo>
                      <a:lnTo>
                        <a:pt x="1143" y="190"/>
                      </a:lnTo>
                      <a:lnTo>
                        <a:pt x="1145" y="195"/>
                      </a:lnTo>
                      <a:lnTo>
                        <a:pt x="1149" y="201"/>
                      </a:lnTo>
                      <a:lnTo>
                        <a:pt x="1150" y="205"/>
                      </a:lnTo>
                      <a:lnTo>
                        <a:pt x="1152" y="209"/>
                      </a:lnTo>
                      <a:lnTo>
                        <a:pt x="1156" y="212"/>
                      </a:lnTo>
                      <a:lnTo>
                        <a:pt x="1156" y="218"/>
                      </a:lnTo>
                      <a:lnTo>
                        <a:pt x="1156" y="220"/>
                      </a:lnTo>
                      <a:lnTo>
                        <a:pt x="1156" y="224"/>
                      </a:lnTo>
                      <a:lnTo>
                        <a:pt x="1154" y="226"/>
                      </a:lnTo>
                      <a:lnTo>
                        <a:pt x="1154" y="229"/>
                      </a:lnTo>
                      <a:lnTo>
                        <a:pt x="1154" y="233"/>
                      </a:lnTo>
                      <a:lnTo>
                        <a:pt x="1154" y="239"/>
                      </a:lnTo>
                      <a:lnTo>
                        <a:pt x="1152" y="243"/>
                      </a:lnTo>
                      <a:lnTo>
                        <a:pt x="1152" y="248"/>
                      </a:lnTo>
                      <a:lnTo>
                        <a:pt x="1152" y="254"/>
                      </a:lnTo>
                      <a:lnTo>
                        <a:pt x="1152" y="262"/>
                      </a:lnTo>
                      <a:lnTo>
                        <a:pt x="1152" y="269"/>
                      </a:lnTo>
                      <a:lnTo>
                        <a:pt x="1152" y="277"/>
                      </a:lnTo>
                      <a:lnTo>
                        <a:pt x="1152" y="283"/>
                      </a:lnTo>
                      <a:lnTo>
                        <a:pt x="1152" y="286"/>
                      </a:lnTo>
                      <a:lnTo>
                        <a:pt x="1152" y="292"/>
                      </a:lnTo>
                      <a:lnTo>
                        <a:pt x="1152" y="298"/>
                      </a:lnTo>
                      <a:lnTo>
                        <a:pt x="1152" y="302"/>
                      </a:lnTo>
                      <a:lnTo>
                        <a:pt x="1152" y="307"/>
                      </a:lnTo>
                      <a:lnTo>
                        <a:pt x="1150" y="315"/>
                      </a:lnTo>
                      <a:lnTo>
                        <a:pt x="1150" y="323"/>
                      </a:lnTo>
                      <a:lnTo>
                        <a:pt x="1150" y="328"/>
                      </a:lnTo>
                      <a:lnTo>
                        <a:pt x="1150" y="336"/>
                      </a:lnTo>
                      <a:lnTo>
                        <a:pt x="1150" y="343"/>
                      </a:lnTo>
                      <a:lnTo>
                        <a:pt x="1150" y="353"/>
                      </a:lnTo>
                      <a:lnTo>
                        <a:pt x="1149" y="361"/>
                      </a:lnTo>
                      <a:lnTo>
                        <a:pt x="1149" y="370"/>
                      </a:lnTo>
                      <a:lnTo>
                        <a:pt x="1149" y="380"/>
                      </a:lnTo>
                      <a:lnTo>
                        <a:pt x="1149" y="389"/>
                      </a:lnTo>
                      <a:lnTo>
                        <a:pt x="1149" y="399"/>
                      </a:lnTo>
                      <a:lnTo>
                        <a:pt x="1149" y="410"/>
                      </a:lnTo>
                      <a:lnTo>
                        <a:pt x="1149" y="419"/>
                      </a:lnTo>
                      <a:lnTo>
                        <a:pt x="1149" y="431"/>
                      </a:lnTo>
                      <a:lnTo>
                        <a:pt x="1147" y="440"/>
                      </a:lnTo>
                      <a:lnTo>
                        <a:pt x="1147" y="452"/>
                      </a:lnTo>
                      <a:lnTo>
                        <a:pt x="1147" y="463"/>
                      </a:lnTo>
                      <a:lnTo>
                        <a:pt x="1147" y="475"/>
                      </a:lnTo>
                      <a:lnTo>
                        <a:pt x="1147" y="486"/>
                      </a:lnTo>
                      <a:lnTo>
                        <a:pt x="1147" y="497"/>
                      </a:lnTo>
                      <a:lnTo>
                        <a:pt x="1145" y="509"/>
                      </a:lnTo>
                      <a:lnTo>
                        <a:pt x="1145" y="522"/>
                      </a:lnTo>
                      <a:lnTo>
                        <a:pt x="1145" y="533"/>
                      </a:lnTo>
                      <a:lnTo>
                        <a:pt x="1145" y="545"/>
                      </a:lnTo>
                      <a:lnTo>
                        <a:pt x="1143" y="558"/>
                      </a:lnTo>
                      <a:lnTo>
                        <a:pt x="1143" y="570"/>
                      </a:lnTo>
                      <a:lnTo>
                        <a:pt x="1143" y="581"/>
                      </a:lnTo>
                      <a:lnTo>
                        <a:pt x="1143" y="592"/>
                      </a:lnTo>
                      <a:lnTo>
                        <a:pt x="1143" y="606"/>
                      </a:lnTo>
                      <a:lnTo>
                        <a:pt x="1143" y="617"/>
                      </a:lnTo>
                      <a:lnTo>
                        <a:pt x="1143" y="628"/>
                      </a:lnTo>
                      <a:lnTo>
                        <a:pt x="1141" y="640"/>
                      </a:lnTo>
                      <a:lnTo>
                        <a:pt x="1141" y="651"/>
                      </a:lnTo>
                      <a:lnTo>
                        <a:pt x="1141" y="663"/>
                      </a:lnTo>
                      <a:lnTo>
                        <a:pt x="1139" y="674"/>
                      </a:lnTo>
                      <a:lnTo>
                        <a:pt x="1139" y="685"/>
                      </a:lnTo>
                      <a:lnTo>
                        <a:pt x="1137" y="697"/>
                      </a:lnTo>
                      <a:lnTo>
                        <a:pt x="1137" y="708"/>
                      </a:lnTo>
                      <a:lnTo>
                        <a:pt x="1137" y="718"/>
                      </a:lnTo>
                      <a:lnTo>
                        <a:pt x="1137" y="729"/>
                      </a:lnTo>
                      <a:lnTo>
                        <a:pt x="1135" y="739"/>
                      </a:lnTo>
                      <a:lnTo>
                        <a:pt x="1135" y="748"/>
                      </a:lnTo>
                      <a:lnTo>
                        <a:pt x="1135" y="758"/>
                      </a:lnTo>
                      <a:lnTo>
                        <a:pt x="1135" y="767"/>
                      </a:lnTo>
                      <a:lnTo>
                        <a:pt x="1133" y="777"/>
                      </a:lnTo>
                      <a:lnTo>
                        <a:pt x="1133" y="786"/>
                      </a:lnTo>
                      <a:lnTo>
                        <a:pt x="1131" y="796"/>
                      </a:lnTo>
                      <a:lnTo>
                        <a:pt x="1131" y="803"/>
                      </a:lnTo>
                      <a:lnTo>
                        <a:pt x="1131" y="811"/>
                      </a:lnTo>
                      <a:lnTo>
                        <a:pt x="1131" y="817"/>
                      </a:lnTo>
                      <a:lnTo>
                        <a:pt x="1130" y="824"/>
                      </a:lnTo>
                      <a:lnTo>
                        <a:pt x="1128" y="832"/>
                      </a:lnTo>
                      <a:lnTo>
                        <a:pt x="1128" y="837"/>
                      </a:lnTo>
                      <a:lnTo>
                        <a:pt x="1128" y="843"/>
                      </a:lnTo>
                      <a:lnTo>
                        <a:pt x="1126" y="849"/>
                      </a:lnTo>
                      <a:lnTo>
                        <a:pt x="1126" y="853"/>
                      </a:lnTo>
                      <a:lnTo>
                        <a:pt x="1124" y="856"/>
                      </a:lnTo>
                      <a:lnTo>
                        <a:pt x="1124" y="862"/>
                      </a:lnTo>
                      <a:lnTo>
                        <a:pt x="1122" y="868"/>
                      </a:lnTo>
                      <a:lnTo>
                        <a:pt x="1120" y="872"/>
                      </a:lnTo>
                      <a:lnTo>
                        <a:pt x="1118" y="874"/>
                      </a:lnTo>
                      <a:lnTo>
                        <a:pt x="1114" y="875"/>
                      </a:lnTo>
                      <a:lnTo>
                        <a:pt x="1109" y="877"/>
                      </a:lnTo>
                      <a:lnTo>
                        <a:pt x="1103" y="879"/>
                      </a:lnTo>
                      <a:lnTo>
                        <a:pt x="1097" y="881"/>
                      </a:lnTo>
                      <a:lnTo>
                        <a:pt x="1090" y="883"/>
                      </a:lnTo>
                      <a:lnTo>
                        <a:pt x="1082" y="887"/>
                      </a:lnTo>
                      <a:lnTo>
                        <a:pt x="1073" y="889"/>
                      </a:lnTo>
                      <a:lnTo>
                        <a:pt x="1069" y="889"/>
                      </a:lnTo>
                      <a:lnTo>
                        <a:pt x="1063" y="891"/>
                      </a:lnTo>
                      <a:lnTo>
                        <a:pt x="1059" y="891"/>
                      </a:lnTo>
                      <a:lnTo>
                        <a:pt x="1053" y="893"/>
                      </a:lnTo>
                      <a:lnTo>
                        <a:pt x="1048" y="893"/>
                      </a:lnTo>
                      <a:lnTo>
                        <a:pt x="1044" y="894"/>
                      </a:lnTo>
                      <a:lnTo>
                        <a:pt x="1038" y="894"/>
                      </a:lnTo>
                      <a:lnTo>
                        <a:pt x="1033" y="896"/>
                      </a:lnTo>
                      <a:lnTo>
                        <a:pt x="1027" y="896"/>
                      </a:lnTo>
                      <a:lnTo>
                        <a:pt x="1021" y="898"/>
                      </a:lnTo>
                      <a:lnTo>
                        <a:pt x="1015" y="898"/>
                      </a:lnTo>
                      <a:lnTo>
                        <a:pt x="1010" y="898"/>
                      </a:lnTo>
                      <a:lnTo>
                        <a:pt x="1004" y="900"/>
                      </a:lnTo>
                      <a:lnTo>
                        <a:pt x="998" y="900"/>
                      </a:lnTo>
                      <a:lnTo>
                        <a:pt x="993" y="902"/>
                      </a:lnTo>
                      <a:lnTo>
                        <a:pt x="987" y="904"/>
                      </a:lnTo>
                      <a:lnTo>
                        <a:pt x="979" y="904"/>
                      </a:lnTo>
                      <a:lnTo>
                        <a:pt x="974" y="904"/>
                      </a:lnTo>
                      <a:lnTo>
                        <a:pt x="968" y="904"/>
                      </a:lnTo>
                      <a:lnTo>
                        <a:pt x="962" y="906"/>
                      </a:lnTo>
                      <a:lnTo>
                        <a:pt x="955" y="906"/>
                      </a:lnTo>
                      <a:lnTo>
                        <a:pt x="949" y="906"/>
                      </a:lnTo>
                      <a:lnTo>
                        <a:pt x="943" y="908"/>
                      </a:lnTo>
                      <a:lnTo>
                        <a:pt x="938" y="908"/>
                      </a:lnTo>
                      <a:lnTo>
                        <a:pt x="930" y="908"/>
                      </a:lnTo>
                      <a:lnTo>
                        <a:pt x="924" y="910"/>
                      </a:lnTo>
                      <a:lnTo>
                        <a:pt x="919" y="910"/>
                      </a:lnTo>
                      <a:lnTo>
                        <a:pt x="913" y="910"/>
                      </a:lnTo>
                      <a:lnTo>
                        <a:pt x="907" y="910"/>
                      </a:lnTo>
                      <a:lnTo>
                        <a:pt x="901" y="910"/>
                      </a:lnTo>
                      <a:lnTo>
                        <a:pt x="894" y="912"/>
                      </a:lnTo>
                      <a:lnTo>
                        <a:pt x="890" y="912"/>
                      </a:lnTo>
                      <a:lnTo>
                        <a:pt x="882" y="912"/>
                      </a:lnTo>
                      <a:lnTo>
                        <a:pt x="877" y="912"/>
                      </a:lnTo>
                      <a:lnTo>
                        <a:pt x="871" y="912"/>
                      </a:lnTo>
                      <a:lnTo>
                        <a:pt x="867" y="913"/>
                      </a:lnTo>
                      <a:lnTo>
                        <a:pt x="861" y="913"/>
                      </a:lnTo>
                      <a:lnTo>
                        <a:pt x="856" y="913"/>
                      </a:lnTo>
                      <a:lnTo>
                        <a:pt x="852" y="913"/>
                      </a:lnTo>
                      <a:lnTo>
                        <a:pt x="846" y="915"/>
                      </a:lnTo>
                      <a:lnTo>
                        <a:pt x="841" y="915"/>
                      </a:lnTo>
                      <a:lnTo>
                        <a:pt x="837" y="915"/>
                      </a:lnTo>
                      <a:lnTo>
                        <a:pt x="831" y="915"/>
                      </a:lnTo>
                      <a:lnTo>
                        <a:pt x="829" y="915"/>
                      </a:lnTo>
                      <a:lnTo>
                        <a:pt x="820" y="915"/>
                      </a:lnTo>
                      <a:lnTo>
                        <a:pt x="814" y="915"/>
                      </a:lnTo>
                      <a:lnTo>
                        <a:pt x="806" y="915"/>
                      </a:lnTo>
                      <a:lnTo>
                        <a:pt x="799" y="915"/>
                      </a:lnTo>
                      <a:lnTo>
                        <a:pt x="791" y="913"/>
                      </a:lnTo>
                      <a:lnTo>
                        <a:pt x="784" y="913"/>
                      </a:lnTo>
                      <a:lnTo>
                        <a:pt x="778" y="912"/>
                      </a:lnTo>
                      <a:lnTo>
                        <a:pt x="774" y="912"/>
                      </a:lnTo>
                      <a:lnTo>
                        <a:pt x="770" y="910"/>
                      </a:lnTo>
                      <a:lnTo>
                        <a:pt x="765" y="910"/>
                      </a:lnTo>
                      <a:lnTo>
                        <a:pt x="761" y="910"/>
                      </a:lnTo>
                      <a:lnTo>
                        <a:pt x="757" y="908"/>
                      </a:lnTo>
                      <a:lnTo>
                        <a:pt x="751" y="908"/>
                      </a:lnTo>
                      <a:lnTo>
                        <a:pt x="747" y="908"/>
                      </a:lnTo>
                      <a:lnTo>
                        <a:pt x="744" y="906"/>
                      </a:lnTo>
                      <a:lnTo>
                        <a:pt x="738" y="904"/>
                      </a:lnTo>
                      <a:lnTo>
                        <a:pt x="732" y="904"/>
                      </a:lnTo>
                      <a:lnTo>
                        <a:pt x="728" y="902"/>
                      </a:lnTo>
                      <a:lnTo>
                        <a:pt x="723" y="900"/>
                      </a:lnTo>
                      <a:lnTo>
                        <a:pt x="719" y="900"/>
                      </a:lnTo>
                      <a:lnTo>
                        <a:pt x="713" y="898"/>
                      </a:lnTo>
                      <a:lnTo>
                        <a:pt x="709" y="898"/>
                      </a:lnTo>
                      <a:lnTo>
                        <a:pt x="706" y="896"/>
                      </a:lnTo>
                      <a:lnTo>
                        <a:pt x="700" y="896"/>
                      </a:lnTo>
                      <a:lnTo>
                        <a:pt x="694" y="894"/>
                      </a:lnTo>
                      <a:lnTo>
                        <a:pt x="690" y="894"/>
                      </a:lnTo>
                      <a:lnTo>
                        <a:pt x="685" y="893"/>
                      </a:lnTo>
                      <a:lnTo>
                        <a:pt x="681" y="891"/>
                      </a:lnTo>
                      <a:lnTo>
                        <a:pt x="677" y="891"/>
                      </a:lnTo>
                      <a:lnTo>
                        <a:pt x="671" y="889"/>
                      </a:lnTo>
                      <a:lnTo>
                        <a:pt x="668" y="887"/>
                      </a:lnTo>
                      <a:lnTo>
                        <a:pt x="662" y="887"/>
                      </a:lnTo>
                      <a:lnTo>
                        <a:pt x="658" y="885"/>
                      </a:lnTo>
                      <a:lnTo>
                        <a:pt x="654" y="885"/>
                      </a:lnTo>
                      <a:lnTo>
                        <a:pt x="645" y="883"/>
                      </a:lnTo>
                      <a:lnTo>
                        <a:pt x="637" y="879"/>
                      </a:lnTo>
                      <a:lnTo>
                        <a:pt x="630" y="877"/>
                      </a:lnTo>
                      <a:lnTo>
                        <a:pt x="622" y="875"/>
                      </a:lnTo>
                      <a:lnTo>
                        <a:pt x="616" y="874"/>
                      </a:lnTo>
                      <a:lnTo>
                        <a:pt x="611" y="872"/>
                      </a:lnTo>
                      <a:lnTo>
                        <a:pt x="603" y="870"/>
                      </a:lnTo>
                      <a:lnTo>
                        <a:pt x="599" y="868"/>
                      </a:lnTo>
                      <a:lnTo>
                        <a:pt x="593" y="866"/>
                      </a:lnTo>
                      <a:lnTo>
                        <a:pt x="592" y="866"/>
                      </a:lnTo>
                      <a:lnTo>
                        <a:pt x="586" y="864"/>
                      </a:lnTo>
                      <a:lnTo>
                        <a:pt x="63" y="1008"/>
                      </a:lnTo>
                      <a:lnTo>
                        <a:pt x="0" y="9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7" name="Freeform 291"/>
                <p:cNvSpPr>
                  <a:spLocks/>
                </p:cNvSpPr>
                <p:nvPr/>
              </p:nvSpPr>
              <p:spPr bwMode="auto">
                <a:xfrm>
                  <a:off x="2093" y="658"/>
                  <a:ext cx="260" cy="16"/>
                </a:xfrm>
                <a:custGeom>
                  <a:avLst/>
                  <a:gdLst>
                    <a:gd name="T0" fmla="*/ 0 w 519"/>
                    <a:gd name="T1" fmla="*/ 9 h 30"/>
                    <a:gd name="T2" fmla="*/ 3 w 519"/>
                    <a:gd name="T3" fmla="*/ 2 h 30"/>
                    <a:gd name="T4" fmla="*/ 130 w 519"/>
                    <a:gd name="T5" fmla="*/ 0 h 30"/>
                    <a:gd name="T6" fmla="*/ 130 w 519"/>
                    <a:gd name="T7" fmla="*/ 4 h 30"/>
                    <a:gd name="T8" fmla="*/ 0 w 519"/>
                    <a:gd name="T9" fmla="*/ 9 h 30"/>
                    <a:gd name="T10" fmla="*/ 0 w 519"/>
                    <a:gd name="T11" fmla="*/ 9 h 30"/>
                    <a:gd name="T12" fmla="*/ 0 60000 65536"/>
                    <a:gd name="T13" fmla="*/ 0 60000 65536"/>
                    <a:gd name="T14" fmla="*/ 0 60000 65536"/>
                    <a:gd name="T15" fmla="*/ 0 60000 65536"/>
                    <a:gd name="T16" fmla="*/ 0 60000 65536"/>
                    <a:gd name="T17" fmla="*/ 0 60000 65536"/>
                    <a:gd name="T18" fmla="*/ 0 w 519"/>
                    <a:gd name="T19" fmla="*/ 0 h 30"/>
                    <a:gd name="T20" fmla="*/ 519 w 51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19" h="30">
                      <a:moveTo>
                        <a:pt x="0" y="30"/>
                      </a:moveTo>
                      <a:lnTo>
                        <a:pt x="10" y="7"/>
                      </a:lnTo>
                      <a:lnTo>
                        <a:pt x="519" y="0"/>
                      </a:lnTo>
                      <a:lnTo>
                        <a:pt x="519" y="15"/>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8" name="Freeform 292"/>
                <p:cNvSpPr>
                  <a:spLocks/>
                </p:cNvSpPr>
                <p:nvPr/>
              </p:nvSpPr>
              <p:spPr bwMode="auto">
                <a:xfrm>
                  <a:off x="2302" y="300"/>
                  <a:ext cx="66" cy="16"/>
                </a:xfrm>
                <a:custGeom>
                  <a:avLst/>
                  <a:gdLst>
                    <a:gd name="T0" fmla="*/ 0 w 131"/>
                    <a:gd name="T1" fmla="*/ 2 h 33"/>
                    <a:gd name="T2" fmla="*/ 3 w 131"/>
                    <a:gd name="T3" fmla="*/ 5 h 33"/>
                    <a:gd name="T4" fmla="*/ 3 w 131"/>
                    <a:gd name="T5" fmla="*/ 5 h 33"/>
                    <a:gd name="T6" fmla="*/ 4 w 131"/>
                    <a:gd name="T7" fmla="*/ 5 h 33"/>
                    <a:gd name="T8" fmla="*/ 5 w 131"/>
                    <a:gd name="T9" fmla="*/ 6 h 33"/>
                    <a:gd name="T10" fmla="*/ 7 w 131"/>
                    <a:gd name="T11" fmla="*/ 6 h 33"/>
                    <a:gd name="T12" fmla="*/ 8 w 131"/>
                    <a:gd name="T13" fmla="*/ 6 h 33"/>
                    <a:gd name="T14" fmla="*/ 9 w 131"/>
                    <a:gd name="T15" fmla="*/ 6 h 33"/>
                    <a:gd name="T16" fmla="*/ 10 w 131"/>
                    <a:gd name="T17" fmla="*/ 6 h 33"/>
                    <a:gd name="T18" fmla="*/ 12 w 131"/>
                    <a:gd name="T19" fmla="*/ 7 h 33"/>
                    <a:gd name="T20" fmla="*/ 13 w 131"/>
                    <a:gd name="T21" fmla="*/ 7 h 33"/>
                    <a:gd name="T22" fmla="*/ 15 w 131"/>
                    <a:gd name="T23" fmla="*/ 7 h 33"/>
                    <a:gd name="T24" fmla="*/ 16 w 131"/>
                    <a:gd name="T25" fmla="*/ 7 h 33"/>
                    <a:gd name="T26" fmla="*/ 17 w 131"/>
                    <a:gd name="T27" fmla="*/ 7 h 33"/>
                    <a:gd name="T28" fmla="*/ 18 w 131"/>
                    <a:gd name="T29" fmla="*/ 7 h 33"/>
                    <a:gd name="T30" fmla="*/ 20 w 131"/>
                    <a:gd name="T31" fmla="*/ 7 h 33"/>
                    <a:gd name="T32" fmla="*/ 21 w 131"/>
                    <a:gd name="T33" fmla="*/ 7 h 33"/>
                    <a:gd name="T34" fmla="*/ 23 w 131"/>
                    <a:gd name="T35" fmla="*/ 7 h 33"/>
                    <a:gd name="T36" fmla="*/ 24 w 131"/>
                    <a:gd name="T37" fmla="*/ 7 h 33"/>
                    <a:gd name="T38" fmla="*/ 25 w 131"/>
                    <a:gd name="T39" fmla="*/ 7 h 33"/>
                    <a:gd name="T40" fmla="*/ 26 w 131"/>
                    <a:gd name="T41" fmla="*/ 7 h 33"/>
                    <a:gd name="T42" fmla="*/ 27 w 131"/>
                    <a:gd name="T43" fmla="*/ 8 h 33"/>
                    <a:gd name="T44" fmla="*/ 29 w 131"/>
                    <a:gd name="T45" fmla="*/ 7 h 33"/>
                    <a:gd name="T46" fmla="*/ 30 w 131"/>
                    <a:gd name="T47" fmla="*/ 7 h 33"/>
                    <a:gd name="T48" fmla="*/ 31 w 131"/>
                    <a:gd name="T49" fmla="*/ 7 h 33"/>
                    <a:gd name="T50" fmla="*/ 32 w 131"/>
                    <a:gd name="T51" fmla="*/ 7 h 33"/>
                    <a:gd name="T52" fmla="*/ 32 w 131"/>
                    <a:gd name="T53" fmla="*/ 5 h 33"/>
                    <a:gd name="T54" fmla="*/ 33 w 131"/>
                    <a:gd name="T55" fmla="*/ 4 h 33"/>
                    <a:gd name="T56" fmla="*/ 33 w 131"/>
                    <a:gd name="T57" fmla="*/ 3 h 33"/>
                    <a:gd name="T58" fmla="*/ 33 w 131"/>
                    <a:gd name="T59" fmla="*/ 3 h 33"/>
                    <a:gd name="T60" fmla="*/ 33 w 131"/>
                    <a:gd name="T61" fmla="*/ 2 h 33"/>
                    <a:gd name="T62" fmla="*/ 32 w 131"/>
                    <a:gd name="T63" fmla="*/ 1 h 33"/>
                    <a:gd name="T64" fmla="*/ 31 w 131"/>
                    <a:gd name="T65" fmla="*/ 0 h 33"/>
                    <a:gd name="T66" fmla="*/ 30 w 131"/>
                    <a:gd name="T67" fmla="*/ 0 h 33"/>
                    <a:gd name="T68" fmla="*/ 29 w 131"/>
                    <a:gd name="T69" fmla="*/ 0 h 33"/>
                    <a:gd name="T70" fmla="*/ 27 w 131"/>
                    <a:gd name="T71" fmla="*/ 0 h 33"/>
                    <a:gd name="T72" fmla="*/ 25 w 131"/>
                    <a:gd name="T73" fmla="*/ 0 h 33"/>
                    <a:gd name="T74" fmla="*/ 23 w 131"/>
                    <a:gd name="T75" fmla="*/ 0 h 33"/>
                    <a:gd name="T76" fmla="*/ 22 w 131"/>
                    <a:gd name="T77" fmla="*/ 0 h 33"/>
                    <a:gd name="T78" fmla="*/ 21 w 131"/>
                    <a:gd name="T79" fmla="*/ 0 h 33"/>
                    <a:gd name="T80" fmla="*/ 19 w 131"/>
                    <a:gd name="T81" fmla="*/ 0 h 33"/>
                    <a:gd name="T82" fmla="*/ 18 w 131"/>
                    <a:gd name="T83" fmla="*/ 0 h 33"/>
                    <a:gd name="T84" fmla="*/ 17 w 131"/>
                    <a:gd name="T85" fmla="*/ 0 h 33"/>
                    <a:gd name="T86" fmla="*/ 16 w 131"/>
                    <a:gd name="T87" fmla="*/ 0 h 33"/>
                    <a:gd name="T88" fmla="*/ 15 w 131"/>
                    <a:gd name="T89" fmla="*/ 1 h 33"/>
                    <a:gd name="T90" fmla="*/ 14 w 131"/>
                    <a:gd name="T91" fmla="*/ 1 h 33"/>
                    <a:gd name="T92" fmla="*/ 12 w 131"/>
                    <a:gd name="T93" fmla="*/ 1 h 33"/>
                    <a:gd name="T94" fmla="*/ 11 w 131"/>
                    <a:gd name="T95" fmla="*/ 1 h 33"/>
                    <a:gd name="T96" fmla="*/ 9 w 131"/>
                    <a:gd name="T97" fmla="*/ 1 h 33"/>
                    <a:gd name="T98" fmla="*/ 8 w 131"/>
                    <a:gd name="T99" fmla="*/ 1 h 33"/>
                    <a:gd name="T100" fmla="*/ 6 w 131"/>
                    <a:gd name="T101" fmla="*/ 1 h 33"/>
                    <a:gd name="T102" fmla="*/ 4 w 131"/>
                    <a:gd name="T103" fmla="*/ 2 h 33"/>
                    <a:gd name="T104" fmla="*/ 2 w 131"/>
                    <a:gd name="T105" fmla="*/ 2 h 33"/>
                    <a:gd name="T106" fmla="*/ 1 w 131"/>
                    <a:gd name="T107" fmla="*/ 2 h 33"/>
                    <a:gd name="T108" fmla="*/ 1 w 131"/>
                    <a:gd name="T109" fmla="*/ 2 h 33"/>
                    <a:gd name="T110" fmla="*/ 0 w 131"/>
                    <a:gd name="T111" fmla="*/ 2 h 33"/>
                    <a:gd name="T112" fmla="*/ 0 w 131"/>
                    <a:gd name="T113" fmla="*/ 2 h 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1"/>
                    <a:gd name="T172" fmla="*/ 0 h 33"/>
                    <a:gd name="T173" fmla="*/ 131 w 131"/>
                    <a:gd name="T174" fmla="*/ 33 h 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1" h="33">
                      <a:moveTo>
                        <a:pt x="0" y="10"/>
                      </a:moveTo>
                      <a:lnTo>
                        <a:pt x="11" y="23"/>
                      </a:lnTo>
                      <a:lnTo>
                        <a:pt x="15" y="23"/>
                      </a:lnTo>
                      <a:lnTo>
                        <a:pt x="19" y="25"/>
                      </a:lnTo>
                      <a:lnTo>
                        <a:pt x="28" y="25"/>
                      </a:lnTo>
                      <a:lnTo>
                        <a:pt x="32" y="25"/>
                      </a:lnTo>
                      <a:lnTo>
                        <a:pt x="36" y="27"/>
                      </a:lnTo>
                      <a:lnTo>
                        <a:pt x="40" y="27"/>
                      </a:lnTo>
                      <a:lnTo>
                        <a:pt x="47" y="29"/>
                      </a:lnTo>
                      <a:lnTo>
                        <a:pt x="51" y="29"/>
                      </a:lnTo>
                      <a:lnTo>
                        <a:pt x="57" y="29"/>
                      </a:lnTo>
                      <a:lnTo>
                        <a:pt x="62" y="29"/>
                      </a:lnTo>
                      <a:lnTo>
                        <a:pt x="68" y="31"/>
                      </a:lnTo>
                      <a:lnTo>
                        <a:pt x="72" y="31"/>
                      </a:lnTo>
                      <a:lnTo>
                        <a:pt x="78" y="31"/>
                      </a:lnTo>
                      <a:lnTo>
                        <a:pt x="83" y="31"/>
                      </a:lnTo>
                      <a:lnTo>
                        <a:pt x="89" y="31"/>
                      </a:lnTo>
                      <a:lnTo>
                        <a:pt x="93" y="31"/>
                      </a:lnTo>
                      <a:lnTo>
                        <a:pt x="97" y="31"/>
                      </a:lnTo>
                      <a:lnTo>
                        <a:pt x="102" y="31"/>
                      </a:lnTo>
                      <a:lnTo>
                        <a:pt x="106" y="33"/>
                      </a:lnTo>
                      <a:lnTo>
                        <a:pt x="114" y="31"/>
                      </a:lnTo>
                      <a:lnTo>
                        <a:pt x="119" y="31"/>
                      </a:lnTo>
                      <a:lnTo>
                        <a:pt x="123" y="29"/>
                      </a:lnTo>
                      <a:lnTo>
                        <a:pt x="127" y="29"/>
                      </a:lnTo>
                      <a:lnTo>
                        <a:pt x="127" y="23"/>
                      </a:lnTo>
                      <a:lnTo>
                        <a:pt x="129" y="18"/>
                      </a:lnTo>
                      <a:lnTo>
                        <a:pt x="129" y="14"/>
                      </a:lnTo>
                      <a:lnTo>
                        <a:pt x="131" y="12"/>
                      </a:lnTo>
                      <a:lnTo>
                        <a:pt x="129" y="8"/>
                      </a:lnTo>
                      <a:lnTo>
                        <a:pt x="127" y="6"/>
                      </a:lnTo>
                      <a:lnTo>
                        <a:pt x="123" y="2"/>
                      </a:lnTo>
                      <a:lnTo>
                        <a:pt x="118" y="2"/>
                      </a:lnTo>
                      <a:lnTo>
                        <a:pt x="114" y="0"/>
                      </a:lnTo>
                      <a:lnTo>
                        <a:pt x="106" y="0"/>
                      </a:lnTo>
                      <a:lnTo>
                        <a:pt x="99" y="0"/>
                      </a:lnTo>
                      <a:lnTo>
                        <a:pt x="91" y="0"/>
                      </a:lnTo>
                      <a:lnTo>
                        <a:pt x="85" y="0"/>
                      </a:lnTo>
                      <a:lnTo>
                        <a:pt x="81" y="0"/>
                      </a:lnTo>
                      <a:lnTo>
                        <a:pt x="76" y="0"/>
                      </a:lnTo>
                      <a:lnTo>
                        <a:pt x="72" y="2"/>
                      </a:lnTo>
                      <a:lnTo>
                        <a:pt x="66" y="2"/>
                      </a:lnTo>
                      <a:lnTo>
                        <a:pt x="62" y="2"/>
                      </a:lnTo>
                      <a:lnTo>
                        <a:pt x="57" y="4"/>
                      </a:lnTo>
                      <a:lnTo>
                        <a:pt x="53" y="4"/>
                      </a:lnTo>
                      <a:lnTo>
                        <a:pt x="47" y="4"/>
                      </a:lnTo>
                      <a:lnTo>
                        <a:pt x="42" y="4"/>
                      </a:lnTo>
                      <a:lnTo>
                        <a:pt x="36" y="4"/>
                      </a:lnTo>
                      <a:lnTo>
                        <a:pt x="32" y="6"/>
                      </a:lnTo>
                      <a:lnTo>
                        <a:pt x="22" y="6"/>
                      </a:lnTo>
                      <a:lnTo>
                        <a:pt x="15" y="8"/>
                      </a:lnTo>
                      <a:lnTo>
                        <a:pt x="7" y="8"/>
                      </a:lnTo>
                      <a:lnTo>
                        <a:pt x="3" y="8"/>
                      </a:lnTo>
                      <a:lnTo>
                        <a:pt x="2" y="8"/>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49" name="Freeform 293"/>
                <p:cNvSpPr>
                  <a:spLocks/>
                </p:cNvSpPr>
                <p:nvPr/>
              </p:nvSpPr>
              <p:spPr bwMode="auto">
                <a:xfrm>
                  <a:off x="1885" y="131"/>
                  <a:ext cx="472" cy="49"/>
                </a:xfrm>
                <a:custGeom>
                  <a:avLst/>
                  <a:gdLst>
                    <a:gd name="T0" fmla="*/ 22 w 943"/>
                    <a:gd name="T1" fmla="*/ 15 h 97"/>
                    <a:gd name="T2" fmla="*/ 27 w 943"/>
                    <a:gd name="T3" fmla="*/ 14 h 97"/>
                    <a:gd name="T4" fmla="*/ 32 w 943"/>
                    <a:gd name="T5" fmla="*/ 13 h 97"/>
                    <a:gd name="T6" fmla="*/ 39 w 943"/>
                    <a:gd name="T7" fmla="*/ 12 h 97"/>
                    <a:gd name="T8" fmla="*/ 47 w 943"/>
                    <a:gd name="T9" fmla="*/ 11 h 97"/>
                    <a:gd name="T10" fmla="*/ 56 w 943"/>
                    <a:gd name="T11" fmla="*/ 11 h 97"/>
                    <a:gd name="T12" fmla="*/ 66 w 943"/>
                    <a:gd name="T13" fmla="*/ 10 h 97"/>
                    <a:gd name="T14" fmla="*/ 76 w 943"/>
                    <a:gd name="T15" fmla="*/ 9 h 97"/>
                    <a:gd name="T16" fmla="*/ 87 w 943"/>
                    <a:gd name="T17" fmla="*/ 8 h 97"/>
                    <a:gd name="T18" fmla="*/ 98 w 943"/>
                    <a:gd name="T19" fmla="*/ 8 h 97"/>
                    <a:gd name="T20" fmla="*/ 110 w 943"/>
                    <a:gd name="T21" fmla="*/ 7 h 97"/>
                    <a:gd name="T22" fmla="*/ 120 w 943"/>
                    <a:gd name="T23" fmla="*/ 7 h 97"/>
                    <a:gd name="T24" fmla="*/ 131 w 943"/>
                    <a:gd name="T25" fmla="*/ 7 h 97"/>
                    <a:gd name="T26" fmla="*/ 141 w 943"/>
                    <a:gd name="T27" fmla="*/ 7 h 97"/>
                    <a:gd name="T28" fmla="*/ 150 w 943"/>
                    <a:gd name="T29" fmla="*/ 8 h 97"/>
                    <a:gd name="T30" fmla="*/ 159 w 943"/>
                    <a:gd name="T31" fmla="*/ 9 h 97"/>
                    <a:gd name="T32" fmla="*/ 167 w 943"/>
                    <a:gd name="T33" fmla="*/ 10 h 97"/>
                    <a:gd name="T34" fmla="*/ 175 w 943"/>
                    <a:gd name="T35" fmla="*/ 11 h 97"/>
                    <a:gd name="T36" fmla="*/ 183 w 943"/>
                    <a:gd name="T37" fmla="*/ 13 h 97"/>
                    <a:gd name="T38" fmla="*/ 191 w 943"/>
                    <a:gd name="T39" fmla="*/ 14 h 97"/>
                    <a:gd name="T40" fmla="*/ 198 w 943"/>
                    <a:gd name="T41" fmla="*/ 16 h 97"/>
                    <a:gd name="T42" fmla="*/ 204 w 943"/>
                    <a:gd name="T43" fmla="*/ 18 h 97"/>
                    <a:gd name="T44" fmla="*/ 211 w 943"/>
                    <a:gd name="T45" fmla="*/ 19 h 97"/>
                    <a:gd name="T46" fmla="*/ 216 w 943"/>
                    <a:gd name="T47" fmla="*/ 21 h 97"/>
                    <a:gd name="T48" fmla="*/ 221 w 943"/>
                    <a:gd name="T49" fmla="*/ 22 h 97"/>
                    <a:gd name="T50" fmla="*/ 229 w 943"/>
                    <a:gd name="T51" fmla="*/ 24 h 97"/>
                    <a:gd name="T52" fmla="*/ 234 w 943"/>
                    <a:gd name="T53" fmla="*/ 25 h 97"/>
                    <a:gd name="T54" fmla="*/ 236 w 943"/>
                    <a:gd name="T55" fmla="*/ 23 h 97"/>
                    <a:gd name="T56" fmla="*/ 231 w 943"/>
                    <a:gd name="T57" fmla="*/ 21 h 97"/>
                    <a:gd name="T58" fmla="*/ 226 w 943"/>
                    <a:gd name="T59" fmla="*/ 18 h 97"/>
                    <a:gd name="T60" fmla="*/ 221 w 943"/>
                    <a:gd name="T61" fmla="*/ 17 h 97"/>
                    <a:gd name="T62" fmla="*/ 215 w 943"/>
                    <a:gd name="T63" fmla="*/ 15 h 97"/>
                    <a:gd name="T64" fmla="*/ 209 w 943"/>
                    <a:gd name="T65" fmla="*/ 14 h 97"/>
                    <a:gd name="T66" fmla="*/ 203 w 943"/>
                    <a:gd name="T67" fmla="*/ 12 h 97"/>
                    <a:gd name="T68" fmla="*/ 196 w 943"/>
                    <a:gd name="T69" fmla="*/ 10 h 97"/>
                    <a:gd name="T70" fmla="*/ 190 w 943"/>
                    <a:gd name="T71" fmla="*/ 9 h 97"/>
                    <a:gd name="T72" fmla="*/ 183 w 943"/>
                    <a:gd name="T73" fmla="*/ 7 h 97"/>
                    <a:gd name="T74" fmla="*/ 176 w 943"/>
                    <a:gd name="T75" fmla="*/ 6 h 97"/>
                    <a:gd name="T76" fmla="*/ 170 w 943"/>
                    <a:gd name="T77" fmla="*/ 5 h 97"/>
                    <a:gd name="T78" fmla="*/ 165 w 943"/>
                    <a:gd name="T79" fmla="*/ 3 h 97"/>
                    <a:gd name="T80" fmla="*/ 160 w 943"/>
                    <a:gd name="T81" fmla="*/ 3 h 97"/>
                    <a:gd name="T82" fmla="*/ 154 w 943"/>
                    <a:gd name="T83" fmla="*/ 2 h 97"/>
                    <a:gd name="T84" fmla="*/ 150 w 943"/>
                    <a:gd name="T85" fmla="*/ 1 h 97"/>
                    <a:gd name="T86" fmla="*/ 144 w 943"/>
                    <a:gd name="T87" fmla="*/ 0 h 97"/>
                    <a:gd name="T88" fmla="*/ 137 w 943"/>
                    <a:gd name="T89" fmla="*/ 0 h 97"/>
                    <a:gd name="T90" fmla="*/ 129 w 943"/>
                    <a:gd name="T91" fmla="*/ 0 h 97"/>
                    <a:gd name="T92" fmla="*/ 120 w 943"/>
                    <a:gd name="T93" fmla="*/ 0 h 97"/>
                    <a:gd name="T94" fmla="*/ 111 w 943"/>
                    <a:gd name="T95" fmla="*/ 0 h 97"/>
                    <a:gd name="T96" fmla="*/ 101 w 943"/>
                    <a:gd name="T97" fmla="*/ 0 h 97"/>
                    <a:gd name="T98" fmla="*/ 90 w 943"/>
                    <a:gd name="T99" fmla="*/ 1 h 97"/>
                    <a:gd name="T100" fmla="*/ 80 w 943"/>
                    <a:gd name="T101" fmla="*/ 1 h 97"/>
                    <a:gd name="T102" fmla="*/ 70 w 943"/>
                    <a:gd name="T103" fmla="*/ 2 h 97"/>
                    <a:gd name="T104" fmla="*/ 60 w 943"/>
                    <a:gd name="T105" fmla="*/ 3 h 97"/>
                    <a:gd name="T106" fmla="*/ 50 w 943"/>
                    <a:gd name="T107" fmla="*/ 4 h 97"/>
                    <a:gd name="T108" fmla="*/ 41 w 943"/>
                    <a:gd name="T109" fmla="*/ 5 h 97"/>
                    <a:gd name="T110" fmla="*/ 33 w 943"/>
                    <a:gd name="T111" fmla="*/ 6 h 97"/>
                    <a:gd name="T112" fmla="*/ 26 w 943"/>
                    <a:gd name="T113" fmla="*/ 7 h 97"/>
                    <a:gd name="T114" fmla="*/ 20 w 943"/>
                    <a:gd name="T115" fmla="*/ 9 h 97"/>
                    <a:gd name="T116" fmla="*/ 15 w 943"/>
                    <a:gd name="T117" fmla="*/ 9 h 97"/>
                    <a:gd name="T118" fmla="*/ 10 w 943"/>
                    <a:gd name="T119" fmla="*/ 11 h 97"/>
                    <a:gd name="T120" fmla="*/ 5 w 943"/>
                    <a:gd name="T121" fmla="*/ 12 h 97"/>
                    <a:gd name="T122" fmla="*/ 1 w 943"/>
                    <a:gd name="T123" fmla="*/ 14 h 97"/>
                    <a:gd name="T124" fmla="*/ 2 w 943"/>
                    <a:gd name="T125" fmla="*/ 15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3"/>
                    <a:gd name="T190" fmla="*/ 0 h 97"/>
                    <a:gd name="T191" fmla="*/ 943 w 943"/>
                    <a:gd name="T192" fmla="*/ 97 h 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3" h="97">
                      <a:moveTo>
                        <a:pt x="78" y="59"/>
                      </a:moveTo>
                      <a:lnTo>
                        <a:pt x="78" y="59"/>
                      </a:lnTo>
                      <a:lnTo>
                        <a:pt x="82" y="59"/>
                      </a:lnTo>
                      <a:lnTo>
                        <a:pt x="86" y="57"/>
                      </a:lnTo>
                      <a:lnTo>
                        <a:pt x="93" y="57"/>
                      </a:lnTo>
                      <a:lnTo>
                        <a:pt x="95" y="55"/>
                      </a:lnTo>
                      <a:lnTo>
                        <a:pt x="101" y="55"/>
                      </a:lnTo>
                      <a:lnTo>
                        <a:pt x="105" y="53"/>
                      </a:lnTo>
                      <a:lnTo>
                        <a:pt x="110" y="53"/>
                      </a:lnTo>
                      <a:lnTo>
                        <a:pt x="116" y="53"/>
                      </a:lnTo>
                      <a:lnTo>
                        <a:pt x="122" y="53"/>
                      </a:lnTo>
                      <a:lnTo>
                        <a:pt x="128" y="52"/>
                      </a:lnTo>
                      <a:lnTo>
                        <a:pt x="135" y="52"/>
                      </a:lnTo>
                      <a:lnTo>
                        <a:pt x="141" y="50"/>
                      </a:lnTo>
                      <a:lnTo>
                        <a:pt x="148" y="50"/>
                      </a:lnTo>
                      <a:lnTo>
                        <a:pt x="156" y="48"/>
                      </a:lnTo>
                      <a:lnTo>
                        <a:pt x="164" y="48"/>
                      </a:lnTo>
                      <a:lnTo>
                        <a:pt x="171" y="46"/>
                      </a:lnTo>
                      <a:lnTo>
                        <a:pt x="179" y="46"/>
                      </a:lnTo>
                      <a:lnTo>
                        <a:pt x="188" y="44"/>
                      </a:lnTo>
                      <a:lnTo>
                        <a:pt x="198" y="44"/>
                      </a:lnTo>
                      <a:lnTo>
                        <a:pt x="205" y="44"/>
                      </a:lnTo>
                      <a:lnTo>
                        <a:pt x="215" y="42"/>
                      </a:lnTo>
                      <a:lnTo>
                        <a:pt x="224" y="42"/>
                      </a:lnTo>
                      <a:lnTo>
                        <a:pt x="234" y="40"/>
                      </a:lnTo>
                      <a:lnTo>
                        <a:pt x="243" y="40"/>
                      </a:lnTo>
                      <a:lnTo>
                        <a:pt x="253" y="38"/>
                      </a:lnTo>
                      <a:lnTo>
                        <a:pt x="264" y="38"/>
                      </a:lnTo>
                      <a:lnTo>
                        <a:pt x="274" y="38"/>
                      </a:lnTo>
                      <a:lnTo>
                        <a:pt x="283" y="36"/>
                      </a:lnTo>
                      <a:lnTo>
                        <a:pt x="295" y="36"/>
                      </a:lnTo>
                      <a:lnTo>
                        <a:pt x="304" y="34"/>
                      </a:lnTo>
                      <a:lnTo>
                        <a:pt x="316" y="34"/>
                      </a:lnTo>
                      <a:lnTo>
                        <a:pt x="325" y="33"/>
                      </a:lnTo>
                      <a:lnTo>
                        <a:pt x="337" y="33"/>
                      </a:lnTo>
                      <a:lnTo>
                        <a:pt x="348" y="31"/>
                      </a:lnTo>
                      <a:lnTo>
                        <a:pt x="359" y="31"/>
                      </a:lnTo>
                      <a:lnTo>
                        <a:pt x="371" y="31"/>
                      </a:lnTo>
                      <a:lnTo>
                        <a:pt x="382" y="29"/>
                      </a:lnTo>
                      <a:lnTo>
                        <a:pt x="392" y="29"/>
                      </a:lnTo>
                      <a:lnTo>
                        <a:pt x="403" y="29"/>
                      </a:lnTo>
                      <a:lnTo>
                        <a:pt x="415" y="27"/>
                      </a:lnTo>
                      <a:lnTo>
                        <a:pt x="426" y="27"/>
                      </a:lnTo>
                      <a:lnTo>
                        <a:pt x="437" y="27"/>
                      </a:lnTo>
                      <a:lnTo>
                        <a:pt x="449" y="27"/>
                      </a:lnTo>
                      <a:lnTo>
                        <a:pt x="458" y="27"/>
                      </a:lnTo>
                      <a:lnTo>
                        <a:pt x="470" y="27"/>
                      </a:lnTo>
                      <a:lnTo>
                        <a:pt x="479" y="27"/>
                      </a:lnTo>
                      <a:lnTo>
                        <a:pt x="491" y="27"/>
                      </a:lnTo>
                      <a:lnTo>
                        <a:pt x="500" y="27"/>
                      </a:lnTo>
                      <a:lnTo>
                        <a:pt x="512" y="27"/>
                      </a:lnTo>
                      <a:lnTo>
                        <a:pt x="521" y="27"/>
                      </a:lnTo>
                      <a:lnTo>
                        <a:pt x="532" y="27"/>
                      </a:lnTo>
                      <a:lnTo>
                        <a:pt x="542" y="27"/>
                      </a:lnTo>
                      <a:lnTo>
                        <a:pt x="551" y="27"/>
                      </a:lnTo>
                      <a:lnTo>
                        <a:pt x="561" y="27"/>
                      </a:lnTo>
                      <a:lnTo>
                        <a:pt x="570" y="29"/>
                      </a:lnTo>
                      <a:lnTo>
                        <a:pt x="580" y="29"/>
                      </a:lnTo>
                      <a:lnTo>
                        <a:pt x="589" y="29"/>
                      </a:lnTo>
                      <a:lnTo>
                        <a:pt x="599" y="31"/>
                      </a:lnTo>
                      <a:lnTo>
                        <a:pt x="608" y="31"/>
                      </a:lnTo>
                      <a:lnTo>
                        <a:pt x="616" y="31"/>
                      </a:lnTo>
                      <a:lnTo>
                        <a:pt x="626" y="33"/>
                      </a:lnTo>
                      <a:lnTo>
                        <a:pt x="633" y="33"/>
                      </a:lnTo>
                      <a:lnTo>
                        <a:pt x="641" y="34"/>
                      </a:lnTo>
                      <a:lnTo>
                        <a:pt x="650" y="36"/>
                      </a:lnTo>
                      <a:lnTo>
                        <a:pt x="658" y="38"/>
                      </a:lnTo>
                      <a:lnTo>
                        <a:pt x="666" y="38"/>
                      </a:lnTo>
                      <a:lnTo>
                        <a:pt x="675" y="40"/>
                      </a:lnTo>
                      <a:lnTo>
                        <a:pt x="683" y="40"/>
                      </a:lnTo>
                      <a:lnTo>
                        <a:pt x="690" y="42"/>
                      </a:lnTo>
                      <a:lnTo>
                        <a:pt x="698" y="44"/>
                      </a:lnTo>
                      <a:lnTo>
                        <a:pt x="707" y="44"/>
                      </a:lnTo>
                      <a:lnTo>
                        <a:pt x="715" y="46"/>
                      </a:lnTo>
                      <a:lnTo>
                        <a:pt x="723" y="48"/>
                      </a:lnTo>
                      <a:lnTo>
                        <a:pt x="730" y="50"/>
                      </a:lnTo>
                      <a:lnTo>
                        <a:pt x="740" y="52"/>
                      </a:lnTo>
                      <a:lnTo>
                        <a:pt x="745" y="53"/>
                      </a:lnTo>
                      <a:lnTo>
                        <a:pt x="753" y="53"/>
                      </a:lnTo>
                      <a:lnTo>
                        <a:pt x="761" y="55"/>
                      </a:lnTo>
                      <a:lnTo>
                        <a:pt x="768" y="57"/>
                      </a:lnTo>
                      <a:lnTo>
                        <a:pt x="774" y="59"/>
                      </a:lnTo>
                      <a:lnTo>
                        <a:pt x="781" y="61"/>
                      </a:lnTo>
                      <a:lnTo>
                        <a:pt x="789" y="63"/>
                      </a:lnTo>
                      <a:lnTo>
                        <a:pt x="797" y="65"/>
                      </a:lnTo>
                      <a:lnTo>
                        <a:pt x="802" y="65"/>
                      </a:lnTo>
                      <a:lnTo>
                        <a:pt x="810" y="67"/>
                      </a:lnTo>
                      <a:lnTo>
                        <a:pt x="816" y="69"/>
                      </a:lnTo>
                      <a:lnTo>
                        <a:pt x="823" y="71"/>
                      </a:lnTo>
                      <a:lnTo>
                        <a:pt x="829" y="72"/>
                      </a:lnTo>
                      <a:lnTo>
                        <a:pt x="835" y="74"/>
                      </a:lnTo>
                      <a:lnTo>
                        <a:pt x="842" y="76"/>
                      </a:lnTo>
                      <a:lnTo>
                        <a:pt x="848" y="78"/>
                      </a:lnTo>
                      <a:lnTo>
                        <a:pt x="854" y="78"/>
                      </a:lnTo>
                      <a:lnTo>
                        <a:pt x="859" y="80"/>
                      </a:lnTo>
                      <a:lnTo>
                        <a:pt x="863" y="82"/>
                      </a:lnTo>
                      <a:lnTo>
                        <a:pt x="869" y="82"/>
                      </a:lnTo>
                      <a:lnTo>
                        <a:pt x="875" y="84"/>
                      </a:lnTo>
                      <a:lnTo>
                        <a:pt x="878" y="86"/>
                      </a:lnTo>
                      <a:lnTo>
                        <a:pt x="884" y="88"/>
                      </a:lnTo>
                      <a:lnTo>
                        <a:pt x="888" y="88"/>
                      </a:lnTo>
                      <a:lnTo>
                        <a:pt x="897" y="90"/>
                      </a:lnTo>
                      <a:lnTo>
                        <a:pt x="905" y="91"/>
                      </a:lnTo>
                      <a:lnTo>
                        <a:pt x="913" y="93"/>
                      </a:lnTo>
                      <a:lnTo>
                        <a:pt x="920" y="95"/>
                      </a:lnTo>
                      <a:lnTo>
                        <a:pt x="926" y="97"/>
                      </a:lnTo>
                      <a:lnTo>
                        <a:pt x="930" y="97"/>
                      </a:lnTo>
                      <a:lnTo>
                        <a:pt x="934" y="97"/>
                      </a:lnTo>
                      <a:lnTo>
                        <a:pt x="937" y="97"/>
                      </a:lnTo>
                      <a:lnTo>
                        <a:pt x="941" y="97"/>
                      </a:lnTo>
                      <a:lnTo>
                        <a:pt x="943" y="95"/>
                      </a:lnTo>
                      <a:lnTo>
                        <a:pt x="941" y="91"/>
                      </a:lnTo>
                      <a:lnTo>
                        <a:pt x="937" y="90"/>
                      </a:lnTo>
                      <a:lnTo>
                        <a:pt x="934" y="88"/>
                      </a:lnTo>
                      <a:lnTo>
                        <a:pt x="928" y="84"/>
                      </a:lnTo>
                      <a:lnTo>
                        <a:pt x="922" y="82"/>
                      </a:lnTo>
                      <a:lnTo>
                        <a:pt x="915" y="78"/>
                      </a:lnTo>
                      <a:lnTo>
                        <a:pt x="911" y="76"/>
                      </a:lnTo>
                      <a:lnTo>
                        <a:pt x="907" y="74"/>
                      </a:lnTo>
                      <a:lnTo>
                        <a:pt x="901" y="72"/>
                      </a:lnTo>
                      <a:lnTo>
                        <a:pt x="897" y="72"/>
                      </a:lnTo>
                      <a:lnTo>
                        <a:pt x="892" y="71"/>
                      </a:lnTo>
                      <a:lnTo>
                        <a:pt x="888" y="69"/>
                      </a:lnTo>
                      <a:lnTo>
                        <a:pt x="882" y="67"/>
                      </a:lnTo>
                      <a:lnTo>
                        <a:pt x="877" y="65"/>
                      </a:lnTo>
                      <a:lnTo>
                        <a:pt x="871" y="63"/>
                      </a:lnTo>
                      <a:lnTo>
                        <a:pt x="865" y="61"/>
                      </a:lnTo>
                      <a:lnTo>
                        <a:pt x="859" y="59"/>
                      </a:lnTo>
                      <a:lnTo>
                        <a:pt x="854" y="59"/>
                      </a:lnTo>
                      <a:lnTo>
                        <a:pt x="848" y="57"/>
                      </a:lnTo>
                      <a:lnTo>
                        <a:pt x="842" y="55"/>
                      </a:lnTo>
                      <a:lnTo>
                        <a:pt x="835" y="53"/>
                      </a:lnTo>
                      <a:lnTo>
                        <a:pt x="829" y="53"/>
                      </a:lnTo>
                      <a:lnTo>
                        <a:pt x="823" y="50"/>
                      </a:lnTo>
                      <a:lnTo>
                        <a:pt x="816" y="48"/>
                      </a:lnTo>
                      <a:lnTo>
                        <a:pt x="810" y="48"/>
                      </a:lnTo>
                      <a:lnTo>
                        <a:pt x="804" y="46"/>
                      </a:lnTo>
                      <a:lnTo>
                        <a:pt x="797" y="44"/>
                      </a:lnTo>
                      <a:lnTo>
                        <a:pt x="791" y="42"/>
                      </a:lnTo>
                      <a:lnTo>
                        <a:pt x="783" y="40"/>
                      </a:lnTo>
                      <a:lnTo>
                        <a:pt x="778" y="38"/>
                      </a:lnTo>
                      <a:lnTo>
                        <a:pt x="770" y="36"/>
                      </a:lnTo>
                      <a:lnTo>
                        <a:pt x="762" y="36"/>
                      </a:lnTo>
                      <a:lnTo>
                        <a:pt x="757" y="33"/>
                      </a:lnTo>
                      <a:lnTo>
                        <a:pt x="751" y="33"/>
                      </a:lnTo>
                      <a:lnTo>
                        <a:pt x="743" y="31"/>
                      </a:lnTo>
                      <a:lnTo>
                        <a:pt x="736" y="29"/>
                      </a:lnTo>
                      <a:lnTo>
                        <a:pt x="730" y="27"/>
                      </a:lnTo>
                      <a:lnTo>
                        <a:pt x="723" y="27"/>
                      </a:lnTo>
                      <a:lnTo>
                        <a:pt x="717" y="25"/>
                      </a:lnTo>
                      <a:lnTo>
                        <a:pt x="711" y="23"/>
                      </a:lnTo>
                      <a:lnTo>
                        <a:pt x="704" y="21"/>
                      </a:lnTo>
                      <a:lnTo>
                        <a:pt x="698" y="21"/>
                      </a:lnTo>
                      <a:lnTo>
                        <a:pt x="692" y="19"/>
                      </a:lnTo>
                      <a:lnTo>
                        <a:pt x="686" y="19"/>
                      </a:lnTo>
                      <a:lnTo>
                        <a:pt x="679" y="17"/>
                      </a:lnTo>
                      <a:lnTo>
                        <a:pt x="675" y="15"/>
                      </a:lnTo>
                      <a:lnTo>
                        <a:pt x="667" y="15"/>
                      </a:lnTo>
                      <a:lnTo>
                        <a:pt x="664" y="14"/>
                      </a:lnTo>
                      <a:lnTo>
                        <a:pt x="658" y="12"/>
                      </a:lnTo>
                      <a:lnTo>
                        <a:pt x="652" y="12"/>
                      </a:lnTo>
                      <a:lnTo>
                        <a:pt x="648" y="10"/>
                      </a:lnTo>
                      <a:lnTo>
                        <a:pt x="643" y="10"/>
                      </a:lnTo>
                      <a:lnTo>
                        <a:pt x="639" y="10"/>
                      </a:lnTo>
                      <a:lnTo>
                        <a:pt x="635" y="8"/>
                      </a:lnTo>
                      <a:lnTo>
                        <a:pt x="627" y="6"/>
                      </a:lnTo>
                      <a:lnTo>
                        <a:pt x="620" y="6"/>
                      </a:lnTo>
                      <a:lnTo>
                        <a:pt x="616" y="6"/>
                      </a:lnTo>
                      <a:lnTo>
                        <a:pt x="612" y="4"/>
                      </a:lnTo>
                      <a:lnTo>
                        <a:pt x="608" y="4"/>
                      </a:lnTo>
                      <a:lnTo>
                        <a:pt x="603" y="4"/>
                      </a:lnTo>
                      <a:lnTo>
                        <a:pt x="597" y="4"/>
                      </a:lnTo>
                      <a:lnTo>
                        <a:pt x="593" y="2"/>
                      </a:lnTo>
                      <a:lnTo>
                        <a:pt x="588" y="2"/>
                      </a:lnTo>
                      <a:lnTo>
                        <a:pt x="582" y="2"/>
                      </a:lnTo>
                      <a:lnTo>
                        <a:pt x="576" y="0"/>
                      </a:lnTo>
                      <a:lnTo>
                        <a:pt x="569" y="0"/>
                      </a:lnTo>
                      <a:lnTo>
                        <a:pt x="561" y="0"/>
                      </a:lnTo>
                      <a:lnTo>
                        <a:pt x="555" y="0"/>
                      </a:lnTo>
                      <a:lnTo>
                        <a:pt x="548" y="0"/>
                      </a:lnTo>
                      <a:lnTo>
                        <a:pt x="540" y="0"/>
                      </a:lnTo>
                      <a:lnTo>
                        <a:pt x="532" y="0"/>
                      </a:lnTo>
                      <a:lnTo>
                        <a:pt x="525" y="0"/>
                      </a:lnTo>
                      <a:lnTo>
                        <a:pt x="515" y="0"/>
                      </a:lnTo>
                      <a:lnTo>
                        <a:pt x="506" y="0"/>
                      </a:lnTo>
                      <a:lnTo>
                        <a:pt x="498" y="0"/>
                      </a:lnTo>
                      <a:lnTo>
                        <a:pt x="489" y="0"/>
                      </a:lnTo>
                      <a:lnTo>
                        <a:pt x="479" y="0"/>
                      </a:lnTo>
                      <a:lnTo>
                        <a:pt x="470" y="0"/>
                      </a:lnTo>
                      <a:lnTo>
                        <a:pt x="460" y="0"/>
                      </a:lnTo>
                      <a:lnTo>
                        <a:pt x="451" y="0"/>
                      </a:lnTo>
                      <a:lnTo>
                        <a:pt x="441" y="0"/>
                      </a:lnTo>
                      <a:lnTo>
                        <a:pt x="432" y="0"/>
                      </a:lnTo>
                      <a:lnTo>
                        <a:pt x="422" y="0"/>
                      </a:lnTo>
                      <a:lnTo>
                        <a:pt x="413" y="0"/>
                      </a:lnTo>
                      <a:lnTo>
                        <a:pt x="401" y="0"/>
                      </a:lnTo>
                      <a:lnTo>
                        <a:pt x="392" y="2"/>
                      </a:lnTo>
                      <a:lnTo>
                        <a:pt x="380" y="2"/>
                      </a:lnTo>
                      <a:lnTo>
                        <a:pt x="371" y="4"/>
                      </a:lnTo>
                      <a:lnTo>
                        <a:pt x="359" y="4"/>
                      </a:lnTo>
                      <a:lnTo>
                        <a:pt x="350" y="4"/>
                      </a:lnTo>
                      <a:lnTo>
                        <a:pt x="339" y="4"/>
                      </a:lnTo>
                      <a:lnTo>
                        <a:pt x="329" y="4"/>
                      </a:lnTo>
                      <a:lnTo>
                        <a:pt x="320" y="4"/>
                      </a:lnTo>
                      <a:lnTo>
                        <a:pt x="308" y="4"/>
                      </a:lnTo>
                      <a:lnTo>
                        <a:pt x="299" y="6"/>
                      </a:lnTo>
                      <a:lnTo>
                        <a:pt x="287" y="6"/>
                      </a:lnTo>
                      <a:lnTo>
                        <a:pt x="278" y="6"/>
                      </a:lnTo>
                      <a:lnTo>
                        <a:pt x="266" y="8"/>
                      </a:lnTo>
                      <a:lnTo>
                        <a:pt x="257" y="8"/>
                      </a:lnTo>
                      <a:lnTo>
                        <a:pt x="247" y="10"/>
                      </a:lnTo>
                      <a:lnTo>
                        <a:pt x="238" y="10"/>
                      </a:lnTo>
                      <a:lnTo>
                        <a:pt x="226" y="10"/>
                      </a:lnTo>
                      <a:lnTo>
                        <a:pt x="217" y="12"/>
                      </a:lnTo>
                      <a:lnTo>
                        <a:pt x="209" y="14"/>
                      </a:lnTo>
                      <a:lnTo>
                        <a:pt x="200" y="14"/>
                      </a:lnTo>
                      <a:lnTo>
                        <a:pt x="188" y="15"/>
                      </a:lnTo>
                      <a:lnTo>
                        <a:pt x="181" y="15"/>
                      </a:lnTo>
                      <a:lnTo>
                        <a:pt x="171" y="15"/>
                      </a:lnTo>
                      <a:lnTo>
                        <a:pt x="162" y="17"/>
                      </a:lnTo>
                      <a:lnTo>
                        <a:pt x="154" y="19"/>
                      </a:lnTo>
                      <a:lnTo>
                        <a:pt x="147" y="19"/>
                      </a:lnTo>
                      <a:lnTo>
                        <a:pt x="139" y="21"/>
                      </a:lnTo>
                      <a:lnTo>
                        <a:pt x="131" y="21"/>
                      </a:lnTo>
                      <a:lnTo>
                        <a:pt x="124" y="23"/>
                      </a:lnTo>
                      <a:lnTo>
                        <a:pt x="116" y="25"/>
                      </a:lnTo>
                      <a:lnTo>
                        <a:pt x="109" y="27"/>
                      </a:lnTo>
                      <a:lnTo>
                        <a:pt x="101" y="27"/>
                      </a:lnTo>
                      <a:lnTo>
                        <a:pt x="95" y="29"/>
                      </a:lnTo>
                      <a:lnTo>
                        <a:pt x="90" y="29"/>
                      </a:lnTo>
                      <a:lnTo>
                        <a:pt x="84" y="31"/>
                      </a:lnTo>
                      <a:lnTo>
                        <a:pt x="78" y="33"/>
                      </a:lnTo>
                      <a:lnTo>
                        <a:pt x="74" y="33"/>
                      </a:lnTo>
                      <a:lnTo>
                        <a:pt x="69" y="34"/>
                      </a:lnTo>
                      <a:lnTo>
                        <a:pt x="63" y="36"/>
                      </a:lnTo>
                      <a:lnTo>
                        <a:pt x="59" y="36"/>
                      </a:lnTo>
                      <a:lnTo>
                        <a:pt x="53" y="38"/>
                      </a:lnTo>
                      <a:lnTo>
                        <a:pt x="50" y="38"/>
                      </a:lnTo>
                      <a:lnTo>
                        <a:pt x="46" y="40"/>
                      </a:lnTo>
                      <a:lnTo>
                        <a:pt x="38" y="42"/>
                      </a:lnTo>
                      <a:lnTo>
                        <a:pt x="32" y="44"/>
                      </a:lnTo>
                      <a:lnTo>
                        <a:pt x="27" y="44"/>
                      </a:lnTo>
                      <a:lnTo>
                        <a:pt x="21" y="48"/>
                      </a:lnTo>
                      <a:lnTo>
                        <a:pt x="17" y="48"/>
                      </a:lnTo>
                      <a:lnTo>
                        <a:pt x="13" y="50"/>
                      </a:lnTo>
                      <a:lnTo>
                        <a:pt x="10" y="50"/>
                      </a:lnTo>
                      <a:lnTo>
                        <a:pt x="8" y="52"/>
                      </a:lnTo>
                      <a:lnTo>
                        <a:pt x="2" y="53"/>
                      </a:lnTo>
                      <a:lnTo>
                        <a:pt x="2" y="55"/>
                      </a:lnTo>
                      <a:lnTo>
                        <a:pt x="0" y="57"/>
                      </a:lnTo>
                      <a:lnTo>
                        <a:pt x="2" y="59"/>
                      </a:lnTo>
                      <a:lnTo>
                        <a:pt x="6" y="59"/>
                      </a:lnTo>
                      <a:lnTo>
                        <a:pt x="8" y="59"/>
                      </a:lnTo>
                      <a:lnTo>
                        <a:pt x="7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grpSp>
        </p:grpSp>
        <p:sp>
          <p:nvSpPr>
            <p:cNvPr id="34114" name="Text Box 305"/>
            <p:cNvSpPr txBox="1">
              <a:spLocks noChangeArrowheads="1"/>
            </p:cNvSpPr>
            <p:nvPr/>
          </p:nvSpPr>
          <p:spPr bwMode="auto">
            <a:xfrm>
              <a:off x="2731" y="1434"/>
              <a:ext cx="663"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دستگاههاي متولي </a:t>
              </a:r>
            </a:p>
            <a:p>
              <a:pPr eaLnBrk="1" hangingPunct="1"/>
              <a:r>
                <a:rPr lang="fa-IR" sz="1200" dirty="0">
                  <a:cs typeface="B Jadid" pitchFamily="2" charset="-78"/>
                </a:rPr>
                <a:t>تعليم و تربيت</a:t>
              </a:r>
              <a:endParaRPr lang="en-US" sz="1200" dirty="0">
                <a:cs typeface="B Jadid" pitchFamily="2" charset="-78"/>
              </a:endParaRPr>
            </a:p>
          </p:txBody>
        </p:sp>
      </p:grpSp>
      <p:grpSp>
        <p:nvGrpSpPr>
          <p:cNvPr id="16" name="Group 213"/>
          <p:cNvGrpSpPr>
            <a:grpSpLocks/>
          </p:cNvGrpSpPr>
          <p:nvPr/>
        </p:nvGrpSpPr>
        <p:grpSpPr bwMode="auto">
          <a:xfrm>
            <a:off x="1000126" y="3071813"/>
            <a:ext cx="1210469" cy="750017"/>
            <a:chOff x="3906" y="981"/>
            <a:chExt cx="1575" cy="862"/>
          </a:xfrm>
        </p:grpSpPr>
        <p:grpSp>
          <p:nvGrpSpPr>
            <p:cNvPr id="17" name="Group 140"/>
            <p:cNvGrpSpPr>
              <a:grpSpLocks/>
            </p:cNvGrpSpPr>
            <p:nvPr/>
          </p:nvGrpSpPr>
          <p:grpSpPr bwMode="auto">
            <a:xfrm>
              <a:off x="4195" y="981"/>
              <a:ext cx="816" cy="560"/>
              <a:chOff x="1882" y="1797"/>
              <a:chExt cx="1270" cy="862"/>
            </a:xfrm>
          </p:grpSpPr>
          <p:sp>
            <p:nvSpPr>
              <p:cNvPr id="34042" name="Cloud"/>
              <p:cNvSpPr>
                <a:spLocks noChangeAspect="1" noEditPoints="1" noChangeArrowheads="1"/>
              </p:cNvSpPr>
              <p:nvPr/>
            </p:nvSpPr>
            <p:spPr bwMode="auto">
              <a:xfrm>
                <a:off x="1882" y="1829"/>
                <a:ext cx="1270" cy="830"/>
              </a:xfrm>
              <a:custGeom>
                <a:avLst/>
                <a:gdLst>
                  <a:gd name="T0" fmla="*/ 0 w 21600"/>
                  <a:gd name="T1" fmla="*/ 1 h 21600"/>
                  <a:gd name="T2" fmla="*/ 2 w 21600"/>
                  <a:gd name="T3" fmla="*/ 1 h 21600"/>
                  <a:gd name="T4" fmla="*/ 4 w 21600"/>
                  <a:gd name="T5" fmla="*/ 1 h 21600"/>
                  <a:gd name="T6" fmla="*/ 2 w 21600"/>
                  <a:gd name="T7" fmla="*/ 0 h 21600"/>
                  <a:gd name="T8" fmla="*/ 0 60000 65536"/>
                  <a:gd name="T9" fmla="*/ 0 60000 65536"/>
                  <a:gd name="T10" fmla="*/ 0 60000 65536"/>
                  <a:gd name="T11" fmla="*/ 0 60000 65536"/>
                  <a:gd name="T12" fmla="*/ 2976 w 21600"/>
                  <a:gd name="T13" fmla="*/ 3253 h 21600"/>
                  <a:gd name="T14" fmla="*/ 17093 w 21600"/>
                  <a:gd name="T15" fmla="*/ 17332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p:spPr>
            <p:txBody>
              <a:bodyPr anchor="ctr"/>
              <a:lstStyle/>
              <a:p>
                <a:endParaRPr lang="fa-IR" sz="5400">
                  <a:solidFill>
                    <a:srgbClr val="9900CC"/>
                  </a:solidFill>
                </a:endParaRPr>
              </a:p>
            </p:txBody>
          </p:sp>
          <p:grpSp>
            <p:nvGrpSpPr>
              <p:cNvPr id="18" name="Group 142"/>
              <p:cNvGrpSpPr>
                <a:grpSpLocks/>
              </p:cNvGrpSpPr>
              <p:nvPr/>
            </p:nvGrpSpPr>
            <p:grpSpPr bwMode="auto">
              <a:xfrm>
                <a:off x="2515" y="1875"/>
                <a:ext cx="558" cy="484"/>
                <a:chOff x="2915" y="2091"/>
                <a:chExt cx="916" cy="848"/>
              </a:xfrm>
            </p:grpSpPr>
            <p:sp>
              <p:nvSpPr>
                <p:cNvPr id="34108" name="Freeform 143"/>
                <p:cNvSpPr>
                  <a:spLocks/>
                </p:cNvSpPr>
                <p:nvPr/>
              </p:nvSpPr>
              <p:spPr bwMode="auto">
                <a:xfrm>
                  <a:off x="3019" y="2091"/>
                  <a:ext cx="710" cy="259"/>
                </a:xfrm>
                <a:custGeom>
                  <a:avLst/>
                  <a:gdLst>
                    <a:gd name="T0" fmla="*/ 126 w 2128"/>
                    <a:gd name="T1" fmla="*/ 0 h 777"/>
                    <a:gd name="T2" fmla="*/ 122 w 2128"/>
                    <a:gd name="T3" fmla="*/ 0 h 777"/>
                    <a:gd name="T4" fmla="*/ 118 w 2128"/>
                    <a:gd name="T5" fmla="*/ 2 h 777"/>
                    <a:gd name="T6" fmla="*/ 114 w 2128"/>
                    <a:gd name="T7" fmla="*/ 4 h 777"/>
                    <a:gd name="T8" fmla="*/ 109 w 2128"/>
                    <a:gd name="T9" fmla="*/ 7 h 777"/>
                    <a:gd name="T10" fmla="*/ 103 w 2128"/>
                    <a:gd name="T11" fmla="*/ 10 h 777"/>
                    <a:gd name="T12" fmla="*/ 96 w 2128"/>
                    <a:gd name="T13" fmla="*/ 14 h 777"/>
                    <a:gd name="T14" fmla="*/ 88 w 2128"/>
                    <a:gd name="T15" fmla="*/ 19 h 777"/>
                    <a:gd name="T16" fmla="*/ 79 w 2128"/>
                    <a:gd name="T17" fmla="*/ 24 h 777"/>
                    <a:gd name="T18" fmla="*/ 71 w 2128"/>
                    <a:gd name="T19" fmla="*/ 29 h 777"/>
                    <a:gd name="T20" fmla="*/ 62 w 2128"/>
                    <a:gd name="T21" fmla="*/ 35 h 777"/>
                    <a:gd name="T22" fmla="*/ 53 w 2128"/>
                    <a:gd name="T23" fmla="*/ 40 h 777"/>
                    <a:gd name="T24" fmla="*/ 44 w 2128"/>
                    <a:gd name="T25" fmla="*/ 45 h 777"/>
                    <a:gd name="T26" fmla="*/ 37 w 2128"/>
                    <a:gd name="T27" fmla="*/ 50 h 777"/>
                    <a:gd name="T28" fmla="*/ 29 w 2128"/>
                    <a:gd name="T29" fmla="*/ 55 h 777"/>
                    <a:gd name="T30" fmla="*/ 23 w 2128"/>
                    <a:gd name="T31" fmla="*/ 59 h 777"/>
                    <a:gd name="T32" fmla="*/ 18 w 2128"/>
                    <a:gd name="T33" fmla="*/ 63 h 777"/>
                    <a:gd name="T34" fmla="*/ 13 w 2128"/>
                    <a:gd name="T35" fmla="*/ 66 h 777"/>
                    <a:gd name="T36" fmla="*/ 9 w 2128"/>
                    <a:gd name="T37" fmla="*/ 69 h 777"/>
                    <a:gd name="T38" fmla="*/ 5 w 2128"/>
                    <a:gd name="T39" fmla="*/ 73 h 777"/>
                    <a:gd name="T40" fmla="*/ 1 w 2128"/>
                    <a:gd name="T41" fmla="*/ 77 h 777"/>
                    <a:gd name="T42" fmla="*/ 1 w 2128"/>
                    <a:gd name="T43" fmla="*/ 81 h 777"/>
                    <a:gd name="T44" fmla="*/ 4 w 2128"/>
                    <a:gd name="T45" fmla="*/ 82 h 777"/>
                    <a:gd name="T46" fmla="*/ 10 w 2128"/>
                    <a:gd name="T47" fmla="*/ 83 h 777"/>
                    <a:gd name="T48" fmla="*/ 18 w 2128"/>
                    <a:gd name="T49" fmla="*/ 84 h 777"/>
                    <a:gd name="T50" fmla="*/ 28 w 2128"/>
                    <a:gd name="T51" fmla="*/ 85 h 777"/>
                    <a:gd name="T52" fmla="*/ 40 w 2128"/>
                    <a:gd name="T53" fmla="*/ 85 h 777"/>
                    <a:gd name="T54" fmla="*/ 53 w 2128"/>
                    <a:gd name="T55" fmla="*/ 86 h 777"/>
                    <a:gd name="T56" fmla="*/ 69 w 2128"/>
                    <a:gd name="T57" fmla="*/ 86 h 777"/>
                    <a:gd name="T58" fmla="*/ 85 w 2128"/>
                    <a:gd name="T59" fmla="*/ 86 h 777"/>
                    <a:gd name="T60" fmla="*/ 103 w 2128"/>
                    <a:gd name="T61" fmla="*/ 86 h 777"/>
                    <a:gd name="T62" fmla="*/ 121 w 2128"/>
                    <a:gd name="T63" fmla="*/ 86 h 777"/>
                    <a:gd name="T64" fmla="*/ 140 w 2128"/>
                    <a:gd name="T65" fmla="*/ 86 h 777"/>
                    <a:gd name="T66" fmla="*/ 157 w 2128"/>
                    <a:gd name="T67" fmla="*/ 86 h 777"/>
                    <a:gd name="T68" fmla="*/ 173 w 2128"/>
                    <a:gd name="T69" fmla="*/ 86 h 777"/>
                    <a:gd name="T70" fmla="*/ 187 w 2128"/>
                    <a:gd name="T71" fmla="*/ 86 h 777"/>
                    <a:gd name="T72" fmla="*/ 199 w 2128"/>
                    <a:gd name="T73" fmla="*/ 86 h 777"/>
                    <a:gd name="T74" fmla="*/ 210 w 2128"/>
                    <a:gd name="T75" fmla="*/ 86 h 777"/>
                    <a:gd name="T76" fmla="*/ 219 w 2128"/>
                    <a:gd name="T77" fmla="*/ 85 h 777"/>
                    <a:gd name="T78" fmla="*/ 226 w 2128"/>
                    <a:gd name="T79" fmla="*/ 84 h 777"/>
                    <a:gd name="T80" fmla="*/ 232 w 2128"/>
                    <a:gd name="T81" fmla="*/ 84 h 777"/>
                    <a:gd name="T82" fmla="*/ 235 w 2128"/>
                    <a:gd name="T83" fmla="*/ 82 h 777"/>
                    <a:gd name="T84" fmla="*/ 237 w 2128"/>
                    <a:gd name="T85" fmla="*/ 79 h 777"/>
                    <a:gd name="T86" fmla="*/ 233 w 2128"/>
                    <a:gd name="T87" fmla="*/ 73 h 777"/>
                    <a:gd name="T88" fmla="*/ 228 w 2128"/>
                    <a:gd name="T89" fmla="*/ 69 h 777"/>
                    <a:gd name="T90" fmla="*/ 222 w 2128"/>
                    <a:gd name="T91" fmla="*/ 65 h 777"/>
                    <a:gd name="T92" fmla="*/ 216 w 2128"/>
                    <a:gd name="T93" fmla="*/ 60 h 777"/>
                    <a:gd name="T94" fmla="*/ 208 w 2128"/>
                    <a:gd name="T95" fmla="*/ 54 h 777"/>
                    <a:gd name="T96" fmla="*/ 200 w 2128"/>
                    <a:gd name="T97" fmla="*/ 49 h 777"/>
                    <a:gd name="T98" fmla="*/ 192 w 2128"/>
                    <a:gd name="T99" fmla="*/ 43 h 777"/>
                    <a:gd name="T100" fmla="*/ 184 w 2128"/>
                    <a:gd name="T101" fmla="*/ 37 h 777"/>
                    <a:gd name="T102" fmla="*/ 175 w 2128"/>
                    <a:gd name="T103" fmla="*/ 31 h 777"/>
                    <a:gd name="T104" fmla="*/ 167 w 2128"/>
                    <a:gd name="T105" fmla="*/ 26 h 777"/>
                    <a:gd name="T106" fmla="*/ 160 w 2128"/>
                    <a:gd name="T107" fmla="*/ 21 h 777"/>
                    <a:gd name="T108" fmla="*/ 153 w 2128"/>
                    <a:gd name="T109" fmla="*/ 16 h 777"/>
                    <a:gd name="T110" fmla="*/ 147 w 2128"/>
                    <a:gd name="T111" fmla="*/ 13 h 777"/>
                    <a:gd name="T112" fmla="*/ 142 w 2128"/>
                    <a:gd name="T113" fmla="*/ 9 h 777"/>
                    <a:gd name="T114" fmla="*/ 137 w 2128"/>
                    <a:gd name="T115" fmla="*/ 7 h 777"/>
                    <a:gd name="T116" fmla="*/ 134 w 2128"/>
                    <a:gd name="T117" fmla="*/ 4 h 777"/>
                    <a:gd name="T118" fmla="*/ 129 w 2128"/>
                    <a:gd name="T119" fmla="*/ 2 h 7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777"/>
                    <a:gd name="T182" fmla="*/ 2128 w 2128"/>
                    <a:gd name="T183" fmla="*/ 777 h 7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777">
                      <a:moveTo>
                        <a:pt x="1150" y="14"/>
                      </a:moveTo>
                      <a:lnTo>
                        <a:pt x="1150" y="13"/>
                      </a:lnTo>
                      <a:lnTo>
                        <a:pt x="1147" y="11"/>
                      </a:lnTo>
                      <a:lnTo>
                        <a:pt x="1142" y="8"/>
                      </a:lnTo>
                      <a:lnTo>
                        <a:pt x="1141" y="4"/>
                      </a:lnTo>
                      <a:lnTo>
                        <a:pt x="1135" y="4"/>
                      </a:lnTo>
                      <a:lnTo>
                        <a:pt x="1134" y="4"/>
                      </a:lnTo>
                      <a:lnTo>
                        <a:pt x="1125" y="0"/>
                      </a:lnTo>
                      <a:lnTo>
                        <a:pt x="1117" y="0"/>
                      </a:lnTo>
                      <a:lnTo>
                        <a:pt x="1113" y="0"/>
                      </a:lnTo>
                      <a:lnTo>
                        <a:pt x="1109" y="0"/>
                      </a:lnTo>
                      <a:lnTo>
                        <a:pt x="1101" y="4"/>
                      </a:lnTo>
                      <a:lnTo>
                        <a:pt x="1099" y="4"/>
                      </a:lnTo>
                      <a:lnTo>
                        <a:pt x="1091" y="4"/>
                      </a:lnTo>
                      <a:lnTo>
                        <a:pt x="1084" y="8"/>
                      </a:lnTo>
                      <a:lnTo>
                        <a:pt x="1077" y="11"/>
                      </a:lnTo>
                      <a:lnTo>
                        <a:pt x="1073" y="13"/>
                      </a:lnTo>
                      <a:lnTo>
                        <a:pt x="1062" y="14"/>
                      </a:lnTo>
                      <a:lnTo>
                        <a:pt x="1054" y="20"/>
                      </a:lnTo>
                      <a:lnTo>
                        <a:pt x="1045" y="25"/>
                      </a:lnTo>
                      <a:lnTo>
                        <a:pt x="1036" y="29"/>
                      </a:lnTo>
                      <a:lnTo>
                        <a:pt x="1032" y="30"/>
                      </a:lnTo>
                      <a:lnTo>
                        <a:pt x="1027" y="34"/>
                      </a:lnTo>
                      <a:lnTo>
                        <a:pt x="1021" y="35"/>
                      </a:lnTo>
                      <a:lnTo>
                        <a:pt x="1015" y="39"/>
                      </a:lnTo>
                      <a:lnTo>
                        <a:pt x="1008" y="42"/>
                      </a:lnTo>
                      <a:lnTo>
                        <a:pt x="1002" y="47"/>
                      </a:lnTo>
                      <a:lnTo>
                        <a:pt x="993" y="48"/>
                      </a:lnTo>
                      <a:lnTo>
                        <a:pt x="985" y="54"/>
                      </a:lnTo>
                      <a:lnTo>
                        <a:pt x="978" y="59"/>
                      </a:lnTo>
                      <a:lnTo>
                        <a:pt x="968" y="63"/>
                      </a:lnTo>
                      <a:lnTo>
                        <a:pt x="961" y="69"/>
                      </a:lnTo>
                      <a:lnTo>
                        <a:pt x="954" y="73"/>
                      </a:lnTo>
                      <a:lnTo>
                        <a:pt x="942" y="78"/>
                      </a:lnTo>
                      <a:lnTo>
                        <a:pt x="935" y="84"/>
                      </a:lnTo>
                      <a:lnTo>
                        <a:pt x="924" y="90"/>
                      </a:lnTo>
                      <a:lnTo>
                        <a:pt x="915" y="97"/>
                      </a:lnTo>
                      <a:lnTo>
                        <a:pt x="905" y="102"/>
                      </a:lnTo>
                      <a:lnTo>
                        <a:pt x="893" y="108"/>
                      </a:lnTo>
                      <a:lnTo>
                        <a:pt x="885" y="115"/>
                      </a:lnTo>
                      <a:lnTo>
                        <a:pt x="873" y="119"/>
                      </a:lnTo>
                      <a:lnTo>
                        <a:pt x="862" y="127"/>
                      </a:lnTo>
                      <a:lnTo>
                        <a:pt x="850" y="133"/>
                      </a:lnTo>
                      <a:lnTo>
                        <a:pt x="838" y="140"/>
                      </a:lnTo>
                      <a:lnTo>
                        <a:pt x="826" y="146"/>
                      </a:lnTo>
                      <a:lnTo>
                        <a:pt x="813" y="154"/>
                      </a:lnTo>
                      <a:lnTo>
                        <a:pt x="803" y="161"/>
                      </a:lnTo>
                      <a:lnTo>
                        <a:pt x="789" y="167"/>
                      </a:lnTo>
                      <a:lnTo>
                        <a:pt x="780" y="179"/>
                      </a:lnTo>
                      <a:lnTo>
                        <a:pt x="767" y="185"/>
                      </a:lnTo>
                      <a:lnTo>
                        <a:pt x="753" y="192"/>
                      </a:lnTo>
                      <a:lnTo>
                        <a:pt x="742" y="198"/>
                      </a:lnTo>
                      <a:lnTo>
                        <a:pt x="730" y="209"/>
                      </a:lnTo>
                      <a:lnTo>
                        <a:pt x="714" y="215"/>
                      </a:lnTo>
                      <a:lnTo>
                        <a:pt x="700" y="222"/>
                      </a:lnTo>
                      <a:lnTo>
                        <a:pt x="690" y="228"/>
                      </a:lnTo>
                      <a:lnTo>
                        <a:pt x="675" y="236"/>
                      </a:lnTo>
                      <a:lnTo>
                        <a:pt x="662" y="245"/>
                      </a:lnTo>
                      <a:lnTo>
                        <a:pt x="648" y="253"/>
                      </a:lnTo>
                      <a:lnTo>
                        <a:pt x="638" y="261"/>
                      </a:lnTo>
                      <a:lnTo>
                        <a:pt x="622" y="270"/>
                      </a:lnTo>
                      <a:lnTo>
                        <a:pt x="608" y="278"/>
                      </a:lnTo>
                      <a:lnTo>
                        <a:pt x="593" y="288"/>
                      </a:lnTo>
                      <a:lnTo>
                        <a:pt x="583" y="295"/>
                      </a:lnTo>
                      <a:lnTo>
                        <a:pt x="568" y="303"/>
                      </a:lnTo>
                      <a:lnTo>
                        <a:pt x="555" y="313"/>
                      </a:lnTo>
                      <a:lnTo>
                        <a:pt x="542" y="320"/>
                      </a:lnTo>
                      <a:lnTo>
                        <a:pt x="528" y="326"/>
                      </a:lnTo>
                      <a:lnTo>
                        <a:pt x="518" y="335"/>
                      </a:lnTo>
                      <a:lnTo>
                        <a:pt x="501" y="342"/>
                      </a:lnTo>
                      <a:lnTo>
                        <a:pt x="488" y="351"/>
                      </a:lnTo>
                      <a:lnTo>
                        <a:pt x="476" y="360"/>
                      </a:lnTo>
                      <a:lnTo>
                        <a:pt x="463" y="368"/>
                      </a:lnTo>
                      <a:lnTo>
                        <a:pt x="449" y="376"/>
                      </a:lnTo>
                      <a:lnTo>
                        <a:pt x="437" y="385"/>
                      </a:lnTo>
                      <a:lnTo>
                        <a:pt x="424" y="393"/>
                      </a:lnTo>
                      <a:lnTo>
                        <a:pt x="412" y="402"/>
                      </a:lnTo>
                      <a:lnTo>
                        <a:pt x="399" y="408"/>
                      </a:lnTo>
                      <a:lnTo>
                        <a:pt x="387" y="417"/>
                      </a:lnTo>
                      <a:lnTo>
                        <a:pt x="377" y="423"/>
                      </a:lnTo>
                      <a:lnTo>
                        <a:pt x="364" y="430"/>
                      </a:lnTo>
                      <a:lnTo>
                        <a:pt x="352" y="440"/>
                      </a:lnTo>
                      <a:lnTo>
                        <a:pt x="343" y="447"/>
                      </a:lnTo>
                      <a:lnTo>
                        <a:pt x="329" y="453"/>
                      </a:lnTo>
                      <a:lnTo>
                        <a:pt x="320" y="462"/>
                      </a:lnTo>
                      <a:lnTo>
                        <a:pt x="309" y="470"/>
                      </a:lnTo>
                      <a:lnTo>
                        <a:pt x="297" y="476"/>
                      </a:lnTo>
                      <a:lnTo>
                        <a:pt x="286" y="481"/>
                      </a:lnTo>
                      <a:lnTo>
                        <a:pt x="274" y="487"/>
                      </a:lnTo>
                      <a:lnTo>
                        <a:pt x="265" y="492"/>
                      </a:lnTo>
                      <a:lnTo>
                        <a:pt x="254" y="500"/>
                      </a:lnTo>
                      <a:lnTo>
                        <a:pt x="245" y="507"/>
                      </a:lnTo>
                      <a:lnTo>
                        <a:pt x="237" y="514"/>
                      </a:lnTo>
                      <a:lnTo>
                        <a:pt x="226" y="519"/>
                      </a:lnTo>
                      <a:lnTo>
                        <a:pt x="218" y="524"/>
                      </a:lnTo>
                      <a:lnTo>
                        <a:pt x="207" y="531"/>
                      </a:lnTo>
                      <a:lnTo>
                        <a:pt x="201" y="537"/>
                      </a:lnTo>
                      <a:lnTo>
                        <a:pt x="191" y="544"/>
                      </a:lnTo>
                      <a:lnTo>
                        <a:pt x="183" y="549"/>
                      </a:lnTo>
                      <a:lnTo>
                        <a:pt x="178" y="556"/>
                      </a:lnTo>
                      <a:lnTo>
                        <a:pt x="167" y="562"/>
                      </a:lnTo>
                      <a:lnTo>
                        <a:pt x="158" y="565"/>
                      </a:lnTo>
                      <a:lnTo>
                        <a:pt x="153" y="569"/>
                      </a:lnTo>
                      <a:lnTo>
                        <a:pt x="145" y="575"/>
                      </a:lnTo>
                      <a:lnTo>
                        <a:pt x="138" y="580"/>
                      </a:lnTo>
                      <a:lnTo>
                        <a:pt x="132" y="584"/>
                      </a:lnTo>
                      <a:lnTo>
                        <a:pt x="124" y="590"/>
                      </a:lnTo>
                      <a:lnTo>
                        <a:pt x="118" y="593"/>
                      </a:lnTo>
                      <a:lnTo>
                        <a:pt x="111" y="601"/>
                      </a:lnTo>
                      <a:lnTo>
                        <a:pt x="103" y="605"/>
                      </a:lnTo>
                      <a:lnTo>
                        <a:pt x="98" y="608"/>
                      </a:lnTo>
                      <a:lnTo>
                        <a:pt x="93" y="613"/>
                      </a:lnTo>
                      <a:lnTo>
                        <a:pt x="86" y="617"/>
                      </a:lnTo>
                      <a:lnTo>
                        <a:pt x="81" y="621"/>
                      </a:lnTo>
                      <a:lnTo>
                        <a:pt x="75" y="626"/>
                      </a:lnTo>
                      <a:lnTo>
                        <a:pt x="73" y="631"/>
                      </a:lnTo>
                      <a:lnTo>
                        <a:pt x="68" y="635"/>
                      </a:lnTo>
                      <a:lnTo>
                        <a:pt x="56" y="642"/>
                      </a:lnTo>
                      <a:lnTo>
                        <a:pt x="50" y="651"/>
                      </a:lnTo>
                      <a:lnTo>
                        <a:pt x="41" y="656"/>
                      </a:lnTo>
                      <a:lnTo>
                        <a:pt x="34" y="664"/>
                      </a:lnTo>
                      <a:lnTo>
                        <a:pt x="26" y="669"/>
                      </a:lnTo>
                      <a:lnTo>
                        <a:pt x="21" y="676"/>
                      </a:lnTo>
                      <a:lnTo>
                        <a:pt x="16" y="681"/>
                      </a:lnTo>
                      <a:lnTo>
                        <a:pt x="11" y="687"/>
                      </a:lnTo>
                      <a:lnTo>
                        <a:pt x="9" y="693"/>
                      </a:lnTo>
                      <a:lnTo>
                        <a:pt x="6" y="698"/>
                      </a:lnTo>
                      <a:lnTo>
                        <a:pt x="2" y="703"/>
                      </a:lnTo>
                      <a:lnTo>
                        <a:pt x="2" y="710"/>
                      </a:lnTo>
                      <a:lnTo>
                        <a:pt x="0" y="719"/>
                      </a:lnTo>
                      <a:lnTo>
                        <a:pt x="2" y="728"/>
                      </a:lnTo>
                      <a:lnTo>
                        <a:pt x="6" y="730"/>
                      </a:lnTo>
                      <a:lnTo>
                        <a:pt x="9" y="736"/>
                      </a:lnTo>
                      <a:lnTo>
                        <a:pt x="13" y="736"/>
                      </a:lnTo>
                      <a:lnTo>
                        <a:pt x="19" y="737"/>
                      </a:lnTo>
                      <a:lnTo>
                        <a:pt x="25" y="739"/>
                      </a:lnTo>
                      <a:lnTo>
                        <a:pt x="32" y="742"/>
                      </a:lnTo>
                      <a:lnTo>
                        <a:pt x="37" y="742"/>
                      </a:lnTo>
                      <a:lnTo>
                        <a:pt x="43" y="743"/>
                      </a:lnTo>
                      <a:lnTo>
                        <a:pt x="50" y="747"/>
                      </a:lnTo>
                      <a:lnTo>
                        <a:pt x="60" y="749"/>
                      </a:lnTo>
                      <a:lnTo>
                        <a:pt x="68" y="749"/>
                      </a:lnTo>
                      <a:lnTo>
                        <a:pt x="77" y="750"/>
                      </a:lnTo>
                      <a:lnTo>
                        <a:pt x="86" y="750"/>
                      </a:lnTo>
                      <a:lnTo>
                        <a:pt x="98" y="753"/>
                      </a:lnTo>
                      <a:lnTo>
                        <a:pt x="106" y="753"/>
                      </a:lnTo>
                      <a:lnTo>
                        <a:pt x="120" y="755"/>
                      </a:lnTo>
                      <a:lnTo>
                        <a:pt x="133" y="755"/>
                      </a:lnTo>
                      <a:lnTo>
                        <a:pt x="148" y="758"/>
                      </a:lnTo>
                      <a:lnTo>
                        <a:pt x="158" y="758"/>
                      </a:lnTo>
                      <a:lnTo>
                        <a:pt x="172" y="758"/>
                      </a:lnTo>
                      <a:lnTo>
                        <a:pt x="187" y="760"/>
                      </a:lnTo>
                      <a:lnTo>
                        <a:pt x="201" y="762"/>
                      </a:lnTo>
                      <a:lnTo>
                        <a:pt x="218" y="762"/>
                      </a:lnTo>
                      <a:lnTo>
                        <a:pt x="234" y="764"/>
                      </a:lnTo>
                      <a:lnTo>
                        <a:pt x="249" y="764"/>
                      </a:lnTo>
                      <a:lnTo>
                        <a:pt x="267" y="764"/>
                      </a:lnTo>
                      <a:lnTo>
                        <a:pt x="284" y="764"/>
                      </a:lnTo>
                      <a:lnTo>
                        <a:pt x="304" y="767"/>
                      </a:lnTo>
                      <a:lnTo>
                        <a:pt x="322" y="767"/>
                      </a:lnTo>
                      <a:lnTo>
                        <a:pt x="339" y="768"/>
                      </a:lnTo>
                      <a:lnTo>
                        <a:pt x="356" y="768"/>
                      </a:lnTo>
                      <a:lnTo>
                        <a:pt x="378" y="772"/>
                      </a:lnTo>
                      <a:lnTo>
                        <a:pt x="398" y="772"/>
                      </a:lnTo>
                      <a:lnTo>
                        <a:pt x="419" y="772"/>
                      </a:lnTo>
                      <a:lnTo>
                        <a:pt x="437" y="772"/>
                      </a:lnTo>
                      <a:lnTo>
                        <a:pt x="460" y="772"/>
                      </a:lnTo>
                      <a:lnTo>
                        <a:pt x="481" y="772"/>
                      </a:lnTo>
                      <a:lnTo>
                        <a:pt x="503" y="772"/>
                      </a:lnTo>
                      <a:lnTo>
                        <a:pt x="524" y="772"/>
                      </a:lnTo>
                      <a:lnTo>
                        <a:pt x="549" y="773"/>
                      </a:lnTo>
                      <a:lnTo>
                        <a:pt x="572" y="773"/>
                      </a:lnTo>
                      <a:lnTo>
                        <a:pt x="593" y="773"/>
                      </a:lnTo>
                      <a:lnTo>
                        <a:pt x="617" y="773"/>
                      </a:lnTo>
                      <a:lnTo>
                        <a:pt x="641" y="776"/>
                      </a:lnTo>
                      <a:lnTo>
                        <a:pt x="666" y="776"/>
                      </a:lnTo>
                      <a:lnTo>
                        <a:pt x="692" y="777"/>
                      </a:lnTo>
                      <a:lnTo>
                        <a:pt x="717" y="777"/>
                      </a:lnTo>
                      <a:lnTo>
                        <a:pt x="744" y="777"/>
                      </a:lnTo>
                      <a:lnTo>
                        <a:pt x="767" y="777"/>
                      </a:lnTo>
                      <a:lnTo>
                        <a:pt x="793" y="777"/>
                      </a:lnTo>
                      <a:lnTo>
                        <a:pt x="819" y="777"/>
                      </a:lnTo>
                      <a:lnTo>
                        <a:pt x="846" y="777"/>
                      </a:lnTo>
                      <a:lnTo>
                        <a:pt x="871" y="777"/>
                      </a:lnTo>
                      <a:lnTo>
                        <a:pt x="901" y="777"/>
                      </a:lnTo>
                      <a:lnTo>
                        <a:pt x="924" y="777"/>
                      </a:lnTo>
                      <a:lnTo>
                        <a:pt x="954" y="777"/>
                      </a:lnTo>
                      <a:lnTo>
                        <a:pt x="982" y="777"/>
                      </a:lnTo>
                      <a:lnTo>
                        <a:pt x="1008" y="777"/>
                      </a:lnTo>
                      <a:lnTo>
                        <a:pt x="1036" y="777"/>
                      </a:lnTo>
                      <a:lnTo>
                        <a:pt x="1066" y="777"/>
                      </a:lnTo>
                      <a:lnTo>
                        <a:pt x="1092" y="777"/>
                      </a:lnTo>
                      <a:lnTo>
                        <a:pt x="1122" y="777"/>
                      </a:lnTo>
                      <a:lnTo>
                        <a:pt x="1150" y="777"/>
                      </a:lnTo>
                      <a:lnTo>
                        <a:pt x="1178" y="777"/>
                      </a:lnTo>
                      <a:lnTo>
                        <a:pt x="1206" y="777"/>
                      </a:lnTo>
                      <a:lnTo>
                        <a:pt x="1233" y="777"/>
                      </a:lnTo>
                      <a:lnTo>
                        <a:pt x="1260" y="777"/>
                      </a:lnTo>
                      <a:lnTo>
                        <a:pt x="1285" y="777"/>
                      </a:lnTo>
                      <a:lnTo>
                        <a:pt x="1313" y="777"/>
                      </a:lnTo>
                      <a:lnTo>
                        <a:pt x="1340" y="777"/>
                      </a:lnTo>
                      <a:lnTo>
                        <a:pt x="1362" y="777"/>
                      </a:lnTo>
                      <a:lnTo>
                        <a:pt x="1389" y="777"/>
                      </a:lnTo>
                      <a:lnTo>
                        <a:pt x="1413" y="777"/>
                      </a:lnTo>
                      <a:lnTo>
                        <a:pt x="1438" y="777"/>
                      </a:lnTo>
                      <a:lnTo>
                        <a:pt x="1462" y="777"/>
                      </a:lnTo>
                      <a:lnTo>
                        <a:pt x="1485" y="777"/>
                      </a:lnTo>
                      <a:lnTo>
                        <a:pt x="1507" y="777"/>
                      </a:lnTo>
                      <a:lnTo>
                        <a:pt x="1530" y="777"/>
                      </a:lnTo>
                      <a:lnTo>
                        <a:pt x="1554" y="776"/>
                      </a:lnTo>
                      <a:lnTo>
                        <a:pt x="1573" y="776"/>
                      </a:lnTo>
                      <a:lnTo>
                        <a:pt x="1598" y="776"/>
                      </a:lnTo>
                      <a:lnTo>
                        <a:pt x="1619" y="776"/>
                      </a:lnTo>
                      <a:lnTo>
                        <a:pt x="1638" y="776"/>
                      </a:lnTo>
                      <a:lnTo>
                        <a:pt x="1658" y="776"/>
                      </a:lnTo>
                      <a:lnTo>
                        <a:pt x="1680" y="776"/>
                      </a:lnTo>
                      <a:lnTo>
                        <a:pt x="1698" y="776"/>
                      </a:lnTo>
                      <a:lnTo>
                        <a:pt x="1716" y="773"/>
                      </a:lnTo>
                      <a:lnTo>
                        <a:pt x="1735" y="773"/>
                      </a:lnTo>
                      <a:lnTo>
                        <a:pt x="1753" y="773"/>
                      </a:lnTo>
                      <a:lnTo>
                        <a:pt x="1770" y="773"/>
                      </a:lnTo>
                      <a:lnTo>
                        <a:pt x="1789" y="773"/>
                      </a:lnTo>
                      <a:lnTo>
                        <a:pt x="1808" y="773"/>
                      </a:lnTo>
                      <a:lnTo>
                        <a:pt x="1821" y="773"/>
                      </a:lnTo>
                      <a:lnTo>
                        <a:pt x="1839" y="773"/>
                      </a:lnTo>
                      <a:lnTo>
                        <a:pt x="1855" y="772"/>
                      </a:lnTo>
                      <a:lnTo>
                        <a:pt x="1868" y="772"/>
                      </a:lnTo>
                      <a:lnTo>
                        <a:pt x="1883" y="772"/>
                      </a:lnTo>
                      <a:lnTo>
                        <a:pt x="1898" y="772"/>
                      </a:lnTo>
                      <a:lnTo>
                        <a:pt x="1912" y="772"/>
                      </a:lnTo>
                      <a:lnTo>
                        <a:pt x="1925" y="768"/>
                      </a:lnTo>
                      <a:lnTo>
                        <a:pt x="1938" y="768"/>
                      </a:lnTo>
                      <a:lnTo>
                        <a:pt x="1951" y="768"/>
                      </a:lnTo>
                      <a:lnTo>
                        <a:pt x="1964" y="767"/>
                      </a:lnTo>
                      <a:lnTo>
                        <a:pt x="1976" y="767"/>
                      </a:lnTo>
                      <a:lnTo>
                        <a:pt x="1989" y="764"/>
                      </a:lnTo>
                      <a:lnTo>
                        <a:pt x="1997" y="764"/>
                      </a:lnTo>
                      <a:lnTo>
                        <a:pt x="2008" y="762"/>
                      </a:lnTo>
                      <a:lnTo>
                        <a:pt x="2017" y="762"/>
                      </a:lnTo>
                      <a:lnTo>
                        <a:pt x="2029" y="760"/>
                      </a:lnTo>
                      <a:lnTo>
                        <a:pt x="2040" y="760"/>
                      </a:lnTo>
                      <a:lnTo>
                        <a:pt x="2047" y="758"/>
                      </a:lnTo>
                      <a:lnTo>
                        <a:pt x="2057" y="758"/>
                      </a:lnTo>
                      <a:lnTo>
                        <a:pt x="2063" y="755"/>
                      </a:lnTo>
                      <a:lnTo>
                        <a:pt x="2070" y="755"/>
                      </a:lnTo>
                      <a:lnTo>
                        <a:pt x="2079" y="753"/>
                      </a:lnTo>
                      <a:lnTo>
                        <a:pt x="2083" y="750"/>
                      </a:lnTo>
                      <a:lnTo>
                        <a:pt x="2090" y="750"/>
                      </a:lnTo>
                      <a:lnTo>
                        <a:pt x="2094" y="749"/>
                      </a:lnTo>
                      <a:lnTo>
                        <a:pt x="2098" y="747"/>
                      </a:lnTo>
                      <a:lnTo>
                        <a:pt x="2106" y="743"/>
                      </a:lnTo>
                      <a:lnTo>
                        <a:pt x="2109" y="742"/>
                      </a:lnTo>
                      <a:lnTo>
                        <a:pt x="2115" y="742"/>
                      </a:lnTo>
                      <a:lnTo>
                        <a:pt x="2120" y="736"/>
                      </a:lnTo>
                      <a:lnTo>
                        <a:pt x="2127" y="733"/>
                      </a:lnTo>
                      <a:lnTo>
                        <a:pt x="2128" y="725"/>
                      </a:lnTo>
                      <a:lnTo>
                        <a:pt x="2128" y="723"/>
                      </a:lnTo>
                      <a:lnTo>
                        <a:pt x="2127" y="713"/>
                      </a:lnTo>
                      <a:lnTo>
                        <a:pt x="2123" y="706"/>
                      </a:lnTo>
                      <a:lnTo>
                        <a:pt x="2118" y="694"/>
                      </a:lnTo>
                      <a:lnTo>
                        <a:pt x="2113" y="687"/>
                      </a:lnTo>
                      <a:lnTo>
                        <a:pt x="2103" y="676"/>
                      </a:lnTo>
                      <a:lnTo>
                        <a:pt x="2093" y="668"/>
                      </a:lnTo>
                      <a:lnTo>
                        <a:pt x="2088" y="659"/>
                      </a:lnTo>
                      <a:lnTo>
                        <a:pt x="2081" y="656"/>
                      </a:lnTo>
                      <a:lnTo>
                        <a:pt x="2076" y="651"/>
                      </a:lnTo>
                      <a:lnTo>
                        <a:pt x="2070" y="644"/>
                      </a:lnTo>
                      <a:lnTo>
                        <a:pt x="2063" y="638"/>
                      </a:lnTo>
                      <a:lnTo>
                        <a:pt x="2057" y="631"/>
                      </a:lnTo>
                      <a:lnTo>
                        <a:pt x="2049" y="623"/>
                      </a:lnTo>
                      <a:lnTo>
                        <a:pt x="2044" y="620"/>
                      </a:lnTo>
                      <a:lnTo>
                        <a:pt x="2033" y="610"/>
                      </a:lnTo>
                      <a:lnTo>
                        <a:pt x="2021" y="605"/>
                      </a:lnTo>
                      <a:lnTo>
                        <a:pt x="2015" y="596"/>
                      </a:lnTo>
                      <a:lnTo>
                        <a:pt x="2006" y="590"/>
                      </a:lnTo>
                      <a:lnTo>
                        <a:pt x="1997" y="583"/>
                      </a:lnTo>
                      <a:lnTo>
                        <a:pt x="1989" y="575"/>
                      </a:lnTo>
                      <a:lnTo>
                        <a:pt x="1978" y="569"/>
                      </a:lnTo>
                      <a:lnTo>
                        <a:pt x="1967" y="562"/>
                      </a:lnTo>
                      <a:lnTo>
                        <a:pt x="1959" y="553"/>
                      </a:lnTo>
                      <a:lnTo>
                        <a:pt x="1947" y="547"/>
                      </a:lnTo>
                      <a:lnTo>
                        <a:pt x="1937" y="537"/>
                      </a:lnTo>
                      <a:lnTo>
                        <a:pt x="1925" y="531"/>
                      </a:lnTo>
                      <a:lnTo>
                        <a:pt x="1916" y="522"/>
                      </a:lnTo>
                      <a:lnTo>
                        <a:pt x="1904" y="514"/>
                      </a:lnTo>
                      <a:lnTo>
                        <a:pt x="1892" y="506"/>
                      </a:lnTo>
                      <a:lnTo>
                        <a:pt x="1882" y="500"/>
                      </a:lnTo>
                      <a:lnTo>
                        <a:pt x="1868" y="489"/>
                      </a:lnTo>
                      <a:lnTo>
                        <a:pt x="1859" y="481"/>
                      </a:lnTo>
                      <a:lnTo>
                        <a:pt x="1845" y="472"/>
                      </a:lnTo>
                      <a:lnTo>
                        <a:pt x="1834" y="464"/>
                      </a:lnTo>
                      <a:lnTo>
                        <a:pt x="1821" y="457"/>
                      </a:lnTo>
                      <a:lnTo>
                        <a:pt x="1809" y="447"/>
                      </a:lnTo>
                      <a:lnTo>
                        <a:pt x="1797" y="440"/>
                      </a:lnTo>
                      <a:lnTo>
                        <a:pt x="1786" y="430"/>
                      </a:lnTo>
                      <a:lnTo>
                        <a:pt x="1773" y="421"/>
                      </a:lnTo>
                      <a:lnTo>
                        <a:pt x="1759" y="412"/>
                      </a:lnTo>
                      <a:lnTo>
                        <a:pt x="1748" y="402"/>
                      </a:lnTo>
                      <a:lnTo>
                        <a:pt x="1736" y="394"/>
                      </a:lnTo>
                      <a:lnTo>
                        <a:pt x="1723" y="385"/>
                      </a:lnTo>
                      <a:lnTo>
                        <a:pt x="1709" y="376"/>
                      </a:lnTo>
                      <a:lnTo>
                        <a:pt x="1698" y="368"/>
                      </a:lnTo>
                      <a:lnTo>
                        <a:pt x="1688" y="360"/>
                      </a:lnTo>
                      <a:lnTo>
                        <a:pt x="1672" y="350"/>
                      </a:lnTo>
                      <a:lnTo>
                        <a:pt x="1659" y="339"/>
                      </a:lnTo>
                      <a:lnTo>
                        <a:pt x="1647" y="333"/>
                      </a:lnTo>
                      <a:lnTo>
                        <a:pt x="1634" y="325"/>
                      </a:lnTo>
                      <a:lnTo>
                        <a:pt x="1621" y="314"/>
                      </a:lnTo>
                      <a:lnTo>
                        <a:pt x="1611" y="305"/>
                      </a:lnTo>
                      <a:lnTo>
                        <a:pt x="1598" y="300"/>
                      </a:lnTo>
                      <a:lnTo>
                        <a:pt x="1585" y="290"/>
                      </a:lnTo>
                      <a:lnTo>
                        <a:pt x="1571" y="280"/>
                      </a:lnTo>
                      <a:lnTo>
                        <a:pt x="1560" y="271"/>
                      </a:lnTo>
                      <a:lnTo>
                        <a:pt x="1548" y="264"/>
                      </a:lnTo>
                      <a:lnTo>
                        <a:pt x="1535" y="256"/>
                      </a:lnTo>
                      <a:lnTo>
                        <a:pt x="1524" y="247"/>
                      </a:lnTo>
                      <a:lnTo>
                        <a:pt x="1514" y="236"/>
                      </a:lnTo>
                      <a:lnTo>
                        <a:pt x="1501" y="231"/>
                      </a:lnTo>
                      <a:lnTo>
                        <a:pt x="1490" y="222"/>
                      </a:lnTo>
                      <a:lnTo>
                        <a:pt x="1478" y="215"/>
                      </a:lnTo>
                      <a:lnTo>
                        <a:pt x="1466" y="206"/>
                      </a:lnTo>
                      <a:lnTo>
                        <a:pt x="1457" y="198"/>
                      </a:lnTo>
                      <a:lnTo>
                        <a:pt x="1447" y="192"/>
                      </a:lnTo>
                      <a:lnTo>
                        <a:pt x="1435" y="185"/>
                      </a:lnTo>
                      <a:lnTo>
                        <a:pt x="1426" y="179"/>
                      </a:lnTo>
                      <a:lnTo>
                        <a:pt x="1414" y="172"/>
                      </a:lnTo>
                      <a:lnTo>
                        <a:pt x="1405" y="167"/>
                      </a:lnTo>
                      <a:lnTo>
                        <a:pt x="1395" y="158"/>
                      </a:lnTo>
                      <a:lnTo>
                        <a:pt x="1385" y="151"/>
                      </a:lnTo>
                      <a:lnTo>
                        <a:pt x="1375" y="145"/>
                      </a:lnTo>
                      <a:lnTo>
                        <a:pt x="1367" y="140"/>
                      </a:lnTo>
                      <a:lnTo>
                        <a:pt x="1358" y="133"/>
                      </a:lnTo>
                      <a:lnTo>
                        <a:pt x="1349" y="128"/>
                      </a:lnTo>
                      <a:lnTo>
                        <a:pt x="1340" y="124"/>
                      </a:lnTo>
                      <a:lnTo>
                        <a:pt x="1333" y="117"/>
                      </a:lnTo>
                      <a:lnTo>
                        <a:pt x="1322" y="114"/>
                      </a:lnTo>
                      <a:lnTo>
                        <a:pt x="1315" y="108"/>
                      </a:lnTo>
                      <a:lnTo>
                        <a:pt x="1306" y="102"/>
                      </a:lnTo>
                      <a:lnTo>
                        <a:pt x="1298" y="98"/>
                      </a:lnTo>
                      <a:lnTo>
                        <a:pt x="1290" y="94"/>
                      </a:lnTo>
                      <a:lnTo>
                        <a:pt x="1283" y="90"/>
                      </a:lnTo>
                      <a:lnTo>
                        <a:pt x="1276" y="84"/>
                      </a:lnTo>
                      <a:lnTo>
                        <a:pt x="1270" y="80"/>
                      </a:lnTo>
                      <a:lnTo>
                        <a:pt x="1262" y="77"/>
                      </a:lnTo>
                      <a:lnTo>
                        <a:pt x="1256" y="72"/>
                      </a:lnTo>
                      <a:lnTo>
                        <a:pt x="1247" y="69"/>
                      </a:lnTo>
                      <a:lnTo>
                        <a:pt x="1241" y="63"/>
                      </a:lnTo>
                      <a:lnTo>
                        <a:pt x="1236" y="60"/>
                      </a:lnTo>
                      <a:lnTo>
                        <a:pt x="1229" y="55"/>
                      </a:lnTo>
                      <a:lnTo>
                        <a:pt x="1224" y="54"/>
                      </a:lnTo>
                      <a:lnTo>
                        <a:pt x="1217" y="52"/>
                      </a:lnTo>
                      <a:lnTo>
                        <a:pt x="1213" y="47"/>
                      </a:lnTo>
                      <a:lnTo>
                        <a:pt x="1206" y="44"/>
                      </a:lnTo>
                      <a:lnTo>
                        <a:pt x="1202" y="39"/>
                      </a:lnTo>
                      <a:lnTo>
                        <a:pt x="1197" y="39"/>
                      </a:lnTo>
                      <a:lnTo>
                        <a:pt x="1189" y="34"/>
                      </a:lnTo>
                      <a:lnTo>
                        <a:pt x="1181" y="34"/>
                      </a:lnTo>
                      <a:lnTo>
                        <a:pt x="1174" y="26"/>
                      </a:lnTo>
                      <a:lnTo>
                        <a:pt x="1168" y="25"/>
                      </a:lnTo>
                      <a:lnTo>
                        <a:pt x="1160" y="20"/>
                      </a:lnTo>
                      <a:lnTo>
                        <a:pt x="1151" y="14"/>
                      </a:lnTo>
                      <a:lnTo>
                        <a:pt x="1150" y="14"/>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09" name="Freeform 144"/>
                <p:cNvSpPr>
                  <a:spLocks/>
                </p:cNvSpPr>
                <p:nvPr/>
              </p:nvSpPr>
              <p:spPr bwMode="auto">
                <a:xfrm>
                  <a:off x="3297" y="2370"/>
                  <a:ext cx="156" cy="346"/>
                </a:xfrm>
                <a:custGeom>
                  <a:avLst/>
                  <a:gdLst>
                    <a:gd name="T0" fmla="*/ 12 w 467"/>
                    <a:gd name="T1" fmla="*/ 1 h 1040"/>
                    <a:gd name="T2" fmla="*/ 17 w 467"/>
                    <a:gd name="T3" fmla="*/ 0 h 1040"/>
                    <a:gd name="T4" fmla="*/ 21 w 467"/>
                    <a:gd name="T5" fmla="*/ 0 h 1040"/>
                    <a:gd name="T6" fmla="*/ 24 w 467"/>
                    <a:gd name="T7" fmla="*/ 0 h 1040"/>
                    <a:gd name="T8" fmla="*/ 27 w 467"/>
                    <a:gd name="T9" fmla="*/ 0 h 1040"/>
                    <a:gd name="T10" fmla="*/ 30 w 467"/>
                    <a:gd name="T11" fmla="*/ 0 h 1040"/>
                    <a:gd name="T12" fmla="*/ 33 w 467"/>
                    <a:gd name="T13" fmla="*/ 1 h 1040"/>
                    <a:gd name="T14" fmla="*/ 38 w 467"/>
                    <a:gd name="T15" fmla="*/ 1 h 1040"/>
                    <a:gd name="T16" fmla="*/ 42 w 467"/>
                    <a:gd name="T17" fmla="*/ 1 h 1040"/>
                    <a:gd name="T18" fmla="*/ 45 w 467"/>
                    <a:gd name="T19" fmla="*/ 2 h 1040"/>
                    <a:gd name="T20" fmla="*/ 50 w 467"/>
                    <a:gd name="T21" fmla="*/ 6 h 1040"/>
                    <a:gd name="T22" fmla="*/ 51 w 467"/>
                    <a:gd name="T23" fmla="*/ 9 h 1040"/>
                    <a:gd name="T24" fmla="*/ 52 w 467"/>
                    <a:gd name="T25" fmla="*/ 13 h 1040"/>
                    <a:gd name="T26" fmla="*/ 52 w 467"/>
                    <a:gd name="T27" fmla="*/ 17 h 1040"/>
                    <a:gd name="T28" fmla="*/ 50 w 467"/>
                    <a:gd name="T29" fmla="*/ 21 h 1040"/>
                    <a:gd name="T30" fmla="*/ 47 w 467"/>
                    <a:gd name="T31" fmla="*/ 24 h 1040"/>
                    <a:gd name="T32" fmla="*/ 42 w 467"/>
                    <a:gd name="T33" fmla="*/ 27 h 1040"/>
                    <a:gd name="T34" fmla="*/ 40 w 467"/>
                    <a:gd name="T35" fmla="*/ 30 h 1040"/>
                    <a:gd name="T36" fmla="*/ 39 w 467"/>
                    <a:gd name="T37" fmla="*/ 33 h 1040"/>
                    <a:gd name="T38" fmla="*/ 39 w 467"/>
                    <a:gd name="T39" fmla="*/ 37 h 1040"/>
                    <a:gd name="T40" fmla="*/ 40 w 467"/>
                    <a:gd name="T41" fmla="*/ 43 h 1040"/>
                    <a:gd name="T42" fmla="*/ 40 w 467"/>
                    <a:gd name="T43" fmla="*/ 50 h 1040"/>
                    <a:gd name="T44" fmla="*/ 41 w 467"/>
                    <a:gd name="T45" fmla="*/ 59 h 1040"/>
                    <a:gd name="T46" fmla="*/ 42 w 467"/>
                    <a:gd name="T47" fmla="*/ 67 h 1040"/>
                    <a:gd name="T48" fmla="*/ 43 w 467"/>
                    <a:gd name="T49" fmla="*/ 75 h 1040"/>
                    <a:gd name="T50" fmla="*/ 43 w 467"/>
                    <a:gd name="T51" fmla="*/ 83 h 1040"/>
                    <a:gd name="T52" fmla="*/ 44 w 467"/>
                    <a:gd name="T53" fmla="*/ 91 h 1040"/>
                    <a:gd name="T54" fmla="*/ 45 w 467"/>
                    <a:gd name="T55" fmla="*/ 97 h 1040"/>
                    <a:gd name="T56" fmla="*/ 45 w 467"/>
                    <a:gd name="T57" fmla="*/ 103 h 1040"/>
                    <a:gd name="T58" fmla="*/ 44 w 467"/>
                    <a:gd name="T59" fmla="*/ 107 h 1040"/>
                    <a:gd name="T60" fmla="*/ 43 w 467"/>
                    <a:gd name="T61" fmla="*/ 110 h 1040"/>
                    <a:gd name="T62" fmla="*/ 39 w 467"/>
                    <a:gd name="T63" fmla="*/ 113 h 1040"/>
                    <a:gd name="T64" fmla="*/ 35 w 467"/>
                    <a:gd name="T65" fmla="*/ 113 h 1040"/>
                    <a:gd name="T66" fmla="*/ 32 w 467"/>
                    <a:gd name="T67" fmla="*/ 114 h 1040"/>
                    <a:gd name="T68" fmla="*/ 29 w 467"/>
                    <a:gd name="T69" fmla="*/ 115 h 1040"/>
                    <a:gd name="T70" fmla="*/ 26 w 467"/>
                    <a:gd name="T71" fmla="*/ 115 h 1040"/>
                    <a:gd name="T72" fmla="*/ 22 w 467"/>
                    <a:gd name="T73" fmla="*/ 115 h 1040"/>
                    <a:gd name="T74" fmla="*/ 19 w 467"/>
                    <a:gd name="T75" fmla="*/ 114 h 1040"/>
                    <a:gd name="T76" fmla="*/ 16 w 467"/>
                    <a:gd name="T77" fmla="*/ 114 h 1040"/>
                    <a:gd name="T78" fmla="*/ 12 w 467"/>
                    <a:gd name="T79" fmla="*/ 112 h 1040"/>
                    <a:gd name="T80" fmla="*/ 8 w 467"/>
                    <a:gd name="T81" fmla="*/ 109 h 1040"/>
                    <a:gd name="T82" fmla="*/ 7 w 467"/>
                    <a:gd name="T83" fmla="*/ 106 h 1040"/>
                    <a:gd name="T84" fmla="*/ 6 w 467"/>
                    <a:gd name="T85" fmla="*/ 100 h 1040"/>
                    <a:gd name="T86" fmla="*/ 6 w 467"/>
                    <a:gd name="T87" fmla="*/ 94 h 1040"/>
                    <a:gd name="T88" fmla="*/ 7 w 467"/>
                    <a:gd name="T89" fmla="*/ 86 h 1040"/>
                    <a:gd name="T90" fmla="*/ 8 w 467"/>
                    <a:gd name="T91" fmla="*/ 77 h 1040"/>
                    <a:gd name="T92" fmla="*/ 9 w 467"/>
                    <a:gd name="T93" fmla="*/ 69 h 1040"/>
                    <a:gd name="T94" fmla="*/ 10 w 467"/>
                    <a:gd name="T95" fmla="*/ 60 h 1040"/>
                    <a:gd name="T96" fmla="*/ 11 w 467"/>
                    <a:gd name="T97" fmla="*/ 51 h 1040"/>
                    <a:gd name="T98" fmla="*/ 12 w 467"/>
                    <a:gd name="T99" fmla="*/ 44 h 1040"/>
                    <a:gd name="T100" fmla="*/ 12 w 467"/>
                    <a:gd name="T101" fmla="*/ 37 h 1040"/>
                    <a:gd name="T102" fmla="*/ 13 w 467"/>
                    <a:gd name="T103" fmla="*/ 32 h 1040"/>
                    <a:gd name="T104" fmla="*/ 13 w 467"/>
                    <a:gd name="T105" fmla="*/ 29 h 1040"/>
                    <a:gd name="T106" fmla="*/ 9 w 467"/>
                    <a:gd name="T107" fmla="*/ 25 h 1040"/>
                    <a:gd name="T108" fmla="*/ 4 w 467"/>
                    <a:gd name="T109" fmla="*/ 21 h 1040"/>
                    <a:gd name="T110" fmla="*/ 0 w 467"/>
                    <a:gd name="T111" fmla="*/ 17 h 1040"/>
                    <a:gd name="T112" fmla="*/ 0 w 467"/>
                    <a:gd name="T113" fmla="*/ 13 h 1040"/>
                    <a:gd name="T114" fmla="*/ 1 w 467"/>
                    <a:gd name="T115" fmla="*/ 10 h 1040"/>
                    <a:gd name="T116" fmla="*/ 3 w 467"/>
                    <a:gd name="T117" fmla="*/ 6 h 1040"/>
                    <a:gd name="T118" fmla="*/ 8 w 467"/>
                    <a:gd name="T119" fmla="*/ 2 h 1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7"/>
                    <a:gd name="T181" fmla="*/ 0 h 1040"/>
                    <a:gd name="T182" fmla="*/ 467 w 467"/>
                    <a:gd name="T183" fmla="*/ 1040 h 1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7" h="1040">
                      <a:moveTo>
                        <a:pt x="90" y="9"/>
                      </a:moveTo>
                      <a:lnTo>
                        <a:pt x="94" y="6"/>
                      </a:lnTo>
                      <a:lnTo>
                        <a:pt x="97" y="5"/>
                      </a:lnTo>
                      <a:lnTo>
                        <a:pt x="102" y="5"/>
                      </a:lnTo>
                      <a:lnTo>
                        <a:pt x="111" y="5"/>
                      </a:lnTo>
                      <a:lnTo>
                        <a:pt x="115" y="5"/>
                      </a:lnTo>
                      <a:lnTo>
                        <a:pt x="125" y="2"/>
                      </a:lnTo>
                      <a:lnTo>
                        <a:pt x="132" y="2"/>
                      </a:lnTo>
                      <a:lnTo>
                        <a:pt x="141" y="2"/>
                      </a:lnTo>
                      <a:lnTo>
                        <a:pt x="150" y="0"/>
                      </a:lnTo>
                      <a:lnTo>
                        <a:pt x="159" y="0"/>
                      </a:lnTo>
                      <a:lnTo>
                        <a:pt x="168" y="0"/>
                      </a:lnTo>
                      <a:lnTo>
                        <a:pt x="179" y="0"/>
                      </a:lnTo>
                      <a:lnTo>
                        <a:pt x="184" y="0"/>
                      </a:lnTo>
                      <a:lnTo>
                        <a:pt x="188" y="0"/>
                      </a:lnTo>
                      <a:lnTo>
                        <a:pt x="196" y="0"/>
                      </a:lnTo>
                      <a:lnTo>
                        <a:pt x="200" y="0"/>
                      </a:lnTo>
                      <a:lnTo>
                        <a:pt x="206" y="0"/>
                      </a:lnTo>
                      <a:lnTo>
                        <a:pt x="211" y="0"/>
                      </a:lnTo>
                      <a:lnTo>
                        <a:pt x="218" y="0"/>
                      </a:lnTo>
                      <a:lnTo>
                        <a:pt x="223" y="0"/>
                      </a:lnTo>
                      <a:lnTo>
                        <a:pt x="227" y="0"/>
                      </a:lnTo>
                      <a:lnTo>
                        <a:pt x="232" y="0"/>
                      </a:lnTo>
                      <a:lnTo>
                        <a:pt x="240" y="0"/>
                      </a:lnTo>
                      <a:lnTo>
                        <a:pt x="245" y="0"/>
                      </a:lnTo>
                      <a:lnTo>
                        <a:pt x="250" y="0"/>
                      </a:lnTo>
                      <a:lnTo>
                        <a:pt x="257" y="0"/>
                      </a:lnTo>
                      <a:lnTo>
                        <a:pt x="262" y="0"/>
                      </a:lnTo>
                      <a:lnTo>
                        <a:pt x="265" y="2"/>
                      </a:lnTo>
                      <a:lnTo>
                        <a:pt x="271" y="2"/>
                      </a:lnTo>
                      <a:lnTo>
                        <a:pt x="277" y="2"/>
                      </a:lnTo>
                      <a:lnTo>
                        <a:pt x="282" y="2"/>
                      </a:lnTo>
                      <a:lnTo>
                        <a:pt x="288" y="2"/>
                      </a:lnTo>
                      <a:lnTo>
                        <a:pt x="292" y="2"/>
                      </a:lnTo>
                      <a:lnTo>
                        <a:pt x="300" y="5"/>
                      </a:lnTo>
                      <a:lnTo>
                        <a:pt x="305" y="5"/>
                      </a:lnTo>
                      <a:lnTo>
                        <a:pt x="308" y="5"/>
                      </a:lnTo>
                      <a:lnTo>
                        <a:pt x="317" y="5"/>
                      </a:lnTo>
                      <a:lnTo>
                        <a:pt x="330" y="5"/>
                      </a:lnTo>
                      <a:lnTo>
                        <a:pt x="338" y="5"/>
                      </a:lnTo>
                      <a:lnTo>
                        <a:pt x="347" y="6"/>
                      </a:lnTo>
                      <a:lnTo>
                        <a:pt x="355" y="6"/>
                      </a:lnTo>
                      <a:lnTo>
                        <a:pt x="363" y="9"/>
                      </a:lnTo>
                      <a:lnTo>
                        <a:pt x="369" y="11"/>
                      </a:lnTo>
                      <a:lnTo>
                        <a:pt x="374" y="11"/>
                      </a:lnTo>
                      <a:lnTo>
                        <a:pt x="379" y="11"/>
                      </a:lnTo>
                      <a:lnTo>
                        <a:pt x="383" y="14"/>
                      </a:lnTo>
                      <a:lnTo>
                        <a:pt x="390" y="15"/>
                      </a:lnTo>
                      <a:lnTo>
                        <a:pt x="396" y="18"/>
                      </a:lnTo>
                      <a:lnTo>
                        <a:pt x="403" y="21"/>
                      </a:lnTo>
                      <a:lnTo>
                        <a:pt x="417" y="27"/>
                      </a:lnTo>
                      <a:lnTo>
                        <a:pt x="424" y="30"/>
                      </a:lnTo>
                      <a:lnTo>
                        <a:pt x="433" y="35"/>
                      </a:lnTo>
                      <a:lnTo>
                        <a:pt x="439" y="44"/>
                      </a:lnTo>
                      <a:lnTo>
                        <a:pt x="447" y="52"/>
                      </a:lnTo>
                      <a:lnTo>
                        <a:pt x="451" y="60"/>
                      </a:lnTo>
                      <a:lnTo>
                        <a:pt x="458" y="69"/>
                      </a:lnTo>
                      <a:lnTo>
                        <a:pt x="462" y="74"/>
                      </a:lnTo>
                      <a:lnTo>
                        <a:pt x="462" y="79"/>
                      </a:lnTo>
                      <a:lnTo>
                        <a:pt x="462" y="84"/>
                      </a:lnTo>
                      <a:lnTo>
                        <a:pt x="464" y="90"/>
                      </a:lnTo>
                      <a:lnTo>
                        <a:pt x="467" y="95"/>
                      </a:lnTo>
                      <a:lnTo>
                        <a:pt x="467" y="101"/>
                      </a:lnTo>
                      <a:lnTo>
                        <a:pt x="467" y="109"/>
                      </a:lnTo>
                      <a:lnTo>
                        <a:pt x="467" y="118"/>
                      </a:lnTo>
                      <a:lnTo>
                        <a:pt x="467" y="125"/>
                      </a:lnTo>
                      <a:lnTo>
                        <a:pt x="467" y="134"/>
                      </a:lnTo>
                      <a:lnTo>
                        <a:pt x="467" y="143"/>
                      </a:lnTo>
                      <a:lnTo>
                        <a:pt x="467" y="150"/>
                      </a:lnTo>
                      <a:lnTo>
                        <a:pt x="464" y="156"/>
                      </a:lnTo>
                      <a:lnTo>
                        <a:pt x="462" y="165"/>
                      </a:lnTo>
                      <a:lnTo>
                        <a:pt x="462" y="171"/>
                      </a:lnTo>
                      <a:lnTo>
                        <a:pt x="458" y="178"/>
                      </a:lnTo>
                      <a:lnTo>
                        <a:pt x="454" y="181"/>
                      </a:lnTo>
                      <a:lnTo>
                        <a:pt x="451" y="189"/>
                      </a:lnTo>
                      <a:lnTo>
                        <a:pt x="449" y="193"/>
                      </a:lnTo>
                      <a:lnTo>
                        <a:pt x="445" y="198"/>
                      </a:lnTo>
                      <a:lnTo>
                        <a:pt x="438" y="203"/>
                      </a:lnTo>
                      <a:lnTo>
                        <a:pt x="432" y="211"/>
                      </a:lnTo>
                      <a:lnTo>
                        <a:pt x="422" y="217"/>
                      </a:lnTo>
                      <a:lnTo>
                        <a:pt x="415" y="225"/>
                      </a:lnTo>
                      <a:lnTo>
                        <a:pt x="403" y="228"/>
                      </a:lnTo>
                      <a:lnTo>
                        <a:pt x="396" y="233"/>
                      </a:lnTo>
                      <a:lnTo>
                        <a:pt x="389" y="237"/>
                      </a:lnTo>
                      <a:lnTo>
                        <a:pt x="381" y="241"/>
                      </a:lnTo>
                      <a:lnTo>
                        <a:pt x="372" y="247"/>
                      </a:lnTo>
                      <a:lnTo>
                        <a:pt x="368" y="251"/>
                      </a:lnTo>
                      <a:lnTo>
                        <a:pt x="360" y="262"/>
                      </a:lnTo>
                      <a:lnTo>
                        <a:pt x="356" y="270"/>
                      </a:lnTo>
                      <a:lnTo>
                        <a:pt x="355" y="272"/>
                      </a:lnTo>
                      <a:lnTo>
                        <a:pt x="355" y="276"/>
                      </a:lnTo>
                      <a:lnTo>
                        <a:pt x="352" y="280"/>
                      </a:lnTo>
                      <a:lnTo>
                        <a:pt x="352" y="283"/>
                      </a:lnTo>
                      <a:lnTo>
                        <a:pt x="352" y="290"/>
                      </a:lnTo>
                      <a:lnTo>
                        <a:pt x="352" y="297"/>
                      </a:lnTo>
                      <a:lnTo>
                        <a:pt x="352" y="305"/>
                      </a:lnTo>
                      <a:lnTo>
                        <a:pt x="352" y="311"/>
                      </a:lnTo>
                      <a:lnTo>
                        <a:pt x="352" y="320"/>
                      </a:lnTo>
                      <a:lnTo>
                        <a:pt x="352" y="330"/>
                      </a:lnTo>
                      <a:lnTo>
                        <a:pt x="352" y="337"/>
                      </a:lnTo>
                      <a:lnTo>
                        <a:pt x="352" y="348"/>
                      </a:lnTo>
                      <a:lnTo>
                        <a:pt x="352" y="356"/>
                      </a:lnTo>
                      <a:lnTo>
                        <a:pt x="355" y="367"/>
                      </a:lnTo>
                      <a:lnTo>
                        <a:pt x="355" y="379"/>
                      </a:lnTo>
                      <a:lnTo>
                        <a:pt x="356" y="392"/>
                      </a:lnTo>
                      <a:lnTo>
                        <a:pt x="356" y="404"/>
                      </a:lnTo>
                      <a:lnTo>
                        <a:pt x="359" y="414"/>
                      </a:lnTo>
                      <a:lnTo>
                        <a:pt x="359" y="429"/>
                      </a:lnTo>
                      <a:lnTo>
                        <a:pt x="360" y="440"/>
                      </a:lnTo>
                      <a:lnTo>
                        <a:pt x="363" y="453"/>
                      </a:lnTo>
                      <a:lnTo>
                        <a:pt x="363" y="468"/>
                      </a:lnTo>
                      <a:lnTo>
                        <a:pt x="363" y="483"/>
                      </a:lnTo>
                      <a:lnTo>
                        <a:pt x="368" y="498"/>
                      </a:lnTo>
                      <a:lnTo>
                        <a:pt x="368" y="511"/>
                      </a:lnTo>
                      <a:lnTo>
                        <a:pt x="369" y="528"/>
                      </a:lnTo>
                      <a:lnTo>
                        <a:pt x="369" y="541"/>
                      </a:lnTo>
                      <a:lnTo>
                        <a:pt x="372" y="556"/>
                      </a:lnTo>
                      <a:lnTo>
                        <a:pt x="372" y="572"/>
                      </a:lnTo>
                      <a:lnTo>
                        <a:pt x="377" y="585"/>
                      </a:lnTo>
                      <a:lnTo>
                        <a:pt x="377" y="601"/>
                      </a:lnTo>
                      <a:lnTo>
                        <a:pt x="379" y="618"/>
                      </a:lnTo>
                      <a:lnTo>
                        <a:pt x="381" y="631"/>
                      </a:lnTo>
                      <a:lnTo>
                        <a:pt x="383" y="645"/>
                      </a:lnTo>
                      <a:lnTo>
                        <a:pt x="383" y="661"/>
                      </a:lnTo>
                      <a:lnTo>
                        <a:pt x="383" y="676"/>
                      </a:lnTo>
                      <a:lnTo>
                        <a:pt x="385" y="690"/>
                      </a:lnTo>
                      <a:lnTo>
                        <a:pt x="389" y="705"/>
                      </a:lnTo>
                      <a:lnTo>
                        <a:pt x="389" y="719"/>
                      </a:lnTo>
                      <a:lnTo>
                        <a:pt x="390" y="735"/>
                      </a:lnTo>
                      <a:lnTo>
                        <a:pt x="390" y="749"/>
                      </a:lnTo>
                      <a:lnTo>
                        <a:pt x="393" y="764"/>
                      </a:lnTo>
                      <a:lnTo>
                        <a:pt x="393" y="777"/>
                      </a:lnTo>
                      <a:lnTo>
                        <a:pt x="395" y="793"/>
                      </a:lnTo>
                      <a:lnTo>
                        <a:pt x="396" y="807"/>
                      </a:lnTo>
                      <a:lnTo>
                        <a:pt x="396" y="820"/>
                      </a:lnTo>
                      <a:lnTo>
                        <a:pt x="396" y="832"/>
                      </a:lnTo>
                      <a:lnTo>
                        <a:pt x="399" y="845"/>
                      </a:lnTo>
                      <a:lnTo>
                        <a:pt x="399" y="856"/>
                      </a:lnTo>
                      <a:lnTo>
                        <a:pt x="402" y="867"/>
                      </a:lnTo>
                      <a:lnTo>
                        <a:pt x="402" y="879"/>
                      </a:lnTo>
                      <a:lnTo>
                        <a:pt x="402" y="890"/>
                      </a:lnTo>
                      <a:lnTo>
                        <a:pt x="402" y="899"/>
                      </a:lnTo>
                      <a:lnTo>
                        <a:pt x="402" y="911"/>
                      </a:lnTo>
                      <a:lnTo>
                        <a:pt x="402" y="920"/>
                      </a:lnTo>
                      <a:lnTo>
                        <a:pt x="402" y="928"/>
                      </a:lnTo>
                      <a:lnTo>
                        <a:pt x="402" y="939"/>
                      </a:lnTo>
                      <a:lnTo>
                        <a:pt x="399" y="945"/>
                      </a:lnTo>
                      <a:lnTo>
                        <a:pt x="396" y="952"/>
                      </a:lnTo>
                      <a:lnTo>
                        <a:pt x="396" y="958"/>
                      </a:lnTo>
                      <a:lnTo>
                        <a:pt x="396" y="965"/>
                      </a:lnTo>
                      <a:lnTo>
                        <a:pt x="396" y="971"/>
                      </a:lnTo>
                      <a:lnTo>
                        <a:pt x="395" y="975"/>
                      </a:lnTo>
                      <a:lnTo>
                        <a:pt x="395" y="979"/>
                      </a:lnTo>
                      <a:lnTo>
                        <a:pt x="389" y="986"/>
                      </a:lnTo>
                      <a:lnTo>
                        <a:pt x="383" y="992"/>
                      </a:lnTo>
                      <a:lnTo>
                        <a:pt x="377" y="997"/>
                      </a:lnTo>
                      <a:lnTo>
                        <a:pt x="372" y="1005"/>
                      </a:lnTo>
                      <a:lnTo>
                        <a:pt x="363" y="1008"/>
                      </a:lnTo>
                      <a:lnTo>
                        <a:pt x="355" y="1013"/>
                      </a:lnTo>
                      <a:lnTo>
                        <a:pt x="347" y="1018"/>
                      </a:lnTo>
                      <a:lnTo>
                        <a:pt x="338" y="1022"/>
                      </a:lnTo>
                      <a:lnTo>
                        <a:pt x="334" y="1022"/>
                      </a:lnTo>
                      <a:lnTo>
                        <a:pt x="326" y="1023"/>
                      </a:lnTo>
                      <a:lnTo>
                        <a:pt x="322" y="1026"/>
                      </a:lnTo>
                      <a:lnTo>
                        <a:pt x="316" y="1026"/>
                      </a:lnTo>
                      <a:lnTo>
                        <a:pt x="310" y="1029"/>
                      </a:lnTo>
                      <a:lnTo>
                        <a:pt x="307" y="1031"/>
                      </a:lnTo>
                      <a:lnTo>
                        <a:pt x="300" y="1031"/>
                      </a:lnTo>
                      <a:lnTo>
                        <a:pt x="297" y="1034"/>
                      </a:lnTo>
                      <a:lnTo>
                        <a:pt x="291" y="1034"/>
                      </a:lnTo>
                      <a:lnTo>
                        <a:pt x="287" y="1034"/>
                      </a:lnTo>
                      <a:lnTo>
                        <a:pt x="279" y="1035"/>
                      </a:lnTo>
                      <a:lnTo>
                        <a:pt x="271" y="1035"/>
                      </a:lnTo>
                      <a:lnTo>
                        <a:pt x="267" y="1035"/>
                      </a:lnTo>
                      <a:lnTo>
                        <a:pt x="264" y="1038"/>
                      </a:lnTo>
                      <a:lnTo>
                        <a:pt x="257" y="1040"/>
                      </a:lnTo>
                      <a:lnTo>
                        <a:pt x="250" y="1040"/>
                      </a:lnTo>
                      <a:lnTo>
                        <a:pt x="243" y="1040"/>
                      </a:lnTo>
                      <a:lnTo>
                        <a:pt x="239" y="1040"/>
                      </a:lnTo>
                      <a:lnTo>
                        <a:pt x="232" y="1040"/>
                      </a:lnTo>
                      <a:lnTo>
                        <a:pt x="226" y="1040"/>
                      </a:lnTo>
                      <a:lnTo>
                        <a:pt x="218" y="1040"/>
                      </a:lnTo>
                      <a:lnTo>
                        <a:pt x="213" y="1040"/>
                      </a:lnTo>
                      <a:lnTo>
                        <a:pt x="206" y="1040"/>
                      </a:lnTo>
                      <a:lnTo>
                        <a:pt x="202" y="1040"/>
                      </a:lnTo>
                      <a:lnTo>
                        <a:pt x="196" y="1038"/>
                      </a:lnTo>
                      <a:lnTo>
                        <a:pt x="188" y="1035"/>
                      </a:lnTo>
                      <a:lnTo>
                        <a:pt x="181" y="1035"/>
                      </a:lnTo>
                      <a:lnTo>
                        <a:pt x="177" y="1035"/>
                      </a:lnTo>
                      <a:lnTo>
                        <a:pt x="174" y="1034"/>
                      </a:lnTo>
                      <a:lnTo>
                        <a:pt x="168" y="1034"/>
                      </a:lnTo>
                      <a:lnTo>
                        <a:pt x="159" y="1034"/>
                      </a:lnTo>
                      <a:lnTo>
                        <a:pt x="157" y="1034"/>
                      </a:lnTo>
                      <a:lnTo>
                        <a:pt x="150" y="1031"/>
                      </a:lnTo>
                      <a:lnTo>
                        <a:pt x="144" y="1029"/>
                      </a:lnTo>
                      <a:lnTo>
                        <a:pt x="138" y="1026"/>
                      </a:lnTo>
                      <a:lnTo>
                        <a:pt x="134" y="1026"/>
                      </a:lnTo>
                      <a:lnTo>
                        <a:pt x="123" y="1022"/>
                      </a:lnTo>
                      <a:lnTo>
                        <a:pt x="111" y="1019"/>
                      </a:lnTo>
                      <a:lnTo>
                        <a:pt x="106" y="1013"/>
                      </a:lnTo>
                      <a:lnTo>
                        <a:pt x="95" y="1008"/>
                      </a:lnTo>
                      <a:lnTo>
                        <a:pt x="86" y="1004"/>
                      </a:lnTo>
                      <a:lnTo>
                        <a:pt x="81" y="997"/>
                      </a:lnTo>
                      <a:lnTo>
                        <a:pt x="77" y="992"/>
                      </a:lnTo>
                      <a:lnTo>
                        <a:pt x="76" y="989"/>
                      </a:lnTo>
                      <a:lnTo>
                        <a:pt x="71" y="983"/>
                      </a:lnTo>
                      <a:lnTo>
                        <a:pt x="71" y="979"/>
                      </a:lnTo>
                      <a:lnTo>
                        <a:pt x="67" y="971"/>
                      </a:lnTo>
                      <a:lnTo>
                        <a:pt x="64" y="965"/>
                      </a:lnTo>
                      <a:lnTo>
                        <a:pt x="62" y="958"/>
                      </a:lnTo>
                      <a:lnTo>
                        <a:pt x="62" y="950"/>
                      </a:lnTo>
                      <a:lnTo>
                        <a:pt x="59" y="939"/>
                      </a:lnTo>
                      <a:lnTo>
                        <a:pt x="56" y="928"/>
                      </a:lnTo>
                      <a:lnTo>
                        <a:pt x="56" y="920"/>
                      </a:lnTo>
                      <a:lnTo>
                        <a:pt x="56" y="909"/>
                      </a:lnTo>
                      <a:lnTo>
                        <a:pt x="56" y="896"/>
                      </a:lnTo>
                      <a:lnTo>
                        <a:pt x="56" y="886"/>
                      </a:lnTo>
                      <a:lnTo>
                        <a:pt x="56" y="873"/>
                      </a:lnTo>
                      <a:lnTo>
                        <a:pt x="56" y="862"/>
                      </a:lnTo>
                      <a:lnTo>
                        <a:pt x="56" y="847"/>
                      </a:lnTo>
                      <a:lnTo>
                        <a:pt x="56" y="833"/>
                      </a:lnTo>
                      <a:lnTo>
                        <a:pt x="56" y="820"/>
                      </a:lnTo>
                      <a:lnTo>
                        <a:pt x="59" y="807"/>
                      </a:lnTo>
                      <a:lnTo>
                        <a:pt x="59" y="790"/>
                      </a:lnTo>
                      <a:lnTo>
                        <a:pt x="62" y="777"/>
                      </a:lnTo>
                      <a:lnTo>
                        <a:pt x="62" y="760"/>
                      </a:lnTo>
                      <a:lnTo>
                        <a:pt x="64" y="747"/>
                      </a:lnTo>
                      <a:lnTo>
                        <a:pt x="67" y="729"/>
                      </a:lnTo>
                      <a:lnTo>
                        <a:pt x="68" y="716"/>
                      </a:lnTo>
                      <a:lnTo>
                        <a:pt x="68" y="697"/>
                      </a:lnTo>
                      <a:lnTo>
                        <a:pt x="71" y="684"/>
                      </a:lnTo>
                      <a:lnTo>
                        <a:pt x="72" y="667"/>
                      </a:lnTo>
                      <a:lnTo>
                        <a:pt x="76" y="650"/>
                      </a:lnTo>
                      <a:lnTo>
                        <a:pt x="77" y="633"/>
                      </a:lnTo>
                      <a:lnTo>
                        <a:pt x="77" y="620"/>
                      </a:lnTo>
                      <a:lnTo>
                        <a:pt x="80" y="603"/>
                      </a:lnTo>
                      <a:lnTo>
                        <a:pt x="81" y="588"/>
                      </a:lnTo>
                      <a:lnTo>
                        <a:pt x="84" y="572"/>
                      </a:lnTo>
                      <a:lnTo>
                        <a:pt x="86" y="554"/>
                      </a:lnTo>
                      <a:lnTo>
                        <a:pt x="86" y="538"/>
                      </a:lnTo>
                      <a:lnTo>
                        <a:pt x="89" y="524"/>
                      </a:lnTo>
                      <a:lnTo>
                        <a:pt x="90" y="506"/>
                      </a:lnTo>
                      <a:lnTo>
                        <a:pt x="94" y="493"/>
                      </a:lnTo>
                      <a:lnTo>
                        <a:pt x="95" y="480"/>
                      </a:lnTo>
                      <a:lnTo>
                        <a:pt x="97" y="464"/>
                      </a:lnTo>
                      <a:lnTo>
                        <a:pt x="97" y="450"/>
                      </a:lnTo>
                      <a:lnTo>
                        <a:pt x="101" y="437"/>
                      </a:lnTo>
                      <a:lnTo>
                        <a:pt x="102" y="422"/>
                      </a:lnTo>
                      <a:lnTo>
                        <a:pt x="106" y="409"/>
                      </a:lnTo>
                      <a:lnTo>
                        <a:pt x="106" y="395"/>
                      </a:lnTo>
                      <a:lnTo>
                        <a:pt x="108" y="382"/>
                      </a:lnTo>
                      <a:lnTo>
                        <a:pt x="108" y="370"/>
                      </a:lnTo>
                      <a:lnTo>
                        <a:pt x="111" y="360"/>
                      </a:lnTo>
                      <a:lnTo>
                        <a:pt x="111" y="348"/>
                      </a:lnTo>
                      <a:lnTo>
                        <a:pt x="111" y="337"/>
                      </a:lnTo>
                      <a:lnTo>
                        <a:pt x="114" y="327"/>
                      </a:lnTo>
                      <a:lnTo>
                        <a:pt x="114" y="318"/>
                      </a:lnTo>
                      <a:lnTo>
                        <a:pt x="115" y="311"/>
                      </a:lnTo>
                      <a:lnTo>
                        <a:pt x="115" y="300"/>
                      </a:lnTo>
                      <a:lnTo>
                        <a:pt x="115" y="293"/>
                      </a:lnTo>
                      <a:lnTo>
                        <a:pt x="115" y="287"/>
                      </a:lnTo>
                      <a:lnTo>
                        <a:pt x="115" y="280"/>
                      </a:lnTo>
                      <a:lnTo>
                        <a:pt x="119" y="275"/>
                      </a:lnTo>
                      <a:lnTo>
                        <a:pt x="115" y="266"/>
                      </a:lnTo>
                      <a:lnTo>
                        <a:pt x="115" y="263"/>
                      </a:lnTo>
                      <a:lnTo>
                        <a:pt x="111" y="255"/>
                      </a:lnTo>
                      <a:lnTo>
                        <a:pt x="106" y="247"/>
                      </a:lnTo>
                      <a:lnTo>
                        <a:pt x="97" y="241"/>
                      </a:lnTo>
                      <a:lnTo>
                        <a:pt x="90" y="237"/>
                      </a:lnTo>
                      <a:lnTo>
                        <a:pt x="80" y="229"/>
                      </a:lnTo>
                      <a:lnTo>
                        <a:pt x="71" y="223"/>
                      </a:lnTo>
                      <a:lnTo>
                        <a:pt x="62" y="216"/>
                      </a:lnTo>
                      <a:lnTo>
                        <a:pt x="51" y="208"/>
                      </a:lnTo>
                      <a:lnTo>
                        <a:pt x="42" y="199"/>
                      </a:lnTo>
                      <a:lnTo>
                        <a:pt x="32" y="193"/>
                      </a:lnTo>
                      <a:lnTo>
                        <a:pt x="22" y="184"/>
                      </a:lnTo>
                      <a:lnTo>
                        <a:pt x="16" y="178"/>
                      </a:lnTo>
                      <a:lnTo>
                        <a:pt x="9" y="165"/>
                      </a:lnTo>
                      <a:lnTo>
                        <a:pt x="4" y="156"/>
                      </a:lnTo>
                      <a:lnTo>
                        <a:pt x="3" y="150"/>
                      </a:lnTo>
                      <a:lnTo>
                        <a:pt x="0" y="144"/>
                      </a:lnTo>
                      <a:lnTo>
                        <a:pt x="0" y="138"/>
                      </a:lnTo>
                      <a:lnTo>
                        <a:pt x="0" y="134"/>
                      </a:lnTo>
                      <a:lnTo>
                        <a:pt x="0" y="129"/>
                      </a:lnTo>
                      <a:lnTo>
                        <a:pt x="0" y="120"/>
                      </a:lnTo>
                      <a:lnTo>
                        <a:pt x="0" y="113"/>
                      </a:lnTo>
                      <a:lnTo>
                        <a:pt x="3" y="109"/>
                      </a:lnTo>
                      <a:lnTo>
                        <a:pt x="3" y="101"/>
                      </a:lnTo>
                      <a:lnTo>
                        <a:pt x="4" y="99"/>
                      </a:lnTo>
                      <a:lnTo>
                        <a:pt x="7" y="90"/>
                      </a:lnTo>
                      <a:lnTo>
                        <a:pt x="7" y="88"/>
                      </a:lnTo>
                      <a:lnTo>
                        <a:pt x="12" y="77"/>
                      </a:lnTo>
                      <a:lnTo>
                        <a:pt x="16" y="69"/>
                      </a:lnTo>
                      <a:lnTo>
                        <a:pt x="22" y="60"/>
                      </a:lnTo>
                      <a:lnTo>
                        <a:pt x="29" y="52"/>
                      </a:lnTo>
                      <a:lnTo>
                        <a:pt x="37" y="44"/>
                      </a:lnTo>
                      <a:lnTo>
                        <a:pt x="42" y="35"/>
                      </a:lnTo>
                      <a:lnTo>
                        <a:pt x="51" y="30"/>
                      </a:lnTo>
                      <a:lnTo>
                        <a:pt x="59" y="26"/>
                      </a:lnTo>
                      <a:lnTo>
                        <a:pt x="68" y="18"/>
                      </a:lnTo>
                      <a:lnTo>
                        <a:pt x="76" y="14"/>
                      </a:lnTo>
                      <a:lnTo>
                        <a:pt x="81" y="11"/>
                      </a:lnTo>
                      <a:lnTo>
                        <a:pt x="90" y="9"/>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10" name="Freeform 145"/>
                <p:cNvSpPr>
                  <a:spLocks/>
                </p:cNvSpPr>
                <p:nvPr/>
              </p:nvSpPr>
              <p:spPr bwMode="auto">
                <a:xfrm>
                  <a:off x="3008" y="2730"/>
                  <a:ext cx="732" cy="93"/>
                </a:xfrm>
                <a:custGeom>
                  <a:avLst/>
                  <a:gdLst>
                    <a:gd name="T0" fmla="*/ 0 w 2195"/>
                    <a:gd name="T1" fmla="*/ 28 h 279"/>
                    <a:gd name="T2" fmla="*/ 1 w 2195"/>
                    <a:gd name="T3" fmla="*/ 22 h 279"/>
                    <a:gd name="T4" fmla="*/ 3 w 2195"/>
                    <a:gd name="T5" fmla="*/ 16 h 279"/>
                    <a:gd name="T6" fmla="*/ 6 w 2195"/>
                    <a:gd name="T7" fmla="*/ 12 h 279"/>
                    <a:gd name="T8" fmla="*/ 11 w 2195"/>
                    <a:gd name="T9" fmla="*/ 6 h 279"/>
                    <a:gd name="T10" fmla="*/ 17 w 2195"/>
                    <a:gd name="T11" fmla="*/ 2 h 279"/>
                    <a:gd name="T12" fmla="*/ 23 w 2195"/>
                    <a:gd name="T13" fmla="*/ 2 h 279"/>
                    <a:gd name="T14" fmla="*/ 31 w 2195"/>
                    <a:gd name="T15" fmla="*/ 1 h 279"/>
                    <a:gd name="T16" fmla="*/ 43 w 2195"/>
                    <a:gd name="T17" fmla="*/ 0 h 279"/>
                    <a:gd name="T18" fmla="*/ 57 w 2195"/>
                    <a:gd name="T19" fmla="*/ 0 h 279"/>
                    <a:gd name="T20" fmla="*/ 72 w 2195"/>
                    <a:gd name="T21" fmla="*/ 0 h 279"/>
                    <a:gd name="T22" fmla="*/ 88 w 2195"/>
                    <a:gd name="T23" fmla="*/ 0 h 279"/>
                    <a:gd name="T24" fmla="*/ 103 w 2195"/>
                    <a:gd name="T25" fmla="*/ 0 h 279"/>
                    <a:gd name="T26" fmla="*/ 118 w 2195"/>
                    <a:gd name="T27" fmla="*/ 0 h 279"/>
                    <a:gd name="T28" fmla="*/ 131 w 2195"/>
                    <a:gd name="T29" fmla="*/ 1 h 279"/>
                    <a:gd name="T30" fmla="*/ 142 w 2195"/>
                    <a:gd name="T31" fmla="*/ 1 h 279"/>
                    <a:gd name="T32" fmla="*/ 151 w 2195"/>
                    <a:gd name="T33" fmla="*/ 1 h 279"/>
                    <a:gd name="T34" fmla="*/ 160 w 2195"/>
                    <a:gd name="T35" fmla="*/ 1 h 279"/>
                    <a:gd name="T36" fmla="*/ 170 w 2195"/>
                    <a:gd name="T37" fmla="*/ 1 h 279"/>
                    <a:gd name="T38" fmla="*/ 179 w 2195"/>
                    <a:gd name="T39" fmla="*/ 1 h 279"/>
                    <a:gd name="T40" fmla="*/ 189 w 2195"/>
                    <a:gd name="T41" fmla="*/ 0 h 279"/>
                    <a:gd name="T42" fmla="*/ 198 w 2195"/>
                    <a:gd name="T43" fmla="*/ 0 h 279"/>
                    <a:gd name="T44" fmla="*/ 207 w 2195"/>
                    <a:gd name="T45" fmla="*/ 0 h 279"/>
                    <a:gd name="T46" fmla="*/ 215 w 2195"/>
                    <a:gd name="T47" fmla="*/ 1 h 279"/>
                    <a:gd name="T48" fmla="*/ 222 w 2195"/>
                    <a:gd name="T49" fmla="*/ 1 h 279"/>
                    <a:gd name="T50" fmla="*/ 227 w 2195"/>
                    <a:gd name="T51" fmla="*/ 2 h 279"/>
                    <a:gd name="T52" fmla="*/ 231 w 2195"/>
                    <a:gd name="T53" fmla="*/ 3 h 279"/>
                    <a:gd name="T54" fmla="*/ 235 w 2195"/>
                    <a:gd name="T55" fmla="*/ 7 h 279"/>
                    <a:gd name="T56" fmla="*/ 239 w 2195"/>
                    <a:gd name="T57" fmla="*/ 13 h 279"/>
                    <a:gd name="T58" fmla="*/ 242 w 2195"/>
                    <a:gd name="T59" fmla="*/ 18 h 279"/>
                    <a:gd name="T60" fmla="*/ 244 w 2195"/>
                    <a:gd name="T61" fmla="*/ 24 h 279"/>
                    <a:gd name="T62" fmla="*/ 243 w 2195"/>
                    <a:gd name="T63" fmla="*/ 29 h 279"/>
                    <a:gd name="T64" fmla="*/ 240 w 2195"/>
                    <a:gd name="T65" fmla="*/ 31 h 279"/>
                    <a:gd name="T66" fmla="*/ 235 w 2195"/>
                    <a:gd name="T67" fmla="*/ 31 h 279"/>
                    <a:gd name="T68" fmla="*/ 228 w 2195"/>
                    <a:gd name="T69" fmla="*/ 31 h 279"/>
                    <a:gd name="T70" fmla="*/ 219 w 2195"/>
                    <a:gd name="T71" fmla="*/ 31 h 279"/>
                    <a:gd name="T72" fmla="*/ 207 w 2195"/>
                    <a:gd name="T73" fmla="*/ 31 h 279"/>
                    <a:gd name="T74" fmla="*/ 195 w 2195"/>
                    <a:gd name="T75" fmla="*/ 31 h 279"/>
                    <a:gd name="T76" fmla="*/ 180 w 2195"/>
                    <a:gd name="T77" fmla="*/ 30 h 279"/>
                    <a:gd name="T78" fmla="*/ 165 w 2195"/>
                    <a:gd name="T79" fmla="*/ 30 h 279"/>
                    <a:gd name="T80" fmla="*/ 149 w 2195"/>
                    <a:gd name="T81" fmla="*/ 29 h 279"/>
                    <a:gd name="T82" fmla="*/ 133 w 2195"/>
                    <a:gd name="T83" fmla="*/ 29 h 279"/>
                    <a:gd name="T84" fmla="*/ 116 w 2195"/>
                    <a:gd name="T85" fmla="*/ 29 h 279"/>
                    <a:gd name="T86" fmla="*/ 99 w 2195"/>
                    <a:gd name="T87" fmla="*/ 29 h 279"/>
                    <a:gd name="T88" fmla="*/ 83 w 2195"/>
                    <a:gd name="T89" fmla="*/ 29 h 279"/>
                    <a:gd name="T90" fmla="*/ 68 w 2195"/>
                    <a:gd name="T91" fmla="*/ 29 h 279"/>
                    <a:gd name="T92" fmla="*/ 53 w 2195"/>
                    <a:gd name="T93" fmla="*/ 30 h 279"/>
                    <a:gd name="T94" fmla="*/ 40 w 2195"/>
                    <a:gd name="T95" fmla="*/ 30 h 279"/>
                    <a:gd name="T96" fmla="*/ 28 w 2195"/>
                    <a:gd name="T97" fmla="*/ 31 h 279"/>
                    <a:gd name="T98" fmla="*/ 18 w 2195"/>
                    <a:gd name="T99" fmla="*/ 31 h 279"/>
                    <a:gd name="T100" fmla="*/ 10 w 2195"/>
                    <a:gd name="T101" fmla="*/ 31 h 279"/>
                    <a:gd name="T102" fmla="*/ 4 w 2195"/>
                    <a:gd name="T103" fmla="*/ 31 h 279"/>
                    <a:gd name="T104" fmla="*/ 1 w 2195"/>
                    <a:gd name="T105" fmla="*/ 3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5"/>
                    <a:gd name="T160" fmla="*/ 0 h 279"/>
                    <a:gd name="T161" fmla="*/ 2195 w 2195"/>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5" h="279">
                      <a:moveTo>
                        <a:pt x="3" y="272"/>
                      </a:moveTo>
                      <a:lnTo>
                        <a:pt x="0" y="267"/>
                      </a:lnTo>
                      <a:lnTo>
                        <a:pt x="0" y="266"/>
                      </a:lnTo>
                      <a:lnTo>
                        <a:pt x="0" y="262"/>
                      </a:lnTo>
                      <a:lnTo>
                        <a:pt x="0" y="254"/>
                      </a:lnTo>
                      <a:lnTo>
                        <a:pt x="0" y="250"/>
                      </a:lnTo>
                      <a:lnTo>
                        <a:pt x="0" y="244"/>
                      </a:lnTo>
                      <a:lnTo>
                        <a:pt x="0" y="233"/>
                      </a:lnTo>
                      <a:lnTo>
                        <a:pt x="3" y="228"/>
                      </a:lnTo>
                      <a:lnTo>
                        <a:pt x="3" y="220"/>
                      </a:lnTo>
                      <a:lnTo>
                        <a:pt x="6" y="211"/>
                      </a:lnTo>
                      <a:lnTo>
                        <a:pt x="10" y="202"/>
                      </a:lnTo>
                      <a:lnTo>
                        <a:pt x="13" y="195"/>
                      </a:lnTo>
                      <a:lnTo>
                        <a:pt x="16" y="184"/>
                      </a:lnTo>
                      <a:lnTo>
                        <a:pt x="21" y="173"/>
                      </a:lnTo>
                      <a:lnTo>
                        <a:pt x="23" y="164"/>
                      </a:lnTo>
                      <a:lnTo>
                        <a:pt x="30" y="155"/>
                      </a:lnTo>
                      <a:lnTo>
                        <a:pt x="30" y="148"/>
                      </a:lnTo>
                      <a:lnTo>
                        <a:pt x="34" y="143"/>
                      </a:lnTo>
                      <a:lnTo>
                        <a:pt x="36" y="138"/>
                      </a:lnTo>
                      <a:lnTo>
                        <a:pt x="40" y="135"/>
                      </a:lnTo>
                      <a:lnTo>
                        <a:pt x="45" y="125"/>
                      </a:lnTo>
                      <a:lnTo>
                        <a:pt x="50" y="113"/>
                      </a:lnTo>
                      <a:lnTo>
                        <a:pt x="58" y="105"/>
                      </a:lnTo>
                      <a:lnTo>
                        <a:pt x="66" y="96"/>
                      </a:lnTo>
                      <a:lnTo>
                        <a:pt x="71" y="86"/>
                      </a:lnTo>
                      <a:lnTo>
                        <a:pt x="80" y="77"/>
                      </a:lnTo>
                      <a:lnTo>
                        <a:pt x="85" y="69"/>
                      </a:lnTo>
                      <a:lnTo>
                        <a:pt x="96" y="58"/>
                      </a:lnTo>
                      <a:lnTo>
                        <a:pt x="103" y="52"/>
                      </a:lnTo>
                      <a:lnTo>
                        <a:pt x="114" y="45"/>
                      </a:lnTo>
                      <a:lnTo>
                        <a:pt x="120" y="41"/>
                      </a:lnTo>
                      <a:lnTo>
                        <a:pt x="127" y="36"/>
                      </a:lnTo>
                      <a:lnTo>
                        <a:pt x="137" y="30"/>
                      </a:lnTo>
                      <a:lnTo>
                        <a:pt x="149" y="27"/>
                      </a:lnTo>
                      <a:lnTo>
                        <a:pt x="154" y="22"/>
                      </a:lnTo>
                      <a:lnTo>
                        <a:pt x="158" y="22"/>
                      </a:lnTo>
                      <a:lnTo>
                        <a:pt x="166" y="21"/>
                      </a:lnTo>
                      <a:lnTo>
                        <a:pt x="175" y="21"/>
                      </a:lnTo>
                      <a:lnTo>
                        <a:pt x="182" y="17"/>
                      </a:lnTo>
                      <a:lnTo>
                        <a:pt x="192" y="17"/>
                      </a:lnTo>
                      <a:lnTo>
                        <a:pt x="204" y="17"/>
                      </a:lnTo>
                      <a:lnTo>
                        <a:pt x="215" y="17"/>
                      </a:lnTo>
                      <a:lnTo>
                        <a:pt x="225" y="14"/>
                      </a:lnTo>
                      <a:lnTo>
                        <a:pt x="240" y="11"/>
                      </a:lnTo>
                      <a:lnTo>
                        <a:pt x="255" y="9"/>
                      </a:lnTo>
                      <a:lnTo>
                        <a:pt x="270" y="9"/>
                      </a:lnTo>
                      <a:lnTo>
                        <a:pt x="283" y="8"/>
                      </a:lnTo>
                      <a:lnTo>
                        <a:pt x="301" y="8"/>
                      </a:lnTo>
                      <a:lnTo>
                        <a:pt x="318" y="8"/>
                      </a:lnTo>
                      <a:lnTo>
                        <a:pt x="335" y="8"/>
                      </a:lnTo>
                      <a:lnTo>
                        <a:pt x="354" y="8"/>
                      </a:lnTo>
                      <a:lnTo>
                        <a:pt x="373" y="2"/>
                      </a:lnTo>
                      <a:lnTo>
                        <a:pt x="390" y="2"/>
                      </a:lnTo>
                      <a:lnTo>
                        <a:pt x="411" y="2"/>
                      </a:lnTo>
                      <a:lnTo>
                        <a:pt x="432" y="2"/>
                      </a:lnTo>
                      <a:lnTo>
                        <a:pt x="450" y="0"/>
                      </a:lnTo>
                      <a:lnTo>
                        <a:pt x="470" y="0"/>
                      </a:lnTo>
                      <a:lnTo>
                        <a:pt x="492" y="0"/>
                      </a:lnTo>
                      <a:lnTo>
                        <a:pt x="515" y="0"/>
                      </a:lnTo>
                      <a:lnTo>
                        <a:pt x="535" y="0"/>
                      </a:lnTo>
                      <a:lnTo>
                        <a:pt x="558" y="0"/>
                      </a:lnTo>
                      <a:lnTo>
                        <a:pt x="583" y="0"/>
                      </a:lnTo>
                      <a:lnTo>
                        <a:pt x="606" y="0"/>
                      </a:lnTo>
                      <a:lnTo>
                        <a:pt x="626" y="0"/>
                      </a:lnTo>
                      <a:lnTo>
                        <a:pt x="648" y="0"/>
                      </a:lnTo>
                      <a:lnTo>
                        <a:pt x="674" y="0"/>
                      </a:lnTo>
                      <a:lnTo>
                        <a:pt x="696" y="0"/>
                      </a:lnTo>
                      <a:lnTo>
                        <a:pt x="718" y="0"/>
                      </a:lnTo>
                      <a:lnTo>
                        <a:pt x="744" y="0"/>
                      </a:lnTo>
                      <a:lnTo>
                        <a:pt x="765" y="0"/>
                      </a:lnTo>
                      <a:lnTo>
                        <a:pt x="789" y="0"/>
                      </a:lnTo>
                      <a:lnTo>
                        <a:pt x="814" y="0"/>
                      </a:lnTo>
                      <a:lnTo>
                        <a:pt x="834" y="0"/>
                      </a:lnTo>
                      <a:lnTo>
                        <a:pt x="860" y="0"/>
                      </a:lnTo>
                      <a:lnTo>
                        <a:pt x="883" y="0"/>
                      </a:lnTo>
                      <a:lnTo>
                        <a:pt x="905" y="0"/>
                      </a:lnTo>
                      <a:lnTo>
                        <a:pt x="927" y="0"/>
                      </a:lnTo>
                      <a:lnTo>
                        <a:pt x="952" y="0"/>
                      </a:lnTo>
                      <a:lnTo>
                        <a:pt x="974" y="0"/>
                      </a:lnTo>
                      <a:lnTo>
                        <a:pt x="995" y="2"/>
                      </a:lnTo>
                      <a:lnTo>
                        <a:pt x="1019" y="2"/>
                      </a:lnTo>
                      <a:lnTo>
                        <a:pt x="1042" y="2"/>
                      </a:lnTo>
                      <a:lnTo>
                        <a:pt x="1064" y="2"/>
                      </a:lnTo>
                      <a:lnTo>
                        <a:pt x="1083" y="2"/>
                      </a:lnTo>
                      <a:lnTo>
                        <a:pt x="1104" y="2"/>
                      </a:lnTo>
                      <a:lnTo>
                        <a:pt x="1125" y="2"/>
                      </a:lnTo>
                      <a:lnTo>
                        <a:pt x="1143" y="2"/>
                      </a:lnTo>
                      <a:lnTo>
                        <a:pt x="1160" y="8"/>
                      </a:lnTo>
                      <a:lnTo>
                        <a:pt x="1181" y="8"/>
                      </a:lnTo>
                      <a:lnTo>
                        <a:pt x="1202" y="8"/>
                      </a:lnTo>
                      <a:lnTo>
                        <a:pt x="1218" y="8"/>
                      </a:lnTo>
                      <a:lnTo>
                        <a:pt x="1236" y="8"/>
                      </a:lnTo>
                      <a:lnTo>
                        <a:pt x="1251" y="8"/>
                      </a:lnTo>
                      <a:lnTo>
                        <a:pt x="1264" y="8"/>
                      </a:lnTo>
                      <a:lnTo>
                        <a:pt x="1281" y="8"/>
                      </a:lnTo>
                      <a:lnTo>
                        <a:pt x="1296" y="8"/>
                      </a:lnTo>
                      <a:lnTo>
                        <a:pt x="1310" y="9"/>
                      </a:lnTo>
                      <a:lnTo>
                        <a:pt x="1324" y="9"/>
                      </a:lnTo>
                      <a:lnTo>
                        <a:pt x="1335" y="9"/>
                      </a:lnTo>
                      <a:lnTo>
                        <a:pt x="1349" y="9"/>
                      </a:lnTo>
                      <a:lnTo>
                        <a:pt x="1360" y="9"/>
                      </a:lnTo>
                      <a:lnTo>
                        <a:pt x="1374" y="9"/>
                      </a:lnTo>
                      <a:lnTo>
                        <a:pt x="1387" y="9"/>
                      </a:lnTo>
                      <a:lnTo>
                        <a:pt x="1401" y="9"/>
                      </a:lnTo>
                      <a:lnTo>
                        <a:pt x="1414" y="9"/>
                      </a:lnTo>
                      <a:lnTo>
                        <a:pt x="1429" y="9"/>
                      </a:lnTo>
                      <a:lnTo>
                        <a:pt x="1439" y="9"/>
                      </a:lnTo>
                      <a:lnTo>
                        <a:pt x="1456" y="9"/>
                      </a:lnTo>
                      <a:lnTo>
                        <a:pt x="1469" y="9"/>
                      </a:lnTo>
                      <a:lnTo>
                        <a:pt x="1486" y="9"/>
                      </a:lnTo>
                      <a:lnTo>
                        <a:pt x="1499" y="8"/>
                      </a:lnTo>
                      <a:lnTo>
                        <a:pt x="1512" y="8"/>
                      </a:lnTo>
                      <a:lnTo>
                        <a:pt x="1526" y="8"/>
                      </a:lnTo>
                      <a:lnTo>
                        <a:pt x="1541" y="8"/>
                      </a:lnTo>
                      <a:lnTo>
                        <a:pt x="1555" y="8"/>
                      </a:lnTo>
                      <a:lnTo>
                        <a:pt x="1569" y="8"/>
                      </a:lnTo>
                      <a:lnTo>
                        <a:pt x="1584" y="8"/>
                      </a:lnTo>
                      <a:lnTo>
                        <a:pt x="1598" y="8"/>
                      </a:lnTo>
                      <a:lnTo>
                        <a:pt x="1612" y="8"/>
                      </a:lnTo>
                      <a:lnTo>
                        <a:pt x="1631" y="8"/>
                      </a:lnTo>
                      <a:lnTo>
                        <a:pt x="1644" y="8"/>
                      </a:lnTo>
                      <a:lnTo>
                        <a:pt x="1658" y="8"/>
                      </a:lnTo>
                      <a:lnTo>
                        <a:pt x="1672" y="8"/>
                      </a:lnTo>
                      <a:lnTo>
                        <a:pt x="1687" y="8"/>
                      </a:lnTo>
                      <a:lnTo>
                        <a:pt x="1700" y="2"/>
                      </a:lnTo>
                      <a:lnTo>
                        <a:pt x="1714" y="2"/>
                      </a:lnTo>
                      <a:lnTo>
                        <a:pt x="1730" y="2"/>
                      </a:lnTo>
                      <a:lnTo>
                        <a:pt x="1743" y="2"/>
                      </a:lnTo>
                      <a:lnTo>
                        <a:pt x="1757" y="2"/>
                      </a:lnTo>
                      <a:lnTo>
                        <a:pt x="1770" y="2"/>
                      </a:lnTo>
                      <a:lnTo>
                        <a:pt x="1782" y="2"/>
                      </a:lnTo>
                      <a:lnTo>
                        <a:pt x="1795" y="2"/>
                      </a:lnTo>
                      <a:lnTo>
                        <a:pt x="1809" y="2"/>
                      </a:lnTo>
                      <a:lnTo>
                        <a:pt x="1823" y="2"/>
                      </a:lnTo>
                      <a:lnTo>
                        <a:pt x="1834" y="2"/>
                      </a:lnTo>
                      <a:lnTo>
                        <a:pt x="1848" y="2"/>
                      </a:lnTo>
                      <a:lnTo>
                        <a:pt x="1861" y="2"/>
                      </a:lnTo>
                      <a:lnTo>
                        <a:pt x="1874" y="2"/>
                      </a:lnTo>
                      <a:lnTo>
                        <a:pt x="1883" y="2"/>
                      </a:lnTo>
                      <a:lnTo>
                        <a:pt x="1896" y="2"/>
                      </a:lnTo>
                      <a:lnTo>
                        <a:pt x="1908" y="2"/>
                      </a:lnTo>
                      <a:lnTo>
                        <a:pt x="1921" y="8"/>
                      </a:lnTo>
                      <a:lnTo>
                        <a:pt x="1932" y="8"/>
                      </a:lnTo>
                      <a:lnTo>
                        <a:pt x="1943" y="8"/>
                      </a:lnTo>
                      <a:lnTo>
                        <a:pt x="1951" y="8"/>
                      </a:lnTo>
                      <a:lnTo>
                        <a:pt x="1963" y="9"/>
                      </a:lnTo>
                      <a:lnTo>
                        <a:pt x="1975" y="9"/>
                      </a:lnTo>
                      <a:lnTo>
                        <a:pt x="1984" y="9"/>
                      </a:lnTo>
                      <a:lnTo>
                        <a:pt x="1993" y="11"/>
                      </a:lnTo>
                      <a:lnTo>
                        <a:pt x="1999" y="11"/>
                      </a:lnTo>
                      <a:lnTo>
                        <a:pt x="2010" y="14"/>
                      </a:lnTo>
                      <a:lnTo>
                        <a:pt x="2018" y="17"/>
                      </a:lnTo>
                      <a:lnTo>
                        <a:pt x="2024" y="17"/>
                      </a:lnTo>
                      <a:lnTo>
                        <a:pt x="2033" y="17"/>
                      </a:lnTo>
                      <a:lnTo>
                        <a:pt x="2040" y="21"/>
                      </a:lnTo>
                      <a:lnTo>
                        <a:pt x="2048" y="22"/>
                      </a:lnTo>
                      <a:lnTo>
                        <a:pt x="2051" y="22"/>
                      </a:lnTo>
                      <a:lnTo>
                        <a:pt x="2058" y="26"/>
                      </a:lnTo>
                      <a:lnTo>
                        <a:pt x="2065" y="27"/>
                      </a:lnTo>
                      <a:lnTo>
                        <a:pt x="2070" y="30"/>
                      </a:lnTo>
                      <a:lnTo>
                        <a:pt x="2078" y="31"/>
                      </a:lnTo>
                      <a:lnTo>
                        <a:pt x="2078" y="36"/>
                      </a:lnTo>
                      <a:lnTo>
                        <a:pt x="2085" y="41"/>
                      </a:lnTo>
                      <a:lnTo>
                        <a:pt x="2092" y="45"/>
                      </a:lnTo>
                      <a:lnTo>
                        <a:pt x="2100" y="51"/>
                      </a:lnTo>
                      <a:lnTo>
                        <a:pt x="2106" y="56"/>
                      </a:lnTo>
                      <a:lnTo>
                        <a:pt x="2113" y="66"/>
                      </a:lnTo>
                      <a:lnTo>
                        <a:pt x="2122" y="73"/>
                      </a:lnTo>
                      <a:lnTo>
                        <a:pt x="2127" y="81"/>
                      </a:lnTo>
                      <a:lnTo>
                        <a:pt x="2136" y="86"/>
                      </a:lnTo>
                      <a:lnTo>
                        <a:pt x="2140" y="98"/>
                      </a:lnTo>
                      <a:lnTo>
                        <a:pt x="2147" y="105"/>
                      </a:lnTo>
                      <a:lnTo>
                        <a:pt x="2152" y="113"/>
                      </a:lnTo>
                      <a:lnTo>
                        <a:pt x="2157" y="122"/>
                      </a:lnTo>
                      <a:lnTo>
                        <a:pt x="2165" y="130"/>
                      </a:lnTo>
                      <a:lnTo>
                        <a:pt x="2170" y="138"/>
                      </a:lnTo>
                      <a:lnTo>
                        <a:pt x="2174" y="148"/>
                      </a:lnTo>
                      <a:lnTo>
                        <a:pt x="2179" y="156"/>
                      </a:lnTo>
                      <a:lnTo>
                        <a:pt x="2180" y="165"/>
                      </a:lnTo>
                      <a:lnTo>
                        <a:pt x="2186" y="174"/>
                      </a:lnTo>
                      <a:lnTo>
                        <a:pt x="2187" y="184"/>
                      </a:lnTo>
                      <a:lnTo>
                        <a:pt x="2191" y="193"/>
                      </a:lnTo>
                      <a:lnTo>
                        <a:pt x="2191" y="202"/>
                      </a:lnTo>
                      <a:lnTo>
                        <a:pt x="2195" y="208"/>
                      </a:lnTo>
                      <a:lnTo>
                        <a:pt x="2195" y="219"/>
                      </a:lnTo>
                      <a:lnTo>
                        <a:pt x="2195" y="225"/>
                      </a:lnTo>
                      <a:lnTo>
                        <a:pt x="2195" y="232"/>
                      </a:lnTo>
                      <a:lnTo>
                        <a:pt x="2195" y="238"/>
                      </a:lnTo>
                      <a:lnTo>
                        <a:pt x="2191" y="245"/>
                      </a:lnTo>
                      <a:lnTo>
                        <a:pt x="2191" y="253"/>
                      </a:lnTo>
                      <a:lnTo>
                        <a:pt x="2187" y="257"/>
                      </a:lnTo>
                      <a:lnTo>
                        <a:pt x="2182" y="263"/>
                      </a:lnTo>
                      <a:lnTo>
                        <a:pt x="2179" y="267"/>
                      </a:lnTo>
                      <a:lnTo>
                        <a:pt x="2174" y="272"/>
                      </a:lnTo>
                      <a:lnTo>
                        <a:pt x="2171" y="275"/>
                      </a:lnTo>
                      <a:lnTo>
                        <a:pt x="2162" y="275"/>
                      </a:lnTo>
                      <a:lnTo>
                        <a:pt x="2157" y="275"/>
                      </a:lnTo>
                      <a:lnTo>
                        <a:pt x="2152" y="277"/>
                      </a:lnTo>
                      <a:lnTo>
                        <a:pt x="2147" y="277"/>
                      </a:lnTo>
                      <a:lnTo>
                        <a:pt x="2140" y="279"/>
                      </a:lnTo>
                      <a:lnTo>
                        <a:pt x="2132" y="279"/>
                      </a:lnTo>
                      <a:lnTo>
                        <a:pt x="2124" y="279"/>
                      </a:lnTo>
                      <a:lnTo>
                        <a:pt x="2115" y="279"/>
                      </a:lnTo>
                      <a:lnTo>
                        <a:pt x="2106" y="279"/>
                      </a:lnTo>
                      <a:lnTo>
                        <a:pt x="2097" y="279"/>
                      </a:lnTo>
                      <a:lnTo>
                        <a:pt x="2088" y="279"/>
                      </a:lnTo>
                      <a:lnTo>
                        <a:pt x="2078" y="279"/>
                      </a:lnTo>
                      <a:lnTo>
                        <a:pt x="2065" y="279"/>
                      </a:lnTo>
                      <a:lnTo>
                        <a:pt x="2051" y="279"/>
                      </a:lnTo>
                      <a:lnTo>
                        <a:pt x="2040" y="279"/>
                      </a:lnTo>
                      <a:lnTo>
                        <a:pt x="2024" y="279"/>
                      </a:lnTo>
                      <a:lnTo>
                        <a:pt x="2012" y="279"/>
                      </a:lnTo>
                      <a:lnTo>
                        <a:pt x="1998" y="279"/>
                      </a:lnTo>
                      <a:lnTo>
                        <a:pt x="1984" y="279"/>
                      </a:lnTo>
                      <a:lnTo>
                        <a:pt x="1968" y="279"/>
                      </a:lnTo>
                      <a:lnTo>
                        <a:pt x="1951" y="279"/>
                      </a:lnTo>
                      <a:lnTo>
                        <a:pt x="1936" y="279"/>
                      </a:lnTo>
                      <a:lnTo>
                        <a:pt x="1920" y="279"/>
                      </a:lnTo>
                      <a:lnTo>
                        <a:pt x="1902" y="279"/>
                      </a:lnTo>
                      <a:lnTo>
                        <a:pt x="1883" y="279"/>
                      </a:lnTo>
                      <a:lnTo>
                        <a:pt x="1866" y="277"/>
                      </a:lnTo>
                      <a:lnTo>
                        <a:pt x="1848" y="277"/>
                      </a:lnTo>
                      <a:lnTo>
                        <a:pt x="1829" y="277"/>
                      </a:lnTo>
                      <a:lnTo>
                        <a:pt x="1812" y="277"/>
                      </a:lnTo>
                      <a:lnTo>
                        <a:pt x="1790" y="277"/>
                      </a:lnTo>
                      <a:lnTo>
                        <a:pt x="1773" y="275"/>
                      </a:lnTo>
                      <a:lnTo>
                        <a:pt x="1750" y="275"/>
                      </a:lnTo>
                      <a:lnTo>
                        <a:pt x="1732" y="275"/>
                      </a:lnTo>
                      <a:lnTo>
                        <a:pt x="1710" y="272"/>
                      </a:lnTo>
                      <a:lnTo>
                        <a:pt x="1688" y="272"/>
                      </a:lnTo>
                      <a:lnTo>
                        <a:pt x="1667" y="272"/>
                      </a:lnTo>
                      <a:lnTo>
                        <a:pt x="1645" y="272"/>
                      </a:lnTo>
                      <a:lnTo>
                        <a:pt x="1620" y="272"/>
                      </a:lnTo>
                      <a:lnTo>
                        <a:pt x="1598" y="272"/>
                      </a:lnTo>
                      <a:lnTo>
                        <a:pt x="1578" y="272"/>
                      </a:lnTo>
                      <a:lnTo>
                        <a:pt x="1555" y="272"/>
                      </a:lnTo>
                      <a:lnTo>
                        <a:pt x="1530" y="270"/>
                      </a:lnTo>
                      <a:lnTo>
                        <a:pt x="1507" y="267"/>
                      </a:lnTo>
                      <a:lnTo>
                        <a:pt x="1487" y="267"/>
                      </a:lnTo>
                      <a:lnTo>
                        <a:pt x="1464" y="267"/>
                      </a:lnTo>
                      <a:lnTo>
                        <a:pt x="1439" y="267"/>
                      </a:lnTo>
                      <a:lnTo>
                        <a:pt x="1414" y="266"/>
                      </a:lnTo>
                      <a:lnTo>
                        <a:pt x="1390" y="266"/>
                      </a:lnTo>
                      <a:lnTo>
                        <a:pt x="1367" y="266"/>
                      </a:lnTo>
                      <a:lnTo>
                        <a:pt x="1340" y="263"/>
                      </a:lnTo>
                      <a:lnTo>
                        <a:pt x="1315" y="263"/>
                      </a:lnTo>
                      <a:lnTo>
                        <a:pt x="1292" y="263"/>
                      </a:lnTo>
                      <a:lnTo>
                        <a:pt x="1264" y="263"/>
                      </a:lnTo>
                      <a:lnTo>
                        <a:pt x="1242" y="263"/>
                      </a:lnTo>
                      <a:lnTo>
                        <a:pt x="1215" y="263"/>
                      </a:lnTo>
                      <a:lnTo>
                        <a:pt x="1193" y="262"/>
                      </a:lnTo>
                      <a:lnTo>
                        <a:pt x="1168" y="262"/>
                      </a:lnTo>
                      <a:lnTo>
                        <a:pt x="1139" y="262"/>
                      </a:lnTo>
                      <a:lnTo>
                        <a:pt x="1118" y="262"/>
                      </a:lnTo>
                      <a:lnTo>
                        <a:pt x="1091" y="262"/>
                      </a:lnTo>
                      <a:lnTo>
                        <a:pt x="1066" y="262"/>
                      </a:lnTo>
                      <a:lnTo>
                        <a:pt x="1042" y="262"/>
                      </a:lnTo>
                      <a:lnTo>
                        <a:pt x="1016" y="262"/>
                      </a:lnTo>
                      <a:lnTo>
                        <a:pt x="991" y="262"/>
                      </a:lnTo>
                      <a:lnTo>
                        <a:pt x="965" y="262"/>
                      </a:lnTo>
                      <a:lnTo>
                        <a:pt x="940" y="262"/>
                      </a:lnTo>
                      <a:lnTo>
                        <a:pt x="915" y="262"/>
                      </a:lnTo>
                      <a:lnTo>
                        <a:pt x="890" y="262"/>
                      </a:lnTo>
                      <a:lnTo>
                        <a:pt x="868" y="262"/>
                      </a:lnTo>
                      <a:lnTo>
                        <a:pt x="844" y="262"/>
                      </a:lnTo>
                      <a:lnTo>
                        <a:pt x="817" y="262"/>
                      </a:lnTo>
                      <a:lnTo>
                        <a:pt x="793" y="262"/>
                      </a:lnTo>
                      <a:lnTo>
                        <a:pt x="771" y="262"/>
                      </a:lnTo>
                      <a:lnTo>
                        <a:pt x="746" y="262"/>
                      </a:lnTo>
                      <a:lnTo>
                        <a:pt x="724" y="263"/>
                      </a:lnTo>
                      <a:lnTo>
                        <a:pt x="700" y="263"/>
                      </a:lnTo>
                      <a:lnTo>
                        <a:pt x="678" y="263"/>
                      </a:lnTo>
                      <a:lnTo>
                        <a:pt x="656" y="263"/>
                      </a:lnTo>
                      <a:lnTo>
                        <a:pt x="631" y="263"/>
                      </a:lnTo>
                      <a:lnTo>
                        <a:pt x="609" y="263"/>
                      </a:lnTo>
                      <a:lnTo>
                        <a:pt x="587" y="266"/>
                      </a:lnTo>
                      <a:lnTo>
                        <a:pt x="565" y="266"/>
                      </a:lnTo>
                      <a:lnTo>
                        <a:pt x="544" y="266"/>
                      </a:lnTo>
                      <a:lnTo>
                        <a:pt x="522" y="267"/>
                      </a:lnTo>
                      <a:lnTo>
                        <a:pt x="501" y="267"/>
                      </a:lnTo>
                      <a:lnTo>
                        <a:pt x="479" y="267"/>
                      </a:lnTo>
                      <a:lnTo>
                        <a:pt x="458" y="267"/>
                      </a:lnTo>
                      <a:lnTo>
                        <a:pt x="438" y="270"/>
                      </a:lnTo>
                      <a:lnTo>
                        <a:pt x="416" y="272"/>
                      </a:lnTo>
                      <a:lnTo>
                        <a:pt x="398" y="272"/>
                      </a:lnTo>
                      <a:lnTo>
                        <a:pt x="378" y="272"/>
                      </a:lnTo>
                      <a:lnTo>
                        <a:pt x="360" y="272"/>
                      </a:lnTo>
                      <a:lnTo>
                        <a:pt x="343" y="272"/>
                      </a:lnTo>
                      <a:lnTo>
                        <a:pt x="322" y="272"/>
                      </a:lnTo>
                      <a:lnTo>
                        <a:pt x="304" y="272"/>
                      </a:lnTo>
                      <a:lnTo>
                        <a:pt x="286" y="272"/>
                      </a:lnTo>
                      <a:lnTo>
                        <a:pt x="271" y="275"/>
                      </a:lnTo>
                      <a:lnTo>
                        <a:pt x="255" y="275"/>
                      </a:lnTo>
                      <a:lnTo>
                        <a:pt x="235" y="275"/>
                      </a:lnTo>
                      <a:lnTo>
                        <a:pt x="221" y="275"/>
                      </a:lnTo>
                      <a:lnTo>
                        <a:pt x="206" y="277"/>
                      </a:lnTo>
                      <a:lnTo>
                        <a:pt x="191" y="277"/>
                      </a:lnTo>
                      <a:lnTo>
                        <a:pt x="176" y="277"/>
                      </a:lnTo>
                      <a:lnTo>
                        <a:pt x="162" y="277"/>
                      </a:lnTo>
                      <a:lnTo>
                        <a:pt x="152" y="277"/>
                      </a:lnTo>
                      <a:lnTo>
                        <a:pt x="133" y="277"/>
                      </a:lnTo>
                      <a:lnTo>
                        <a:pt x="124" y="277"/>
                      </a:lnTo>
                      <a:lnTo>
                        <a:pt x="114" y="277"/>
                      </a:lnTo>
                      <a:lnTo>
                        <a:pt x="102" y="279"/>
                      </a:lnTo>
                      <a:lnTo>
                        <a:pt x="90" y="277"/>
                      </a:lnTo>
                      <a:lnTo>
                        <a:pt x="83" y="277"/>
                      </a:lnTo>
                      <a:lnTo>
                        <a:pt x="71" y="277"/>
                      </a:lnTo>
                      <a:lnTo>
                        <a:pt x="64" y="277"/>
                      </a:lnTo>
                      <a:lnTo>
                        <a:pt x="53" y="277"/>
                      </a:lnTo>
                      <a:lnTo>
                        <a:pt x="43" y="277"/>
                      </a:lnTo>
                      <a:lnTo>
                        <a:pt x="36" y="277"/>
                      </a:lnTo>
                      <a:lnTo>
                        <a:pt x="30" y="277"/>
                      </a:lnTo>
                      <a:lnTo>
                        <a:pt x="25" y="275"/>
                      </a:lnTo>
                      <a:lnTo>
                        <a:pt x="21" y="275"/>
                      </a:lnTo>
                      <a:lnTo>
                        <a:pt x="13" y="275"/>
                      </a:lnTo>
                      <a:lnTo>
                        <a:pt x="11" y="275"/>
                      </a:lnTo>
                      <a:lnTo>
                        <a:pt x="6" y="272"/>
                      </a:lnTo>
                      <a:lnTo>
                        <a:pt x="3" y="272"/>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11" name="Freeform 146"/>
                <p:cNvSpPr>
                  <a:spLocks/>
                </p:cNvSpPr>
                <p:nvPr/>
              </p:nvSpPr>
              <p:spPr bwMode="auto">
                <a:xfrm>
                  <a:off x="2915" y="2837"/>
                  <a:ext cx="916" cy="102"/>
                </a:xfrm>
                <a:custGeom>
                  <a:avLst/>
                  <a:gdLst>
                    <a:gd name="T0" fmla="*/ 0 w 2746"/>
                    <a:gd name="T1" fmla="*/ 30 h 305"/>
                    <a:gd name="T2" fmla="*/ 1 w 2746"/>
                    <a:gd name="T3" fmla="*/ 25 h 305"/>
                    <a:gd name="T4" fmla="*/ 2 w 2746"/>
                    <a:gd name="T5" fmla="*/ 21 h 305"/>
                    <a:gd name="T6" fmla="*/ 4 w 2746"/>
                    <a:gd name="T7" fmla="*/ 17 h 305"/>
                    <a:gd name="T8" fmla="*/ 6 w 2746"/>
                    <a:gd name="T9" fmla="*/ 14 h 305"/>
                    <a:gd name="T10" fmla="*/ 9 w 2746"/>
                    <a:gd name="T11" fmla="*/ 10 h 305"/>
                    <a:gd name="T12" fmla="*/ 14 w 2746"/>
                    <a:gd name="T13" fmla="*/ 5 h 305"/>
                    <a:gd name="T14" fmla="*/ 17 w 2746"/>
                    <a:gd name="T15" fmla="*/ 4 h 305"/>
                    <a:gd name="T16" fmla="*/ 20 w 2746"/>
                    <a:gd name="T17" fmla="*/ 4 h 305"/>
                    <a:gd name="T18" fmla="*/ 27 w 2746"/>
                    <a:gd name="T19" fmla="*/ 3 h 305"/>
                    <a:gd name="T20" fmla="*/ 36 w 2746"/>
                    <a:gd name="T21" fmla="*/ 2 h 305"/>
                    <a:gd name="T22" fmla="*/ 48 w 2746"/>
                    <a:gd name="T23" fmla="*/ 2 h 305"/>
                    <a:gd name="T24" fmla="*/ 61 w 2746"/>
                    <a:gd name="T25" fmla="*/ 2 h 305"/>
                    <a:gd name="T26" fmla="*/ 77 w 2746"/>
                    <a:gd name="T27" fmla="*/ 1 h 305"/>
                    <a:gd name="T28" fmla="*/ 93 w 2746"/>
                    <a:gd name="T29" fmla="*/ 1 h 305"/>
                    <a:gd name="T30" fmla="*/ 110 w 2746"/>
                    <a:gd name="T31" fmla="*/ 1 h 305"/>
                    <a:gd name="T32" fmla="*/ 126 w 2746"/>
                    <a:gd name="T33" fmla="*/ 1 h 305"/>
                    <a:gd name="T34" fmla="*/ 142 w 2746"/>
                    <a:gd name="T35" fmla="*/ 1 h 305"/>
                    <a:gd name="T36" fmla="*/ 157 w 2746"/>
                    <a:gd name="T37" fmla="*/ 1 h 305"/>
                    <a:gd name="T38" fmla="*/ 170 w 2746"/>
                    <a:gd name="T39" fmla="*/ 1 h 305"/>
                    <a:gd name="T40" fmla="*/ 181 w 2746"/>
                    <a:gd name="T41" fmla="*/ 1 h 305"/>
                    <a:gd name="T42" fmla="*/ 190 w 2746"/>
                    <a:gd name="T43" fmla="*/ 1 h 305"/>
                    <a:gd name="T44" fmla="*/ 199 w 2746"/>
                    <a:gd name="T45" fmla="*/ 1 h 305"/>
                    <a:gd name="T46" fmla="*/ 209 w 2746"/>
                    <a:gd name="T47" fmla="*/ 1 h 305"/>
                    <a:gd name="T48" fmla="*/ 219 w 2746"/>
                    <a:gd name="T49" fmla="*/ 1 h 305"/>
                    <a:gd name="T50" fmla="*/ 229 w 2746"/>
                    <a:gd name="T51" fmla="*/ 0 h 305"/>
                    <a:gd name="T52" fmla="*/ 240 w 2746"/>
                    <a:gd name="T53" fmla="*/ 0 h 305"/>
                    <a:gd name="T54" fmla="*/ 249 w 2746"/>
                    <a:gd name="T55" fmla="*/ 0 h 305"/>
                    <a:gd name="T56" fmla="*/ 258 w 2746"/>
                    <a:gd name="T57" fmla="*/ 0 h 305"/>
                    <a:gd name="T58" fmla="*/ 267 w 2746"/>
                    <a:gd name="T59" fmla="*/ 0 h 305"/>
                    <a:gd name="T60" fmla="*/ 274 w 2746"/>
                    <a:gd name="T61" fmla="*/ 0 h 305"/>
                    <a:gd name="T62" fmla="*/ 281 w 2746"/>
                    <a:gd name="T63" fmla="*/ 1 h 305"/>
                    <a:gd name="T64" fmla="*/ 286 w 2746"/>
                    <a:gd name="T65" fmla="*/ 2 h 305"/>
                    <a:gd name="T66" fmla="*/ 290 w 2746"/>
                    <a:gd name="T67" fmla="*/ 3 h 305"/>
                    <a:gd name="T68" fmla="*/ 294 w 2746"/>
                    <a:gd name="T69" fmla="*/ 6 h 305"/>
                    <a:gd name="T70" fmla="*/ 298 w 2746"/>
                    <a:gd name="T71" fmla="*/ 10 h 305"/>
                    <a:gd name="T72" fmla="*/ 302 w 2746"/>
                    <a:gd name="T73" fmla="*/ 15 h 305"/>
                    <a:gd name="T74" fmla="*/ 305 w 2746"/>
                    <a:gd name="T75" fmla="*/ 20 h 305"/>
                    <a:gd name="T76" fmla="*/ 306 w 2746"/>
                    <a:gd name="T77" fmla="*/ 25 h 305"/>
                    <a:gd name="T78" fmla="*/ 305 w 2746"/>
                    <a:gd name="T79" fmla="*/ 28 h 305"/>
                    <a:gd name="T80" fmla="*/ 301 w 2746"/>
                    <a:gd name="T81" fmla="*/ 30 h 305"/>
                    <a:gd name="T82" fmla="*/ 291 w 2746"/>
                    <a:gd name="T83" fmla="*/ 31 h 305"/>
                    <a:gd name="T84" fmla="*/ 272 w 2746"/>
                    <a:gd name="T85" fmla="*/ 32 h 305"/>
                    <a:gd name="T86" fmla="*/ 247 w 2746"/>
                    <a:gd name="T87" fmla="*/ 33 h 305"/>
                    <a:gd name="T88" fmla="*/ 216 w 2746"/>
                    <a:gd name="T89" fmla="*/ 33 h 305"/>
                    <a:gd name="T90" fmla="*/ 183 w 2746"/>
                    <a:gd name="T91" fmla="*/ 33 h 305"/>
                    <a:gd name="T92" fmla="*/ 149 w 2746"/>
                    <a:gd name="T93" fmla="*/ 34 h 305"/>
                    <a:gd name="T94" fmla="*/ 114 w 2746"/>
                    <a:gd name="T95" fmla="*/ 34 h 305"/>
                    <a:gd name="T96" fmla="*/ 81 w 2746"/>
                    <a:gd name="T97" fmla="*/ 34 h 305"/>
                    <a:gd name="T98" fmla="*/ 52 w 2746"/>
                    <a:gd name="T99" fmla="*/ 33 h 305"/>
                    <a:gd name="T100" fmla="*/ 28 w 2746"/>
                    <a:gd name="T101" fmla="*/ 33 h 305"/>
                    <a:gd name="T102" fmla="*/ 10 w 2746"/>
                    <a:gd name="T103" fmla="*/ 33 h 305"/>
                    <a:gd name="T104" fmla="*/ 1 w 2746"/>
                    <a:gd name="T105" fmla="*/ 32 h 3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46"/>
                    <a:gd name="T160" fmla="*/ 0 h 305"/>
                    <a:gd name="T161" fmla="*/ 2746 w 2746"/>
                    <a:gd name="T162" fmla="*/ 305 h 3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46" h="305">
                      <a:moveTo>
                        <a:pt x="1" y="285"/>
                      </a:moveTo>
                      <a:lnTo>
                        <a:pt x="0" y="283"/>
                      </a:lnTo>
                      <a:lnTo>
                        <a:pt x="0" y="278"/>
                      </a:lnTo>
                      <a:lnTo>
                        <a:pt x="0" y="271"/>
                      </a:lnTo>
                      <a:lnTo>
                        <a:pt x="0" y="266"/>
                      </a:lnTo>
                      <a:lnTo>
                        <a:pt x="0" y="259"/>
                      </a:lnTo>
                      <a:lnTo>
                        <a:pt x="1" y="253"/>
                      </a:lnTo>
                      <a:lnTo>
                        <a:pt x="1" y="246"/>
                      </a:lnTo>
                      <a:lnTo>
                        <a:pt x="5" y="236"/>
                      </a:lnTo>
                      <a:lnTo>
                        <a:pt x="6" y="228"/>
                      </a:lnTo>
                      <a:lnTo>
                        <a:pt x="7" y="220"/>
                      </a:lnTo>
                      <a:lnTo>
                        <a:pt x="10" y="210"/>
                      </a:lnTo>
                      <a:lnTo>
                        <a:pt x="15" y="201"/>
                      </a:lnTo>
                      <a:lnTo>
                        <a:pt x="18" y="195"/>
                      </a:lnTo>
                      <a:lnTo>
                        <a:pt x="20" y="189"/>
                      </a:lnTo>
                      <a:lnTo>
                        <a:pt x="22" y="184"/>
                      </a:lnTo>
                      <a:lnTo>
                        <a:pt x="24" y="181"/>
                      </a:lnTo>
                      <a:lnTo>
                        <a:pt x="30" y="168"/>
                      </a:lnTo>
                      <a:lnTo>
                        <a:pt x="35" y="159"/>
                      </a:lnTo>
                      <a:lnTo>
                        <a:pt x="35" y="152"/>
                      </a:lnTo>
                      <a:lnTo>
                        <a:pt x="40" y="147"/>
                      </a:lnTo>
                      <a:lnTo>
                        <a:pt x="43" y="143"/>
                      </a:lnTo>
                      <a:lnTo>
                        <a:pt x="44" y="139"/>
                      </a:lnTo>
                      <a:lnTo>
                        <a:pt x="49" y="133"/>
                      </a:lnTo>
                      <a:lnTo>
                        <a:pt x="52" y="128"/>
                      </a:lnTo>
                      <a:lnTo>
                        <a:pt x="56" y="122"/>
                      </a:lnTo>
                      <a:lnTo>
                        <a:pt x="59" y="116"/>
                      </a:lnTo>
                      <a:lnTo>
                        <a:pt x="65" y="104"/>
                      </a:lnTo>
                      <a:lnTo>
                        <a:pt x="73" y="99"/>
                      </a:lnTo>
                      <a:lnTo>
                        <a:pt x="83" y="88"/>
                      </a:lnTo>
                      <a:lnTo>
                        <a:pt x="92" y="79"/>
                      </a:lnTo>
                      <a:lnTo>
                        <a:pt x="99" y="72"/>
                      </a:lnTo>
                      <a:lnTo>
                        <a:pt x="108" y="64"/>
                      </a:lnTo>
                      <a:lnTo>
                        <a:pt x="117" y="57"/>
                      </a:lnTo>
                      <a:lnTo>
                        <a:pt x="126" y="49"/>
                      </a:lnTo>
                      <a:lnTo>
                        <a:pt x="132" y="49"/>
                      </a:lnTo>
                      <a:lnTo>
                        <a:pt x="135" y="45"/>
                      </a:lnTo>
                      <a:lnTo>
                        <a:pt x="142" y="44"/>
                      </a:lnTo>
                      <a:lnTo>
                        <a:pt x="149" y="42"/>
                      </a:lnTo>
                      <a:lnTo>
                        <a:pt x="152" y="39"/>
                      </a:lnTo>
                      <a:lnTo>
                        <a:pt x="157" y="36"/>
                      </a:lnTo>
                      <a:lnTo>
                        <a:pt x="165" y="35"/>
                      </a:lnTo>
                      <a:lnTo>
                        <a:pt x="172" y="35"/>
                      </a:lnTo>
                      <a:lnTo>
                        <a:pt x="174" y="32"/>
                      </a:lnTo>
                      <a:lnTo>
                        <a:pt x="182" y="32"/>
                      </a:lnTo>
                      <a:lnTo>
                        <a:pt x="191" y="30"/>
                      </a:lnTo>
                      <a:lnTo>
                        <a:pt x="204" y="27"/>
                      </a:lnTo>
                      <a:lnTo>
                        <a:pt x="212" y="27"/>
                      </a:lnTo>
                      <a:lnTo>
                        <a:pt x="224" y="27"/>
                      </a:lnTo>
                      <a:lnTo>
                        <a:pt x="241" y="25"/>
                      </a:lnTo>
                      <a:lnTo>
                        <a:pt x="255" y="25"/>
                      </a:lnTo>
                      <a:lnTo>
                        <a:pt x="269" y="23"/>
                      </a:lnTo>
                      <a:lnTo>
                        <a:pt x="288" y="21"/>
                      </a:lnTo>
                      <a:lnTo>
                        <a:pt x="303" y="21"/>
                      </a:lnTo>
                      <a:lnTo>
                        <a:pt x="321" y="21"/>
                      </a:lnTo>
                      <a:lnTo>
                        <a:pt x="342" y="21"/>
                      </a:lnTo>
                      <a:lnTo>
                        <a:pt x="362" y="21"/>
                      </a:lnTo>
                      <a:lnTo>
                        <a:pt x="385" y="19"/>
                      </a:lnTo>
                      <a:lnTo>
                        <a:pt x="405" y="19"/>
                      </a:lnTo>
                      <a:lnTo>
                        <a:pt x="430" y="17"/>
                      </a:lnTo>
                      <a:lnTo>
                        <a:pt x="453" y="14"/>
                      </a:lnTo>
                      <a:lnTo>
                        <a:pt x="475" y="14"/>
                      </a:lnTo>
                      <a:lnTo>
                        <a:pt x="500" y="14"/>
                      </a:lnTo>
                      <a:lnTo>
                        <a:pt x="529" y="14"/>
                      </a:lnTo>
                      <a:lnTo>
                        <a:pt x="549" y="14"/>
                      </a:lnTo>
                      <a:lnTo>
                        <a:pt x="579" y="12"/>
                      </a:lnTo>
                      <a:lnTo>
                        <a:pt x="607" y="12"/>
                      </a:lnTo>
                      <a:lnTo>
                        <a:pt x="634" y="12"/>
                      </a:lnTo>
                      <a:lnTo>
                        <a:pt x="662" y="12"/>
                      </a:lnTo>
                      <a:lnTo>
                        <a:pt x="689" y="10"/>
                      </a:lnTo>
                      <a:lnTo>
                        <a:pt x="718" y="10"/>
                      </a:lnTo>
                      <a:lnTo>
                        <a:pt x="745" y="10"/>
                      </a:lnTo>
                      <a:lnTo>
                        <a:pt x="777" y="10"/>
                      </a:lnTo>
                      <a:lnTo>
                        <a:pt x="806" y="10"/>
                      </a:lnTo>
                      <a:lnTo>
                        <a:pt x="836" y="10"/>
                      </a:lnTo>
                      <a:lnTo>
                        <a:pt x="865" y="8"/>
                      </a:lnTo>
                      <a:lnTo>
                        <a:pt x="895" y="8"/>
                      </a:lnTo>
                      <a:lnTo>
                        <a:pt x="925" y="8"/>
                      </a:lnTo>
                      <a:lnTo>
                        <a:pt x="956" y="8"/>
                      </a:lnTo>
                      <a:lnTo>
                        <a:pt x="986" y="8"/>
                      </a:lnTo>
                      <a:lnTo>
                        <a:pt x="1015" y="8"/>
                      </a:lnTo>
                      <a:lnTo>
                        <a:pt x="1043" y="8"/>
                      </a:lnTo>
                      <a:lnTo>
                        <a:pt x="1076" y="8"/>
                      </a:lnTo>
                      <a:lnTo>
                        <a:pt x="1103" y="5"/>
                      </a:lnTo>
                      <a:lnTo>
                        <a:pt x="1133" y="5"/>
                      </a:lnTo>
                      <a:lnTo>
                        <a:pt x="1162" y="5"/>
                      </a:lnTo>
                      <a:lnTo>
                        <a:pt x="1188" y="5"/>
                      </a:lnTo>
                      <a:lnTo>
                        <a:pt x="1222" y="5"/>
                      </a:lnTo>
                      <a:lnTo>
                        <a:pt x="1248" y="5"/>
                      </a:lnTo>
                      <a:lnTo>
                        <a:pt x="1278" y="5"/>
                      </a:lnTo>
                      <a:lnTo>
                        <a:pt x="1305" y="5"/>
                      </a:lnTo>
                      <a:lnTo>
                        <a:pt x="1333" y="5"/>
                      </a:lnTo>
                      <a:lnTo>
                        <a:pt x="1357" y="5"/>
                      </a:lnTo>
                      <a:lnTo>
                        <a:pt x="1385" y="5"/>
                      </a:lnTo>
                      <a:lnTo>
                        <a:pt x="1411" y="5"/>
                      </a:lnTo>
                      <a:lnTo>
                        <a:pt x="1434" y="5"/>
                      </a:lnTo>
                      <a:lnTo>
                        <a:pt x="1459" y="5"/>
                      </a:lnTo>
                      <a:lnTo>
                        <a:pt x="1484" y="5"/>
                      </a:lnTo>
                      <a:lnTo>
                        <a:pt x="1506" y="5"/>
                      </a:lnTo>
                      <a:lnTo>
                        <a:pt x="1529" y="5"/>
                      </a:lnTo>
                      <a:lnTo>
                        <a:pt x="1549" y="5"/>
                      </a:lnTo>
                      <a:lnTo>
                        <a:pt x="1570" y="5"/>
                      </a:lnTo>
                      <a:lnTo>
                        <a:pt x="1591" y="8"/>
                      </a:lnTo>
                      <a:lnTo>
                        <a:pt x="1610" y="8"/>
                      </a:lnTo>
                      <a:lnTo>
                        <a:pt x="1627" y="8"/>
                      </a:lnTo>
                      <a:lnTo>
                        <a:pt x="1645" y="8"/>
                      </a:lnTo>
                      <a:lnTo>
                        <a:pt x="1661" y="8"/>
                      </a:lnTo>
                      <a:lnTo>
                        <a:pt x="1677" y="8"/>
                      </a:lnTo>
                      <a:lnTo>
                        <a:pt x="1692" y="8"/>
                      </a:lnTo>
                      <a:lnTo>
                        <a:pt x="1709" y="8"/>
                      </a:lnTo>
                      <a:lnTo>
                        <a:pt x="1725" y="8"/>
                      </a:lnTo>
                      <a:lnTo>
                        <a:pt x="1742" y="8"/>
                      </a:lnTo>
                      <a:lnTo>
                        <a:pt x="1759" y="8"/>
                      </a:lnTo>
                      <a:lnTo>
                        <a:pt x="1777" y="8"/>
                      </a:lnTo>
                      <a:lnTo>
                        <a:pt x="1791" y="8"/>
                      </a:lnTo>
                      <a:lnTo>
                        <a:pt x="1808" y="8"/>
                      </a:lnTo>
                      <a:lnTo>
                        <a:pt x="1826" y="8"/>
                      </a:lnTo>
                      <a:lnTo>
                        <a:pt x="1843" y="8"/>
                      </a:lnTo>
                      <a:lnTo>
                        <a:pt x="1862" y="8"/>
                      </a:lnTo>
                      <a:lnTo>
                        <a:pt x="1881" y="5"/>
                      </a:lnTo>
                      <a:lnTo>
                        <a:pt x="1897" y="5"/>
                      </a:lnTo>
                      <a:lnTo>
                        <a:pt x="1916" y="5"/>
                      </a:lnTo>
                      <a:lnTo>
                        <a:pt x="1936" y="5"/>
                      </a:lnTo>
                      <a:lnTo>
                        <a:pt x="1953" y="5"/>
                      </a:lnTo>
                      <a:lnTo>
                        <a:pt x="1970" y="5"/>
                      </a:lnTo>
                      <a:lnTo>
                        <a:pt x="1988" y="2"/>
                      </a:lnTo>
                      <a:lnTo>
                        <a:pt x="2008" y="2"/>
                      </a:lnTo>
                      <a:lnTo>
                        <a:pt x="2023" y="2"/>
                      </a:lnTo>
                      <a:lnTo>
                        <a:pt x="2042" y="2"/>
                      </a:lnTo>
                      <a:lnTo>
                        <a:pt x="2060" y="2"/>
                      </a:lnTo>
                      <a:lnTo>
                        <a:pt x="2081" y="2"/>
                      </a:lnTo>
                      <a:lnTo>
                        <a:pt x="2098" y="0"/>
                      </a:lnTo>
                      <a:lnTo>
                        <a:pt x="2117" y="0"/>
                      </a:lnTo>
                      <a:lnTo>
                        <a:pt x="2133" y="0"/>
                      </a:lnTo>
                      <a:lnTo>
                        <a:pt x="2151" y="0"/>
                      </a:lnTo>
                      <a:lnTo>
                        <a:pt x="2169" y="0"/>
                      </a:lnTo>
                      <a:lnTo>
                        <a:pt x="2186" y="0"/>
                      </a:lnTo>
                      <a:lnTo>
                        <a:pt x="2203" y="0"/>
                      </a:lnTo>
                      <a:lnTo>
                        <a:pt x="2224" y="0"/>
                      </a:lnTo>
                      <a:lnTo>
                        <a:pt x="2237" y="0"/>
                      </a:lnTo>
                      <a:lnTo>
                        <a:pt x="2254" y="0"/>
                      </a:lnTo>
                      <a:lnTo>
                        <a:pt x="2271" y="0"/>
                      </a:lnTo>
                      <a:lnTo>
                        <a:pt x="2288" y="0"/>
                      </a:lnTo>
                      <a:lnTo>
                        <a:pt x="2302" y="0"/>
                      </a:lnTo>
                      <a:lnTo>
                        <a:pt x="2320" y="0"/>
                      </a:lnTo>
                      <a:lnTo>
                        <a:pt x="2333" y="0"/>
                      </a:lnTo>
                      <a:lnTo>
                        <a:pt x="2352" y="0"/>
                      </a:lnTo>
                      <a:lnTo>
                        <a:pt x="2366" y="0"/>
                      </a:lnTo>
                      <a:lnTo>
                        <a:pt x="2382" y="0"/>
                      </a:lnTo>
                      <a:lnTo>
                        <a:pt x="2395" y="0"/>
                      </a:lnTo>
                      <a:lnTo>
                        <a:pt x="2410" y="0"/>
                      </a:lnTo>
                      <a:lnTo>
                        <a:pt x="2422" y="0"/>
                      </a:lnTo>
                      <a:lnTo>
                        <a:pt x="2435" y="0"/>
                      </a:lnTo>
                      <a:lnTo>
                        <a:pt x="2452" y="2"/>
                      </a:lnTo>
                      <a:lnTo>
                        <a:pt x="2464" y="2"/>
                      </a:lnTo>
                      <a:lnTo>
                        <a:pt x="2474" y="2"/>
                      </a:lnTo>
                      <a:lnTo>
                        <a:pt x="2488" y="5"/>
                      </a:lnTo>
                      <a:lnTo>
                        <a:pt x="2498" y="5"/>
                      </a:lnTo>
                      <a:lnTo>
                        <a:pt x="2508" y="8"/>
                      </a:lnTo>
                      <a:lnTo>
                        <a:pt x="2520" y="8"/>
                      </a:lnTo>
                      <a:lnTo>
                        <a:pt x="2531" y="10"/>
                      </a:lnTo>
                      <a:lnTo>
                        <a:pt x="2542" y="10"/>
                      </a:lnTo>
                      <a:lnTo>
                        <a:pt x="2550" y="14"/>
                      </a:lnTo>
                      <a:lnTo>
                        <a:pt x="2559" y="14"/>
                      </a:lnTo>
                      <a:lnTo>
                        <a:pt x="2567" y="14"/>
                      </a:lnTo>
                      <a:lnTo>
                        <a:pt x="2577" y="17"/>
                      </a:lnTo>
                      <a:lnTo>
                        <a:pt x="2584" y="21"/>
                      </a:lnTo>
                      <a:lnTo>
                        <a:pt x="2589" y="21"/>
                      </a:lnTo>
                      <a:lnTo>
                        <a:pt x="2595" y="23"/>
                      </a:lnTo>
                      <a:lnTo>
                        <a:pt x="2602" y="27"/>
                      </a:lnTo>
                      <a:lnTo>
                        <a:pt x="2606" y="30"/>
                      </a:lnTo>
                      <a:lnTo>
                        <a:pt x="2615" y="35"/>
                      </a:lnTo>
                      <a:lnTo>
                        <a:pt x="2624" y="42"/>
                      </a:lnTo>
                      <a:lnTo>
                        <a:pt x="2631" y="49"/>
                      </a:lnTo>
                      <a:lnTo>
                        <a:pt x="2640" y="55"/>
                      </a:lnTo>
                      <a:lnTo>
                        <a:pt x="2649" y="60"/>
                      </a:lnTo>
                      <a:lnTo>
                        <a:pt x="2658" y="69"/>
                      </a:lnTo>
                      <a:lnTo>
                        <a:pt x="2668" y="75"/>
                      </a:lnTo>
                      <a:lnTo>
                        <a:pt x="2674" y="85"/>
                      </a:lnTo>
                      <a:lnTo>
                        <a:pt x="2681" y="91"/>
                      </a:lnTo>
                      <a:lnTo>
                        <a:pt x="2689" y="99"/>
                      </a:lnTo>
                      <a:lnTo>
                        <a:pt x="2697" y="108"/>
                      </a:lnTo>
                      <a:lnTo>
                        <a:pt x="2703" y="116"/>
                      </a:lnTo>
                      <a:lnTo>
                        <a:pt x="2707" y="126"/>
                      </a:lnTo>
                      <a:lnTo>
                        <a:pt x="2715" y="134"/>
                      </a:lnTo>
                      <a:lnTo>
                        <a:pt x="2723" y="143"/>
                      </a:lnTo>
                      <a:lnTo>
                        <a:pt x="2726" y="152"/>
                      </a:lnTo>
                      <a:lnTo>
                        <a:pt x="2731" y="161"/>
                      </a:lnTo>
                      <a:lnTo>
                        <a:pt x="2736" y="168"/>
                      </a:lnTo>
                      <a:lnTo>
                        <a:pt x="2737" y="177"/>
                      </a:lnTo>
                      <a:lnTo>
                        <a:pt x="2740" y="189"/>
                      </a:lnTo>
                      <a:lnTo>
                        <a:pt x="2745" y="195"/>
                      </a:lnTo>
                      <a:lnTo>
                        <a:pt x="2745" y="202"/>
                      </a:lnTo>
                      <a:lnTo>
                        <a:pt x="2745" y="211"/>
                      </a:lnTo>
                      <a:lnTo>
                        <a:pt x="2746" y="220"/>
                      </a:lnTo>
                      <a:lnTo>
                        <a:pt x="2745" y="228"/>
                      </a:lnTo>
                      <a:lnTo>
                        <a:pt x="2745" y="235"/>
                      </a:lnTo>
                      <a:lnTo>
                        <a:pt x="2743" y="241"/>
                      </a:lnTo>
                      <a:lnTo>
                        <a:pt x="2740" y="248"/>
                      </a:lnTo>
                      <a:lnTo>
                        <a:pt x="2737" y="253"/>
                      </a:lnTo>
                      <a:lnTo>
                        <a:pt x="2731" y="257"/>
                      </a:lnTo>
                      <a:lnTo>
                        <a:pt x="2726" y="265"/>
                      </a:lnTo>
                      <a:lnTo>
                        <a:pt x="2723" y="268"/>
                      </a:lnTo>
                      <a:lnTo>
                        <a:pt x="2715" y="268"/>
                      </a:lnTo>
                      <a:lnTo>
                        <a:pt x="2707" y="271"/>
                      </a:lnTo>
                      <a:lnTo>
                        <a:pt x="2694" y="271"/>
                      </a:lnTo>
                      <a:lnTo>
                        <a:pt x="2676" y="272"/>
                      </a:lnTo>
                      <a:lnTo>
                        <a:pt x="2658" y="275"/>
                      </a:lnTo>
                      <a:lnTo>
                        <a:pt x="2634" y="278"/>
                      </a:lnTo>
                      <a:lnTo>
                        <a:pt x="2610" y="280"/>
                      </a:lnTo>
                      <a:lnTo>
                        <a:pt x="2584" y="280"/>
                      </a:lnTo>
                      <a:lnTo>
                        <a:pt x="2552" y="283"/>
                      </a:lnTo>
                      <a:lnTo>
                        <a:pt x="2520" y="285"/>
                      </a:lnTo>
                      <a:lnTo>
                        <a:pt x="2482" y="285"/>
                      </a:lnTo>
                      <a:lnTo>
                        <a:pt x="2443" y="285"/>
                      </a:lnTo>
                      <a:lnTo>
                        <a:pt x="2402" y="285"/>
                      </a:lnTo>
                      <a:lnTo>
                        <a:pt x="2359" y="289"/>
                      </a:lnTo>
                      <a:lnTo>
                        <a:pt x="2314" y="291"/>
                      </a:lnTo>
                      <a:lnTo>
                        <a:pt x="2266" y="293"/>
                      </a:lnTo>
                      <a:lnTo>
                        <a:pt x="2216" y="293"/>
                      </a:lnTo>
                      <a:lnTo>
                        <a:pt x="2167" y="293"/>
                      </a:lnTo>
                      <a:lnTo>
                        <a:pt x="2112" y="296"/>
                      </a:lnTo>
                      <a:lnTo>
                        <a:pt x="2060" y="296"/>
                      </a:lnTo>
                      <a:lnTo>
                        <a:pt x="2002" y="298"/>
                      </a:lnTo>
                      <a:lnTo>
                        <a:pt x="1946" y="298"/>
                      </a:lnTo>
                      <a:lnTo>
                        <a:pt x="1886" y="298"/>
                      </a:lnTo>
                      <a:lnTo>
                        <a:pt x="1830" y="300"/>
                      </a:lnTo>
                      <a:lnTo>
                        <a:pt x="1769" y="300"/>
                      </a:lnTo>
                      <a:lnTo>
                        <a:pt x="1711" y="300"/>
                      </a:lnTo>
                      <a:lnTo>
                        <a:pt x="1648" y="300"/>
                      </a:lnTo>
                      <a:lnTo>
                        <a:pt x="1585" y="302"/>
                      </a:lnTo>
                      <a:lnTo>
                        <a:pt x="1525" y="302"/>
                      </a:lnTo>
                      <a:lnTo>
                        <a:pt x="1462" y="302"/>
                      </a:lnTo>
                      <a:lnTo>
                        <a:pt x="1399" y="302"/>
                      </a:lnTo>
                      <a:lnTo>
                        <a:pt x="1339" y="305"/>
                      </a:lnTo>
                      <a:lnTo>
                        <a:pt x="1273" y="305"/>
                      </a:lnTo>
                      <a:lnTo>
                        <a:pt x="1213" y="305"/>
                      </a:lnTo>
                      <a:lnTo>
                        <a:pt x="1150" y="305"/>
                      </a:lnTo>
                      <a:lnTo>
                        <a:pt x="1086" y="305"/>
                      </a:lnTo>
                      <a:lnTo>
                        <a:pt x="1024" y="305"/>
                      </a:lnTo>
                      <a:lnTo>
                        <a:pt x="965" y="305"/>
                      </a:lnTo>
                      <a:lnTo>
                        <a:pt x="904" y="305"/>
                      </a:lnTo>
                      <a:lnTo>
                        <a:pt x="847" y="305"/>
                      </a:lnTo>
                      <a:lnTo>
                        <a:pt x="788" y="302"/>
                      </a:lnTo>
                      <a:lnTo>
                        <a:pt x="731" y="302"/>
                      </a:lnTo>
                      <a:lnTo>
                        <a:pt x="676" y="302"/>
                      </a:lnTo>
                      <a:lnTo>
                        <a:pt x="622" y="302"/>
                      </a:lnTo>
                      <a:lnTo>
                        <a:pt x="568" y="300"/>
                      </a:lnTo>
                      <a:lnTo>
                        <a:pt x="518" y="300"/>
                      </a:lnTo>
                      <a:lnTo>
                        <a:pt x="466" y="300"/>
                      </a:lnTo>
                      <a:lnTo>
                        <a:pt x="418" y="300"/>
                      </a:lnTo>
                      <a:lnTo>
                        <a:pt x="374" y="300"/>
                      </a:lnTo>
                      <a:lnTo>
                        <a:pt x="331" y="298"/>
                      </a:lnTo>
                      <a:lnTo>
                        <a:pt x="288" y="298"/>
                      </a:lnTo>
                      <a:lnTo>
                        <a:pt x="251" y="298"/>
                      </a:lnTo>
                      <a:lnTo>
                        <a:pt x="211" y="298"/>
                      </a:lnTo>
                      <a:lnTo>
                        <a:pt x="178" y="296"/>
                      </a:lnTo>
                      <a:lnTo>
                        <a:pt x="147" y="296"/>
                      </a:lnTo>
                      <a:lnTo>
                        <a:pt x="119" y="296"/>
                      </a:lnTo>
                      <a:lnTo>
                        <a:pt x="92" y="293"/>
                      </a:lnTo>
                      <a:lnTo>
                        <a:pt x="67" y="291"/>
                      </a:lnTo>
                      <a:lnTo>
                        <a:pt x="49" y="291"/>
                      </a:lnTo>
                      <a:lnTo>
                        <a:pt x="31" y="289"/>
                      </a:lnTo>
                      <a:lnTo>
                        <a:pt x="18" y="285"/>
                      </a:lnTo>
                      <a:lnTo>
                        <a:pt x="7" y="285"/>
                      </a:lnTo>
                      <a:lnTo>
                        <a:pt x="5" y="285"/>
                      </a:lnTo>
                      <a:lnTo>
                        <a:pt x="1" y="285"/>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12" name="Freeform 147"/>
                <p:cNvSpPr>
                  <a:spLocks/>
                </p:cNvSpPr>
                <p:nvPr/>
              </p:nvSpPr>
              <p:spPr bwMode="auto">
                <a:xfrm>
                  <a:off x="3495" y="2366"/>
                  <a:ext cx="155" cy="350"/>
                </a:xfrm>
                <a:custGeom>
                  <a:avLst/>
                  <a:gdLst>
                    <a:gd name="T0" fmla="*/ 12 w 466"/>
                    <a:gd name="T1" fmla="*/ 1 h 1050"/>
                    <a:gd name="T2" fmla="*/ 16 w 466"/>
                    <a:gd name="T3" fmla="*/ 0 h 1050"/>
                    <a:gd name="T4" fmla="*/ 21 w 466"/>
                    <a:gd name="T5" fmla="*/ 0 h 1050"/>
                    <a:gd name="T6" fmla="*/ 25 w 466"/>
                    <a:gd name="T7" fmla="*/ 0 h 1050"/>
                    <a:gd name="T8" fmla="*/ 30 w 466"/>
                    <a:gd name="T9" fmla="*/ 0 h 1050"/>
                    <a:gd name="T10" fmla="*/ 35 w 466"/>
                    <a:gd name="T11" fmla="*/ 0 h 1050"/>
                    <a:gd name="T12" fmla="*/ 39 w 466"/>
                    <a:gd name="T13" fmla="*/ 1 h 1050"/>
                    <a:gd name="T14" fmla="*/ 42 w 466"/>
                    <a:gd name="T15" fmla="*/ 2 h 1050"/>
                    <a:gd name="T16" fmla="*/ 46 w 466"/>
                    <a:gd name="T17" fmla="*/ 4 h 1050"/>
                    <a:gd name="T18" fmla="*/ 50 w 466"/>
                    <a:gd name="T19" fmla="*/ 7 h 1050"/>
                    <a:gd name="T20" fmla="*/ 51 w 466"/>
                    <a:gd name="T21" fmla="*/ 10 h 1050"/>
                    <a:gd name="T22" fmla="*/ 52 w 466"/>
                    <a:gd name="T23" fmla="*/ 14 h 1050"/>
                    <a:gd name="T24" fmla="*/ 52 w 466"/>
                    <a:gd name="T25" fmla="*/ 19 h 1050"/>
                    <a:gd name="T26" fmla="*/ 50 w 466"/>
                    <a:gd name="T27" fmla="*/ 22 h 1050"/>
                    <a:gd name="T28" fmla="*/ 46 w 466"/>
                    <a:gd name="T29" fmla="*/ 26 h 1050"/>
                    <a:gd name="T30" fmla="*/ 41 w 466"/>
                    <a:gd name="T31" fmla="*/ 29 h 1050"/>
                    <a:gd name="T32" fmla="*/ 40 w 466"/>
                    <a:gd name="T33" fmla="*/ 33 h 1050"/>
                    <a:gd name="T34" fmla="*/ 40 w 466"/>
                    <a:gd name="T35" fmla="*/ 37 h 1050"/>
                    <a:gd name="T36" fmla="*/ 40 w 466"/>
                    <a:gd name="T37" fmla="*/ 42 h 1050"/>
                    <a:gd name="T38" fmla="*/ 41 w 466"/>
                    <a:gd name="T39" fmla="*/ 49 h 1050"/>
                    <a:gd name="T40" fmla="*/ 42 w 466"/>
                    <a:gd name="T41" fmla="*/ 57 h 1050"/>
                    <a:gd name="T42" fmla="*/ 44 w 466"/>
                    <a:gd name="T43" fmla="*/ 65 h 1050"/>
                    <a:gd name="T44" fmla="*/ 45 w 466"/>
                    <a:gd name="T45" fmla="*/ 74 h 1050"/>
                    <a:gd name="T46" fmla="*/ 46 w 466"/>
                    <a:gd name="T47" fmla="*/ 82 h 1050"/>
                    <a:gd name="T48" fmla="*/ 48 w 466"/>
                    <a:gd name="T49" fmla="*/ 90 h 1050"/>
                    <a:gd name="T50" fmla="*/ 48 w 466"/>
                    <a:gd name="T51" fmla="*/ 98 h 1050"/>
                    <a:gd name="T52" fmla="*/ 49 w 466"/>
                    <a:gd name="T53" fmla="*/ 104 h 1050"/>
                    <a:gd name="T54" fmla="*/ 50 w 466"/>
                    <a:gd name="T55" fmla="*/ 108 h 1050"/>
                    <a:gd name="T56" fmla="*/ 50 w 466"/>
                    <a:gd name="T57" fmla="*/ 111 h 1050"/>
                    <a:gd name="T58" fmla="*/ 47 w 466"/>
                    <a:gd name="T59" fmla="*/ 113 h 1050"/>
                    <a:gd name="T60" fmla="*/ 43 w 466"/>
                    <a:gd name="T61" fmla="*/ 115 h 1050"/>
                    <a:gd name="T62" fmla="*/ 40 w 466"/>
                    <a:gd name="T63" fmla="*/ 116 h 1050"/>
                    <a:gd name="T64" fmla="*/ 36 w 466"/>
                    <a:gd name="T65" fmla="*/ 116 h 1050"/>
                    <a:gd name="T66" fmla="*/ 33 w 466"/>
                    <a:gd name="T67" fmla="*/ 116 h 1050"/>
                    <a:gd name="T68" fmla="*/ 29 w 466"/>
                    <a:gd name="T69" fmla="*/ 116 h 1050"/>
                    <a:gd name="T70" fmla="*/ 25 w 466"/>
                    <a:gd name="T71" fmla="*/ 116 h 1050"/>
                    <a:gd name="T72" fmla="*/ 22 w 466"/>
                    <a:gd name="T73" fmla="*/ 116 h 1050"/>
                    <a:gd name="T74" fmla="*/ 19 w 466"/>
                    <a:gd name="T75" fmla="*/ 115 h 1050"/>
                    <a:gd name="T76" fmla="*/ 15 w 466"/>
                    <a:gd name="T77" fmla="*/ 113 h 1050"/>
                    <a:gd name="T78" fmla="*/ 13 w 466"/>
                    <a:gd name="T79" fmla="*/ 111 h 1050"/>
                    <a:gd name="T80" fmla="*/ 12 w 466"/>
                    <a:gd name="T81" fmla="*/ 106 h 1050"/>
                    <a:gd name="T82" fmla="*/ 11 w 466"/>
                    <a:gd name="T83" fmla="*/ 101 h 1050"/>
                    <a:gd name="T84" fmla="*/ 11 w 466"/>
                    <a:gd name="T85" fmla="*/ 94 h 1050"/>
                    <a:gd name="T86" fmla="*/ 11 w 466"/>
                    <a:gd name="T87" fmla="*/ 86 h 1050"/>
                    <a:gd name="T88" fmla="*/ 12 w 466"/>
                    <a:gd name="T89" fmla="*/ 77 h 1050"/>
                    <a:gd name="T90" fmla="*/ 12 w 466"/>
                    <a:gd name="T91" fmla="*/ 68 h 1050"/>
                    <a:gd name="T92" fmla="*/ 13 w 466"/>
                    <a:gd name="T93" fmla="*/ 60 h 1050"/>
                    <a:gd name="T94" fmla="*/ 14 w 466"/>
                    <a:gd name="T95" fmla="*/ 51 h 1050"/>
                    <a:gd name="T96" fmla="*/ 15 w 466"/>
                    <a:gd name="T97" fmla="*/ 44 h 1050"/>
                    <a:gd name="T98" fmla="*/ 15 w 466"/>
                    <a:gd name="T99" fmla="*/ 38 h 1050"/>
                    <a:gd name="T100" fmla="*/ 15 w 466"/>
                    <a:gd name="T101" fmla="*/ 34 h 1050"/>
                    <a:gd name="T102" fmla="*/ 14 w 466"/>
                    <a:gd name="T103" fmla="*/ 31 h 1050"/>
                    <a:gd name="T104" fmla="*/ 10 w 466"/>
                    <a:gd name="T105" fmla="*/ 29 h 1050"/>
                    <a:gd name="T106" fmla="*/ 4 w 466"/>
                    <a:gd name="T107" fmla="*/ 26 h 1050"/>
                    <a:gd name="T108" fmla="*/ 2 w 466"/>
                    <a:gd name="T109" fmla="*/ 22 h 1050"/>
                    <a:gd name="T110" fmla="*/ 0 w 466"/>
                    <a:gd name="T111" fmla="*/ 18 h 1050"/>
                    <a:gd name="T112" fmla="*/ 0 w 466"/>
                    <a:gd name="T113" fmla="*/ 14 h 1050"/>
                    <a:gd name="T114" fmla="*/ 0 w 466"/>
                    <a:gd name="T115" fmla="*/ 10 h 1050"/>
                    <a:gd name="T116" fmla="*/ 2 w 466"/>
                    <a:gd name="T117" fmla="*/ 8 h 1050"/>
                    <a:gd name="T118" fmla="*/ 6 w 466"/>
                    <a:gd name="T119" fmla="*/ 3 h 1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6"/>
                    <a:gd name="T181" fmla="*/ 0 h 1050"/>
                    <a:gd name="T182" fmla="*/ 466 w 466"/>
                    <a:gd name="T183" fmla="*/ 1050 h 10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6" h="1050">
                      <a:moveTo>
                        <a:pt x="81" y="17"/>
                      </a:moveTo>
                      <a:lnTo>
                        <a:pt x="86" y="12"/>
                      </a:lnTo>
                      <a:lnTo>
                        <a:pt x="91" y="9"/>
                      </a:lnTo>
                      <a:lnTo>
                        <a:pt x="98" y="9"/>
                      </a:lnTo>
                      <a:lnTo>
                        <a:pt x="104" y="8"/>
                      </a:lnTo>
                      <a:lnTo>
                        <a:pt x="111" y="5"/>
                      </a:lnTo>
                      <a:lnTo>
                        <a:pt x="118" y="5"/>
                      </a:lnTo>
                      <a:lnTo>
                        <a:pt x="128" y="4"/>
                      </a:lnTo>
                      <a:lnTo>
                        <a:pt x="135" y="4"/>
                      </a:lnTo>
                      <a:lnTo>
                        <a:pt x="145" y="4"/>
                      </a:lnTo>
                      <a:lnTo>
                        <a:pt x="152" y="4"/>
                      </a:lnTo>
                      <a:lnTo>
                        <a:pt x="160" y="0"/>
                      </a:lnTo>
                      <a:lnTo>
                        <a:pt x="172" y="0"/>
                      </a:lnTo>
                      <a:lnTo>
                        <a:pt x="182" y="0"/>
                      </a:lnTo>
                      <a:lnTo>
                        <a:pt x="193" y="0"/>
                      </a:lnTo>
                      <a:lnTo>
                        <a:pt x="198" y="0"/>
                      </a:lnTo>
                      <a:lnTo>
                        <a:pt x="202" y="0"/>
                      </a:lnTo>
                      <a:lnTo>
                        <a:pt x="207" y="0"/>
                      </a:lnTo>
                      <a:lnTo>
                        <a:pt x="212" y="0"/>
                      </a:lnTo>
                      <a:lnTo>
                        <a:pt x="221" y="0"/>
                      </a:lnTo>
                      <a:lnTo>
                        <a:pt x="232" y="0"/>
                      </a:lnTo>
                      <a:lnTo>
                        <a:pt x="242" y="0"/>
                      </a:lnTo>
                      <a:lnTo>
                        <a:pt x="254" y="0"/>
                      </a:lnTo>
                      <a:lnTo>
                        <a:pt x="263" y="0"/>
                      </a:lnTo>
                      <a:lnTo>
                        <a:pt x="272" y="4"/>
                      </a:lnTo>
                      <a:lnTo>
                        <a:pt x="281" y="4"/>
                      </a:lnTo>
                      <a:lnTo>
                        <a:pt x="290" y="4"/>
                      </a:lnTo>
                      <a:lnTo>
                        <a:pt x="300" y="4"/>
                      </a:lnTo>
                      <a:lnTo>
                        <a:pt x="309" y="4"/>
                      </a:lnTo>
                      <a:lnTo>
                        <a:pt x="315" y="4"/>
                      </a:lnTo>
                      <a:lnTo>
                        <a:pt x="324" y="5"/>
                      </a:lnTo>
                      <a:lnTo>
                        <a:pt x="330" y="5"/>
                      </a:lnTo>
                      <a:lnTo>
                        <a:pt x="339" y="5"/>
                      </a:lnTo>
                      <a:lnTo>
                        <a:pt x="344" y="8"/>
                      </a:lnTo>
                      <a:lnTo>
                        <a:pt x="352" y="9"/>
                      </a:lnTo>
                      <a:lnTo>
                        <a:pt x="360" y="9"/>
                      </a:lnTo>
                      <a:lnTo>
                        <a:pt x="365" y="9"/>
                      </a:lnTo>
                      <a:lnTo>
                        <a:pt x="369" y="9"/>
                      </a:lnTo>
                      <a:lnTo>
                        <a:pt x="374" y="12"/>
                      </a:lnTo>
                      <a:lnTo>
                        <a:pt x="382" y="14"/>
                      </a:lnTo>
                      <a:lnTo>
                        <a:pt x="388" y="17"/>
                      </a:lnTo>
                      <a:lnTo>
                        <a:pt x="393" y="17"/>
                      </a:lnTo>
                      <a:lnTo>
                        <a:pt x="399" y="21"/>
                      </a:lnTo>
                      <a:lnTo>
                        <a:pt x="408" y="26"/>
                      </a:lnTo>
                      <a:lnTo>
                        <a:pt x="418" y="33"/>
                      </a:lnTo>
                      <a:lnTo>
                        <a:pt x="429" y="39"/>
                      </a:lnTo>
                      <a:lnTo>
                        <a:pt x="436" y="46"/>
                      </a:lnTo>
                      <a:lnTo>
                        <a:pt x="442" y="51"/>
                      </a:lnTo>
                      <a:lnTo>
                        <a:pt x="444" y="57"/>
                      </a:lnTo>
                      <a:lnTo>
                        <a:pt x="447" y="63"/>
                      </a:lnTo>
                      <a:lnTo>
                        <a:pt x="451" y="66"/>
                      </a:lnTo>
                      <a:lnTo>
                        <a:pt x="453" y="72"/>
                      </a:lnTo>
                      <a:lnTo>
                        <a:pt x="457" y="77"/>
                      </a:lnTo>
                      <a:lnTo>
                        <a:pt x="460" y="85"/>
                      </a:lnTo>
                      <a:lnTo>
                        <a:pt x="461" y="89"/>
                      </a:lnTo>
                      <a:lnTo>
                        <a:pt x="465" y="96"/>
                      </a:lnTo>
                      <a:lnTo>
                        <a:pt x="465" y="102"/>
                      </a:lnTo>
                      <a:lnTo>
                        <a:pt x="465" y="111"/>
                      </a:lnTo>
                      <a:lnTo>
                        <a:pt x="466" y="119"/>
                      </a:lnTo>
                      <a:lnTo>
                        <a:pt x="466" y="125"/>
                      </a:lnTo>
                      <a:lnTo>
                        <a:pt x="466" y="136"/>
                      </a:lnTo>
                      <a:lnTo>
                        <a:pt x="466" y="143"/>
                      </a:lnTo>
                      <a:lnTo>
                        <a:pt x="466" y="153"/>
                      </a:lnTo>
                      <a:lnTo>
                        <a:pt x="465" y="160"/>
                      </a:lnTo>
                      <a:lnTo>
                        <a:pt x="465" y="168"/>
                      </a:lnTo>
                      <a:lnTo>
                        <a:pt x="461" y="173"/>
                      </a:lnTo>
                      <a:lnTo>
                        <a:pt x="460" y="183"/>
                      </a:lnTo>
                      <a:lnTo>
                        <a:pt x="457" y="186"/>
                      </a:lnTo>
                      <a:lnTo>
                        <a:pt x="453" y="193"/>
                      </a:lnTo>
                      <a:lnTo>
                        <a:pt x="451" y="198"/>
                      </a:lnTo>
                      <a:lnTo>
                        <a:pt x="448" y="205"/>
                      </a:lnTo>
                      <a:lnTo>
                        <a:pt x="442" y="211"/>
                      </a:lnTo>
                      <a:lnTo>
                        <a:pt x="433" y="220"/>
                      </a:lnTo>
                      <a:lnTo>
                        <a:pt x="423" y="229"/>
                      </a:lnTo>
                      <a:lnTo>
                        <a:pt x="418" y="237"/>
                      </a:lnTo>
                      <a:lnTo>
                        <a:pt x="408" y="241"/>
                      </a:lnTo>
                      <a:lnTo>
                        <a:pt x="399" y="245"/>
                      </a:lnTo>
                      <a:lnTo>
                        <a:pt x="390" y="253"/>
                      </a:lnTo>
                      <a:lnTo>
                        <a:pt x="383" y="257"/>
                      </a:lnTo>
                      <a:lnTo>
                        <a:pt x="374" y="262"/>
                      </a:lnTo>
                      <a:lnTo>
                        <a:pt x="369" y="269"/>
                      </a:lnTo>
                      <a:lnTo>
                        <a:pt x="365" y="275"/>
                      </a:lnTo>
                      <a:lnTo>
                        <a:pt x="360" y="284"/>
                      </a:lnTo>
                      <a:lnTo>
                        <a:pt x="358" y="288"/>
                      </a:lnTo>
                      <a:lnTo>
                        <a:pt x="358" y="295"/>
                      </a:lnTo>
                      <a:lnTo>
                        <a:pt x="358" y="302"/>
                      </a:lnTo>
                      <a:lnTo>
                        <a:pt x="358" y="309"/>
                      </a:lnTo>
                      <a:lnTo>
                        <a:pt x="358" y="317"/>
                      </a:lnTo>
                      <a:lnTo>
                        <a:pt x="358" y="323"/>
                      </a:lnTo>
                      <a:lnTo>
                        <a:pt x="358" y="332"/>
                      </a:lnTo>
                      <a:lnTo>
                        <a:pt x="360" y="342"/>
                      </a:lnTo>
                      <a:lnTo>
                        <a:pt x="360" y="349"/>
                      </a:lnTo>
                      <a:lnTo>
                        <a:pt x="360" y="360"/>
                      </a:lnTo>
                      <a:lnTo>
                        <a:pt x="360" y="372"/>
                      </a:lnTo>
                      <a:lnTo>
                        <a:pt x="363" y="379"/>
                      </a:lnTo>
                      <a:lnTo>
                        <a:pt x="365" y="394"/>
                      </a:lnTo>
                      <a:lnTo>
                        <a:pt x="367" y="404"/>
                      </a:lnTo>
                      <a:lnTo>
                        <a:pt x="367" y="419"/>
                      </a:lnTo>
                      <a:lnTo>
                        <a:pt x="369" y="432"/>
                      </a:lnTo>
                      <a:lnTo>
                        <a:pt x="371" y="441"/>
                      </a:lnTo>
                      <a:lnTo>
                        <a:pt x="374" y="456"/>
                      </a:lnTo>
                      <a:lnTo>
                        <a:pt x="374" y="471"/>
                      </a:lnTo>
                      <a:lnTo>
                        <a:pt x="379" y="485"/>
                      </a:lnTo>
                      <a:lnTo>
                        <a:pt x="382" y="498"/>
                      </a:lnTo>
                      <a:lnTo>
                        <a:pt x="382" y="515"/>
                      </a:lnTo>
                      <a:lnTo>
                        <a:pt x="383" y="528"/>
                      </a:lnTo>
                      <a:lnTo>
                        <a:pt x="388" y="541"/>
                      </a:lnTo>
                      <a:lnTo>
                        <a:pt x="388" y="558"/>
                      </a:lnTo>
                      <a:lnTo>
                        <a:pt x="393" y="572"/>
                      </a:lnTo>
                      <a:lnTo>
                        <a:pt x="395" y="588"/>
                      </a:lnTo>
                      <a:lnTo>
                        <a:pt x="395" y="605"/>
                      </a:lnTo>
                      <a:lnTo>
                        <a:pt x="399" y="621"/>
                      </a:lnTo>
                      <a:lnTo>
                        <a:pt x="401" y="636"/>
                      </a:lnTo>
                      <a:lnTo>
                        <a:pt x="403" y="649"/>
                      </a:lnTo>
                      <a:lnTo>
                        <a:pt x="406" y="666"/>
                      </a:lnTo>
                      <a:lnTo>
                        <a:pt x="408" y="679"/>
                      </a:lnTo>
                      <a:lnTo>
                        <a:pt x="410" y="696"/>
                      </a:lnTo>
                      <a:lnTo>
                        <a:pt x="413" y="711"/>
                      </a:lnTo>
                      <a:lnTo>
                        <a:pt x="418" y="728"/>
                      </a:lnTo>
                      <a:lnTo>
                        <a:pt x="418" y="741"/>
                      </a:lnTo>
                      <a:lnTo>
                        <a:pt x="419" y="756"/>
                      </a:lnTo>
                      <a:lnTo>
                        <a:pt x="421" y="772"/>
                      </a:lnTo>
                      <a:lnTo>
                        <a:pt x="423" y="786"/>
                      </a:lnTo>
                      <a:lnTo>
                        <a:pt x="429" y="801"/>
                      </a:lnTo>
                      <a:lnTo>
                        <a:pt x="429" y="814"/>
                      </a:lnTo>
                      <a:lnTo>
                        <a:pt x="431" y="824"/>
                      </a:lnTo>
                      <a:lnTo>
                        <a:pt x="433" y="844"/>
                      </a:lnTo>
                      <a:lnTo>
                        <a:pt x="435" y="854"/>
                      </a:lnTo>
                      <a:lnTo>
                        <a:pt x="436" y="868"/>
                      </a:lnTo>
                      <a:lnTo>
                        <a:pt x="436" y="879"/>
                      </a:lnTo>
                      <a:lnTo>
                        <a:pt x="439" y="891"/>
                      </a:lnTo>
                      <a:lnTo>
                        <a:pt x="442" y="898"/>
                      </a:lnTo>
                      <a:lnTo>
                        <a:pt x="442" y="913"/>
                      </a:lnTo>
                      <a:lnTo>
                        <a:pt x="442" y="923"/>
                      </a:lnTo>
                      <a:lnTo>
                        <a:pt x="444" y="934"/>
                      </a:lnTo>
                      <a:lnTo>
                        <a:pt x="444" y="940"/>
                      </a:lnTo>
                      <a:lnTo>
                        <a:pt x="447" y="952"/>
                      </a:lnTo>
                      <a:lnTo>
                        <a:pt x="447" y="958"/>
                      </a:lnTo>
                      <a:lnTo>
                        <a:pt x="447" y="965"/>
                      </a:lnTo>
                      <a:lnTo>
                        <a:pt x="447" y="973"/>
                      </a:lnTo>
                      <a:lnTo>
                        <a:pt x="448" y="979"/>
                      </a:lnTo>
                      <a:lnTo>
                        <a:pt x="447" y="983"/>
                      </a:lnTo>
                      <a:lnTo>
                        <a:pt x="447" y="991"/>
                      </a:lnTo>
                      <a:lnTo>
                        <a:pt x="447" y="992"/>
                      </a:lnTo>
                      <a:lnTo>
                        <a:pt x="447" y="998"/>
                      </a:lnTo>
                      <a:lnTo>
                        <a:pt x="444" y="1001"/>
                      </a:lnTo>
                      <a:lnTo>
                        <a:pt x="442" y="1007"/>
                      </a:lnTo>
                      <a:lnTo>
                        <a:pt x="435" y="1012"/>
                      </a:lnTo>
                      <a:lnTo>
                        <a:pt x="431" y="1017"/>
                      </a:lnTo>
                      <a:lnTo>
                        <a:pt x="423" y="1020"/>
                      </a:lnTo>
                      <a:lnTo>
                        <a:pt x="418" y="1025"/>
                      </a:lnTo>
                      <a:lnTo>
                        <a:pt x="408" y="1030"/>
                      </a:lnTo>
                      <a:lnTo>
                        <a:pt x="399" y="1031"/>
                      </a:lnTo>
                      <a:lnTo>
                        <a:pt x="395" y="1034"/>
                      </a:lnTo>
                      <a:lnTo>
                        <a:pt x="388" y="1035"/>
                      </a:lnTo>
                      <a:lnTo>
                        <a:pt x="382" y="1035"/>
                      </a:lnTo>
                      <a:lnTo>
                        <a:pt x="379" y="1038"/>
                      </a:lnTo>
                      <a:lnTo>
                        <a:pt x="371" y="1038"/>
                      </a:lnTo>
                      <a:lnTo>
                        <a:pt x="367" y="1041"/>
                      </a:lnTo>
                      <a:lnTo>
                        <a:pt x="360" y="1043"/>
                      </a:lnTo>
                      <a:lnTo>
                        <a:pt x="354" y="1046"/>
                      </a:lnTo>
                      <a:lnTo>
                        <a:pt x="347" y="1046"/>
                      </a:lnTo>
                      <a:lnTo>
                        <a:pt x="340" y="1046"/>
                      </a:lnTo>
                      <a:lnTo>
                        <a:pt x="333" y="1046"/>
                      </a:lnTo>
                      <a:lnTo>
                        <a:pt x="327" y="1046"/>
                      </a:lnTo>
                      <a:lnTo>
                        <a:pt x="322" y="1046"/>
                      </a:lnTo>
                      <a:lnTo>
                        <a:pt x="315" y="1047"/>
                      </a:lnTo>
                      <a:lnTo>
                        <a:pt x="310" y="1047"/>
                      </a:lnTo>
                      <a:lnTo>
                        <a:pt x="304" y="1050"/>
                      </a:lnTo>
                      <a:lnTo>
                        <a:pt x="297" y="1047"/>
                      </a:lnTo>
                      <a:lnTo>
                        <a:pt x="290" y="1047"/>
                      </a:lnTo>
                      <a:lnTo>
                        <a:pt x="283" y="1047"/>
                      </a:lnTo>
                      <a:lnTo>
                        <a:pt x="276" y="1047"/>
                      </a:lnTo>
                      <a:lnTo>
                        <a:pt x="270" y="1047"/>
                      </a:lnTo>
                      <a:lnTo>
                        <a:pt x="263" y="1047"/>
                      </a:lnTo>
                      <a:lnTo>
                        <a:pt x="257" y="1047"/>
                      </a:lnTo>
                      <a:lnTo>
                        <a:pt x="250" y="1047"/>
                      </a:lnTo>
                      <a:lnTo>
                        <a:pt x="242" y="1047"/>
                      </a:lnTo>
                      <a:lnTo>
                        <a:pt x="237" y="1046"/>
                      </a:lnTo>
                      <a:lnTo>
                        <a:pt x="228" y="1046"/>
                      </a:lnTo>
                      <a:lnTo>
                        <a:pt x="224" y="1046"/>
                      </a:lnTo>
                      <a:lnTo>
                        <a:pt x="217" y="1046"/>
                      </a:lnTo>
                      <a:lnTo>
                        <a:pt x="211" y="1043"/>
                      </a:lnTo>
                      <a:lnTo>
                        <a:pt x="207" y="1043"/>
                      </a:lnTo>
                      <a:lnTo>
                        <a:pt x="199" y="1043"/>
                      </a:lnTo>
                      <a:lnTo>
                        <a:pt x="193" y="1041"/>
                      </a:lnTo>
                      <a:lnTo>
                        <a:pt x="185" y="1038"/>
                      </a:lnTo>
                      <a:lnTo>
                        <a:pt x="182" y="1035"/>
                      </a:lnTo>
                      <a:lnTo>
                        <a:pt x="177" y="1035"/>
                      </a:lnTo>
                      <a:lnTo>
                        <a:pt x="172" y="1034"/>
                      </a:lnTo>
                      <a:lnTo>
                        <a:pt x="165" y="1031"/>
                      </a:lnTo>
                      <a:lnTo>
                        <a:pt x="159" y="1031"/>
                      </a:lnTo>
                      <a:lnTo>
                        <a:pt x="154" y="1030"/>
                      </a:lnTo>
                      <a:lnTo>
                        <a:pt x="145" y="1025"/>
                      </a:lnTo>
                      <a:lnTo>
                        <a:pt x="138" y="1020"/>
                      </a:lnTo>
                      <a:lnTo>
                        <a:pt x="131" y="1013"/>
                      </a:lnTo>
                      <a:lnTo>
                        <a:pt x="124" y="1009"/>
                      </a:lnTo>
                      <a:lnTo>
                        <a:pt x="120" y="1004"/>
                      </a:lnTo>
                      <a:lnTo>
                        <a:pt x="118" y="1000"/>
                      </a:lnTo>
                      <a:lnTo>
                        <a:pt x="116" y="995"/>
                      </a:lnTo>
                      <a:lnTo>
                        <a:pt x="113" y="988"/>
                      </a:lnTo>
                      <a:lnTo>
                        <a:pt x="109" y="982"/>
                      </a:lnTo>
                      <a:lnTo>
                        <a:pt x="109" y="975"/>
                      </a:lnTo>
                      <a:lnTo>
                        <a:pt x="105" y="965"/>
                      </a:lnTo>
                      <a:lnTo>
                        <a:pt x="104" y="958"/>
                      </a:lnTo>
                      <a:lnTo>
                        <a:pt x="102" y="947"/>
                      </a:lnTo>
                      <a:lnTo>
                        <a:pt x="102" y="940"/>
                      </a:lnTo>
                      <a:lnTo>
                        <a:pt x="102" y="928"/>
                      </a:lnTo>
                      <a:lnTo>
                        <a:pt x="102" y="918"/>
                      </a:lnTo>
                      <a:lnTo>
                        <a:pt x="100" y="908"/>
                      </a:lnTo>
                      <a:lnTo>
                        <a:pt x="100" y="896"/>
                      </a:lnTo>
                      <a:lnTo>
                        <a:pt x="100" y="884"/>
                      </a:lnTo>
                      <a:lnTo>
                        <a:pt x="100" y="874"/>
                      </a:lnTo>
                      <a:lnTo>
                        <a:pt x="100" y="857"/>
                      </a:lnTo>
                      <a:lnTo>
                        <a:pt x="100" y="844"/>
                      </a:lnTo>
                      <a:lnTo>
                        <a:pt x="100" y="829"/>
                      </a:lnTo>
                      <a:lnTo>
                        <a:pt x="100" y="816"/>
                      </a:lnTo>
                      <a:lnTo>
                        <a:pt x="100" y="801"/>
                      </a:lnTo>
                      <a:lnTo>
                        <a:pt x="100" y="786"/>
                      </a:lnTo>
                      <a:lnTo>
                        <a:pt x="102" y="772"/>
                      </a:lnTo>
                      <a:lnTo>
                        <a:pt x="102" y="756"/>
                      </a:lnTo>
                      <a:lnTo>
                        <a:pt x="102" y="741"/>
                      </a:lnTo>
                      <a:lnTo>
                        <a:pt x="102" y="728"/>
                      </a:lnTo>
                      <a:lnTo>
                        <a:pt x="104" y="709"/>
                      </a:lnTo>
                      <a:lnTo>
                        <a:pt x="104" y="696"/>
                      </a:lnTo>
                      <a:lnTo>
                        <a:pt x="105" y="679"/>
                      </a:lnTo>
                      <a:lnTo>
                        <a:pt x="109" y="662"/>
                      </a:lnTo>
                      <a:lnTo>
                        <a:pt x="109" y="648"/>
                      </a:lnTo>
                      <a:lnTo>
                        <a:pt x="111" y="632"/>
                      </a:lnTo>
                      <a:lnTo>
                        <a:pt x="111" y="615"/>
                      </a:lnTo>
                      <a:lnTo>
                        <a:pt x="113" y="600"/>
                      </a:lnTo>
                      <a:lnTo>
                        <a:pt x="113" y="584"/>
                      </a:lnTo>
                      <a:lnTo>
                        <a:pt x="118" y="568"/>
                      </a:lnTo>
                      <a:lnTo>
                        <a:pt x="118" y="553"/>
                      </a:lnTo>
                      <a:lnTo>
                        <a:pt x="118" y="540"/>
                      </a:lnTo>
                      <a:lnTo>
                        <a:pt x="118" y="523"/>
                      </a:lnTo>
                      <a:lnTo>
                        <a:pt x="120" y="510"/>
                      </a:lnTo>
                      <a:lnTo>
                        <a:pt x="122" y="493"/>
                      </a:lnTo>
                      <a:lnTo>
                        <a:pt x="122" y="479"/>
                      </a:lnTo>
                      <a:lnTo>
                        <a:pt x="124" y="462"/>
                      </a:lnTo>
                      <a:lnTo>
                        <a:pt x="124" y="451"/>
                      </a:lnTo>
                      <a:lnTo>
                        <a:pt x="124" y="437"/>
                      </a:lnTo>
                      <a:lnTo>
                        <a:pt x="128" y="426"/>
                      </a:lnTo>
                      <a:lnTo>
                        <a:pt x="128" y="412"/>
                      </a:lnTo>
                      <a:lnTo>
                        <a:pt x="131" y="400"/>
                      </a:lnTo>
                      <a:lnTo>
                        <a:pt x="131" y="387"/>
                      </a:lnTo>
                      <a:lnTo>
                        <a:pt x="131" y="376"/>
                      </a:lnTo>
                      <a:lnTo>
                        <a:pt x="131" y="364"/>
                      </a:lnTo>
                      <a:lnTo>
                        <a:pt x="131" y="355"/>
                      </a:lnTo>
                      <a:lnTo>
                        <a:pt x="131" y="343"/>
                      </a:lnTo>
                      <a:lnTo>
                        <a:pt x="131" y="336"/>
                      </a:lnTo>
                      <a:lnTo>
                        <a:pt x="131" y="330"/>
                      </a:lnTo>
                      <a:lnTo>
                        <a:pt x="134" y="323"/>
                      </a:lnTo>
                      <a:lnTo>
                        <a:pt x="134" y="312"/>
                      </a:lnTo>
                      <a:lnTo>
                        <a:pt x="134" y="308"/>
                      </a:lnTo>
                      <a:lnTo>
                        <a:pt x="134" y="300"/>
                      </a:lnTo>
                      <a:lnTo>
                        <a:pt x="134" y="295"/>
                      </a:lnTo>
                      <a:lnTo>
                        <a:pt x="131" y="288"/>
                      </a:lnTo>
                      <a:lnTo>
                        <a:pt x="131" y="287"/>
                      </a:lnTo>
                      <a:lnTo>
                        <a:pt x="124" y="282"/>
                      </a:lnTo>
                      <a:lnTo>
                        <a:pt x="120" y="275"/>
                      </a:lnTo>
                      <a:lnTo>
                        <a:pt x="111" y="274"/>
                      </a:lnTo>
                      <a:lnTo>
                        <a:pt x="104" y="269"/>
                      </a:lnTo>
                      <a:lnTo>
                        <a:pt x="95" y="263"/>
                      </a:lnTo>
                      <a:lnTo>
                        <a:pt x="86" y="259"/>
                      </a:lnTo>
                      <a:lnTo>
                        <a:pt x="75" y="254"/>
                      </a:lnTo>
                      <a:lnTo>
                        <a:pt x="66" y="253"/>
                      </a:lnTo>
                      <a:lnTo>
                        <a:pt x="53" y="245"/>
                      </a:lnTo>
                      <a:lnTo>
                        <a:pt x="45" y="240"/>
                      </a:lnTo>
                      <a:lnTo>
                        <a:pt x="36" y="232"/>
                      </a:lnTo>
                      <a:lnTo>
                        <a:pt x="27" y="220"/>
                      </a:lnTo>
                      <a:lnTo>
                        <a:pt x="26" y="215"/>
                      </a:lnTo>
                      <a:lnTo>
                        <a:pt x="21" y="211"/>
                      </a:lnTo>
                      <a:lnTo>
                        <a:pt x="16" y="205"/>
                      </a:lnTo>
                      <a:lnTo>
                        <a:pt x="14" y="201"/>
                      </a:lnTo>
                      <a:lnTo>
                        <a:pt x="12" y="190"/>
                      </a:lnTo>
                      <a:lnTo>
                        <a:pt x="8" y="185"/>
                      </a:lnTo>
                      <a:lnTo>
                        <a:pt x="4" y="177"/>
                      </a:lnTo>
                      <a:lnTo>
                        <a:pt x="4" y="171"/>
                      </a:lnTo>
                      <a:lnTo>
                        <a:pt x="2" y="164"/>
                      </a:lnTo>
                      <a:lnTo>
                        <a:pt x="2" y="155"/>
                      </a:lnTo>
                      <a:lnTo>
                        <a:pt x="0" y="149"/>
                      </a:lnTo>
                      <a:lnTo>
                        <a:pt x="0" y="141"/>
                      </a:lnTo>
                      <a:lnTo>
                        <a:pt x="0" y="132"/>
                      </a:lnTo>
                      <a:lnTo>
                        <a:pt x="0" y="125"/>
                      </a:lnTo>
                      <a:lnTo>
                        <a:pt x="0" y="119"/>
                      </a:lnTo>
                      <a:lnTo>
                        <a:pt x="2" y="113"/>
                      </a:lnTo>
                      <a:lnTo>
                        <a:pt x="2" y="107"/>
                      </a:lnTo>
                      <a:lnTo>
                        <a:pt x="4" y="100"/>
                      </a:lnTo>
                      <a:lnTo>
                        <a:pt x="4" y="94"/>
                      </a:lnTo>
                      <a:lnTo>
                        <a:pt x="8" y="89"/>
                      </a:lnTo>
                      <a:lnTo>
                        <a:pt x="9" y="85"/>
                      </a:lnTo>
                      <a:lnTo>
                        <a:pt x="12" y="77"/>
                      </a:lnTo>
                      <a:lnTo>
                        <a:pt x="14" y="73"/>
                      </a:lnTo>
                      <a:lnTo>
                        <a:pt x="17" y="69"/>
                      </a:lnTo>
                      <a:lnTo>
                        <a:pt x="22" y="59"/>
                      </a:lnTo>
                      <a:lnTo>
                        <a:pt x="27" y="51"/>
                      </a:lnTo>
                      <a:lnTo>
                        <a:pt x="36" y="42"/>
                      </a:lnTo>
                      <a:lnTo>
                        <a:pt x="43" y="38"/>
                      </a:lnTo>
                      <a:lnTo>
                        <a:pt x="52" y="30"/>
                      </a:lnTo>
                      <a:lnTo>
                        <a:pt x="61" y="23"/>
                      </a:lnTo>
                      <a:lnTo>
                        <a:pt x="70" y="17"/>
                      </a:lnTo>
                      <a:lnTo>
                        <a:pt x="81" y="17"/>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grpSp>
          <p:grpSp>
            <p:nvGrpSpPr>
              <p:cNvPr id="19" name="Group 148"/>
              <p:cNvGrpSpPr>
                <a:grpSpLocks/>
              </p:cNvGrpSpPr>
              <p:nvPr/>
            </p:nvGrpSpPr>
            <p:grpSpPr bwMode="auto">
              <a:xfrm rot="10800000">
                <a:off x="1975" y="2004"/>
                <a:ext cx="878" cy="613"/>
                <a:chOff x="4468" y="1287"/>
                <a:chExt cx="624" cy="335"/>
              </a:xfrm>
            </p:grpSpPr>
            <p:sp>
              <p:nvSpPr>
                <p:cNvPr id="34097" name="Freeform 149"/>
                <p:cNvSpPr>
                  <a:spLocks/>
                </p:cNvSpPr>
                <p:nvPr/>
              </p:nvSpPr>
              <p:spPr bwMode="auto">
                <a:xfrm>
                  <a:off x="4535" y="1552"/>
                  <a:ext cx="167" cy="51"/>
                </a:xfrm>
                <a:custGeom>
                  <a:avLst/>
                  <a:gdLst>
                    <a:gd name="T0" fmla="*/ 31 w 501"/>
                    <a:gd name="T1" fmla="*/ 17 h 153"/>
                    <a:gd name="T2" fmla="*/ 56 w 501"/>
                    <a:gd name="T3" fmla="*/ 7 h 153"/>
                    <a:gd name="T4" fmla="*/ 23 w 501"/>
                    <a:gd name="T5" fmla="*/ 0 h 153"/>
                    <a:gd name="T6" fmla="*/ 0 w 501"/>
                    <a:gd name="T7" fmla="*/ 11 h 153"/>
                    <a:gd name="T8" fmla="*/ 31 w 501"/>
                    <a:gd name="T9" fmla="*/ 17 h 153"/>
                    <a:gd name="T10" fmla="*/ 0 60000 65536"/>
                    <a:gd name="T11" fmla="*/ 0 60000 65536"/>
                    <a:gd name="T12" fmla="*/ 0 60000 65536"/>
                    <a:gd name="T13" fmla="*/ 0 60000 65536"/>
                    <a:gd name="T14" fmla="*/ 0 60000 65536"/>
                    <a:gd name="T15" fmla="*/ 0 w 501"/>
                    <a:gd name="T16" fmla="*/ 0 h 153"/>
                    <a:gd name="T17" fmla="*/ 501 w 501"/>
                    <a:gd name="T18" fmla="*/ 153 h 153"/>
                  </a:gdLst>
                  <a:ahLst/>
                  <a:cxnLst>
                    <a:cxn ang="T10">
                      <a:pos x="T0" y="T1"/>
                    </a:cxn>
                    <a:cxn ang="T11">
                      <a:pos x="T2" y="T3"/>
                    </a:cxn>
                    <a:cxn ang="T12">
                      <a:pos x="T4" y="T5"/>
                    </a:cxn>
                    <a:cxn ang="T13">
                      <a:pos x="T6" y="T7"/>
                    </a:cxn>
                    <a:cxn ang="T14">
                      <a:pos x="T8" y="T9"/>
                    </a:cxn>
                  </a:cxnLst>
                  <a:rect l="T15" t="T16" r="T17" b="T18"/>
                  <a:pathLst>
                    <a:path w="501" h="153">
                      <a:moveTo>
                        <a:pt x="276" y="153"/>
                      </a:moveTo>
                      <a:lnTo>
                        <a:pt x="501" y="61"/>
                      </a:lnTo>
                      <a:lnTo>
                        <a:pt x="210" y="0"/>
                      </a:lnTo>
                      <a:lnTo>
                        <a:pt x="0" y="103"/>
                      </a:lnTo>
                      <a:lnTo>
                        <a:pt x="276" y="153"/>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98" name="Freeform 150"/>
                <p:cNvSpPr>
                  <a:spLocks/>
                </p:cNvSpPr>
                <p:nvPr/>
              </p:nvSpPr>
              <p:spPr bwMode="auto">
                <a:xfrm>
                  <a:off x="4655" y="1579"/>
                  <a:ext cx="159" cy="43"/>
                </a:xfrm>
                <a:custGeom>
                  <a:avLst/>
                  <a:gdLst>
                    <a:gd name="T0" fmla="*/ 27 w 479"/>
                    <a:gd name="T1" fmla="*/ 14 h 128"/>
                    <a:gd name="T2" fmla="*/ 53 w 479"/>
                    <a:gd name="T3" fmla="*/ 6 h 128"/>
                    <a:gd name="T4" fmla="*/ 25 w 479"/>
                    <a:gd name="T5" fmla="*/ 0 h 128"/>
                    <a:gd name="T6" fmla="*/ 0 w 479"/>
                    <a:gd name="T7" fmla="*/ 9 h 128"/>
                    <a:gd name="T8" fmla="*/ 27 w 479"/>
                    <a:gd name="T9" fmla="*/ 14 h 128"/>
                    <a:gd name="T10" fmla="*/ 0 60000 65536"/>
                    <a:gd name="T11" fmla="*/ 0 60000 65536"/>
                    <a:gd name="T12" fmla="*/ 0 60000 65536"/>
                    <a:gd name="T13" fmla="*/ 0 60000 65536"/>
                    <a:gd name="T14" fmla="*/ 0 60000 65536"/>
                    <a:gd name="T15" fmla="*/ 0 w 479"/>
                    <a:gd name="T16" fmla="*/ 0 h 128"/>
                    <a:gd name="T17" fmla="*/ 479 w 479"/>
                    <a:gd name="T18" fmla="*/ 128 h 128"/>
                  </a:gdLst>
                  <a:ahLst/>
                  <a:cxnLst>
                    <a:cxn ang="T10">
                      <a:pos x="T0" y="T1"/>
                    </a:cxn>
                    <a:cxn ang="T11">
                      <a:pos x="T2" y="T3"/>
                    </a:cxn>
                    <a:cxn ang="T12">
                      <a:pos x="T4" y="T5"/>
                    </a:cxn>
                    <a:cxn ang="T13">
                      <a:pos x="T6" y="T7"/>
                    </a:cxn>
                    <a:cxn ang="T14">
                      <a:pos x="T8" y="T9"/>
                    </a:cxn>
                  </a:cxnLst>
                  <a:rect l="T15" t="T16" r="T17" b="T18"/>
                  <a:pathLst>
                    <a:path w="479" h="128">
                      <a:moveTo>
                        <a:pt x="243" y="128"/>
                      </a:moveTo>
                      <a:lnTo>
                        <a:pt x="479" y="53"/>
                      </a:lnTo>
                      <a:lnTo>
                        <a:pt x="226" y="0"/>
                      </a:lnTo>
                      <a:lnTo>
                        <a:pt x="0" y="83"/>
                      </a:lnTo>
                      <a:lnTo>
                        <a:pt x="243" y="12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99" name="Freeform 151"/>
                <p:cNvSpPr>
                  <a:spLocks/>
                </p:cNvSpPr>
                <p:nvPr/>
              </p:nvSpPr>
              <p:spPr bwMode="auto">
                <a:xfrm>
                  <a:off x="4622" y="1499"/>
                  <a:ext cx="197" cy="66"/>
                </a:xfrm>
                <a:custGeom>
                  <a:avLst/>
                  <a:gdLst>
                    <a:gd name="T0" fmla="*/ 34 w 589"/>
                    <a:gd name="T1" fmla="*/ 22 h 197"/>
                    <a:gd name="T2" fmla="*/ 66 w 589"/>
                    <a:gd name="T3" fmla="*/ 9 h 197"/>
                    <a:gd name="T4" fmla="*/ 30 w 589"/>
                    <a:gd name="T5" fmla="*/ 0 h 197"/>
                    <a:gd name="T6" fmla="*/ 0 w 589"/>
                    <a:gd name="T7" fmla="*/ 15 h 197"/>
                    <a:gd name="T8" fmla="*/ 34 w 589"/>
                    <a:gd name="T9" fmla="*/ 22 h 197"/>
                    <a:gd name="T10" fmla="*/ 0 60000 65536"/>
                    <a:gd name="T11" fmla="*/ 0 60000 65536"/>
                    <a:gd name="T12" fmla="*/ 0 60000 65536"/>
                    <a:gd name="T13" fmla="*/ 0 60000 65536"/>
                    <a:gd name="T14" fmla="*/ 0 60000 65536"/>
                    <a:gd name="T15" fmla="*/ 0 w 589"/>
                    <a:gd name="T16" fmla="*/ 0 h 197"/>
                    <a:gd name="T17" fmla="*/ 589 w 589"/>
                    <a:gd name="T18" fmla="*/ 197 h 197"/>
                  </a:gdLst>
                  <a:ahLst/>
                  <a:cxnLst>
                    <a:cxn ang="T10">
                      <a:pos x="T0" y="T1"/>
                    </a:cxn>
                    <a:cxn ang="T11">
                      <a:pos x="T2" y="T3"/>
                    </a:cxn>
                    <a:cxn ang="T12">
                      <a:pos x="T4" y="T5"/>
                    </a:cxn>
                    <a:cxn ang="T13">
                      <a:pos x="T6" y="T7"/>
                    </a:cxn>
                    <a:cxn ang="T14">
                      <a:pos x="T8" y="T9"/>
                    </a:cxn>
                  </a:cxnLst>
                  <a:rect l="T15" t="T16" r="T17" b="T18"/>
                  <a:pathLst>
                    <a:path w="589" h="197">
                      <a:moveTo>
                        <a:pt x="301" y="197"/>
                      </a:moveTo>
                      <a:lnTo>
                        <a:pt x="589" y="85"/>
                      </a:lnTo>
                      <a:lnTo>
                        <a:pt x="273" y="0"/>
                      </a:lnTo>
                      <a:lnTo>
                        <a:pt x="0" y="130"/>
                      </a:lnTo>
                      <a:lnTo>
                        <a:pt x="301" y="19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00" name="Freeform 152"/>
                <p:cNvSpPr>
                  <a:spLocks/>
                </p:cNvSpPr>
                <p:nvPr/>
              </p:nvSpPr>
              <p:spPr bwMode="auto">
                <a:xfrm>
                  <a:off x="4751" y="1535"/>
                  <a:ext cx="184" cy="55"/>
                </a:xfrm>
                <a:custGeom>
                  <a:avLst/>
                  <a:gdLst>
                    <a:gd name="T0" fmla="*/ 28 w 553"/>
                    <a:gd name="T1" fmla="*/ 18 h 165"/>
                    <a:gd name="T2" fmla="*/ 61 w 553"/>
                    <a:gd name="T3" fmla="*/ 8 h 165"/>
                    <a:gd name="T4" fmla="*/ 32 w 553"/>
                    <a:gd name="T5" fmla="*/ 0 h 165"/>
                    <a:gd name="T6" fmla="*/ 0 w 553"/>
                    <a:gd name="T7" fmla="*/ 12 h 165"/>
                    <a:gd name="T8" fmla="*/ 28 w 553"/>
                    <a:gd name="T9" fmla="*/ 18 h 165"/>
                    <a:gd name="T10" fmla="*/ 0 60000 65536"/>
                    <a:gd name="T11" fmla="*/ 0 60000 65536"/>
                    <a:gd name="T12" fmla="*/ 0 60000 65536"/>
                    <a:gd name="T13" fmla="*/ 0 60000 65536"/>
                    <a:gd name="T14" fmla="*/ 0 60000 65536"/>
                    <a:gd name="T15" fmla="*/ 0 w 553"/>
                    <a:gd name="T16" fmla="*/ 0 h 165"/>
                    <a:gd name="T17" fmla="*/ 553 w 553"/>
                    <a:gd name="T18" fmla="*/ 165 h 165"/>
                  </a:gdLst>
                  <a:ahLst/>
                  <a:cxnLst>
                    <a:cxn ang="T10">
                      <a:pos x="T0" y="T1"/>
                    </a:cxn>
                    <a:cxn ang="T11">
                      <a:pos x="T2" y="T3"/>
                    </a:cxn>
                    <a:cxn ang="T12">
                      <a:pos x="T4" y="T5"/>
                    </a:cxn>
                    <a:cxn ang="T13">
                      <a:pos x="T6" y="T7"/>
                    </a:cxn>
                    <a:cxn ang="T14">
                      <a:pos x="T8" y="T9"/>
                    </a:cxn>
                  </a:cxnLst>
                  <a:rect l="T15" t="T16" r="T17" b="T18"/>
                  <a:pathLst>
                    <a:path w="553" h="165">
                      <a:moveTo>
                        <a:pt x="255" y="165"/>
                      </a:moveTo>
                      <a:lnTo>
                        <a:pt x="553" y="71"/>
                      </a:lnTo>
                      <a:lnTo>
                        <a:pt x="291" y="0"/>
                      </a:lnTo>
                      <a:lnTo>
                        <a:pt x="0" y="108"/>
                      </a:lnTo>
                      <a:lnTo>
                        <a:pt x="255" y="165"/>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01" name="Freeform 153"/>
                <p:cNvSpPr>
                  <a:spLocks/>
                </p:cNvSpPr>
                <p:nvPr/>
              </p:nvSpPr>
              <p:spPr bwMode="auto">
                <a:xfrm>
                  <a:off x="4571" y="1364"/>
                  <a:ext cx="254" cy="113"/>
                </a:xfrm>
                <a:custGeom>
                  <a:avLst/>
                  <a:gdLst>
                    <a:gd name="T0" fmla="*/ 44 w 764"/>
                    <a:gd name="T1" fmla="*/ 38 h 337"/>
                    <a:gd name="T2" fmla="*/ 84 w 764"/>
                    <a:gd name="T3" fmla="*/ 17 h 337"/>
                    <a:gd name="T4" fmla="*/ 38 w 764"/>
                    <a:gd name="T5" fmla="*/ 0 h 337"/>
                    <a:gd name="T6" fmla="*/ 0 w 764"/>
                    <a:gd name="T7" fmla="*/ 25 h 337"/>
                    <a:gd name="T8" fmla="*/ 44 w 764"/>
                    <a:gd name="T9" fmla="*/ 38 h 337"/>
                    <a:gd name="T10" fmla="*/ 0 60000 65536"/>
                    <a:gd name="T11" fmla="*/ 0 60000 65536"/>
                    <a:gd name="T12" fmla="*/ 0 60000 65536"/>
                    <a:gd name="T13" fmla="*/ 0 60000 65536"/>
                    <a:gd name="T14" fmla="*/ 0 60000 65536"/>
                    <a:gd name="T15" fmla="*/ 0 w 764"/>
                    <a:gd name="T16" fmla="*/ 0 h 337"/>
                    <a:gd name="T17" fmla="*/ 764 w 764"/>
                    <a:gd name="T18" fmla="*/ 337 h 337"/>
                  </a:gdLst>
                  <a:ahLst/>
                  <a:cxnLst>
                    <a:cxn ang="T10">
                      <a:pos x="T0" y="T1"/>
                    </a:cxn>
                    <a:cxn ang="T11">
                      <a:pos x="T2" y="T3"/>
                    </a:cxn>
                    <a:cxn ang="T12">
                      <a:pos x="T4" y="T5"/>
                    </a:cxn>
                    <a:cxn ang="T13">
                      <a:pos x="T6" y="T7"/>
                    </a:cxn>
                    <a:cxn ang="T14">
                      <a:pos x="T8" y="T9"/>
                    </a:cxn>
                  </a:cxnLst>
                  <a:rect l="T15" t="T16" r="T17" b="T18"/>
                  <a:pathLst>
                    <a:path w="764" h="337">
                      <a:moveTo>
                        <a:pt x="398" y="337"/>
                      </a:moveTo>
                      <a:lnTo>
                        <a:pt x="764" y="151"/>
                      </a:lnTo>
                      <a:lnTo>
                        <a:pt x="341" y="0"/>
                      </a:lnTo>
                      <a:lnTo>
                        <a:pt x="0" y="225"/>
                      </a:lnTo>
                      <a:lnTo>
                        <a:pt x="398" y="33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02" name="Freeform 154"/>
                <p:cNvSpPr>
                  <a:spLocks/>
                </p:cNvSpPr>
                <p:nvPr/>
              </p:nvSpPr>
              <p:spPr bwMode="auto">
                <a:xfrm>
                  <a:off x="4739" y="1428"/>
                  <a:ext cx="235" cy="89"/>
                </a:xfrm>
                <a:custGeom>
                  <a:avLst/>
                  <a:gdLst>
                    <a:gd name="T0" fmla="*/ 36 w 703"/>
                    <a:gd name="T1" fmla="*/ 30 h 266"/>
                    <a:gd name="T2" fmla="*/ 79 w 703"/>
                    <a:gd name="T3" fmla="*/ 13 h 266"/>
                    <a:gd name="T4" fmla="*/ 42 w 703"/>
                    <a:gd name="T5" fmla="*/ 0 h 266"/>
                    <a:gd name="T6" fmla="*/ 0 w 703"/>
                    <a:gd name="T7" fmla="*/ 20 h 266"/>
                    <a:gd name="T8" fmla="*/ 36 w 703"/>
                    <a:gd name="T9" fmla="*/ 30 h 266"/>
                    <a:gd name="T10" fmla="*/ 0 60000 65536"/>
                    <a:gd name="T11" fmla="*/ 0 60000 65536"/>
                    <a:gd name="T12" fmla="*/ 0 60000 65536"/>
                    <a:gd name="T13" fmla="*/ 0 60000 65536"/>
                    <a:gd name="T14" fmla="*/ 0 60000 65536"/>
                    <a:gd name="T15" fmla="*/ 0 w 703"/>
                    <a:gd name="T16" fmla="*/ 0 h 266"/>
                    <a:gd name="T17" fmla="*/ 703 w 703"/>
                    <a:gd name="T18" fmla="*/ 266 h 266"/>
                  </a:gdLst>
                  <a:ahLst/>
                  <a:cxnLst>
                    <a:cxn ang="T10">
                      <a:pos x="T0" y="T1"/>
                    </a:cxn>
                    <a:cxn ang="T11">
                      <a:pos x="T2" y="T3"/>
                    </a:cxn>
                    <a:cxn ang="T12">
                      <a:pos x="T4" y="T5"/>
                    </a:cxn>
                    <a:cxn ang="T13">
                      <a:pos x="T6" y="T7"/>
                    </a:cxn>
                    <a:cxn ang="T14">
                      <a:pos x="T8" y="T9"/>
                    </a:cxn>
                  </a:cxnLst>
                  <a:rect l="T15" t="T16" r="T17" b="T18"/>
                  <a:pathLst>
                    <a:path w="703" h="266">
                      <a:moveTo>
                        <a:pt x="320" y="266"/>
                      </a:moveTo>
                      <a:lnTo>
                        <a:pt x="703" y="116"/>
                      </a:lnTo>
                      <a:lnTo>
                        <a:pt x="373" y="0"/>
                      </a:lnTo>
                      <a:lnTo>
                        <a:pt x="0" y="176"/>
                      </a:lnTo>
                      <a:lnTo>
                        <a:pt x="320" y="266"/>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03" name="Freeform 155"/>
                <p:cNvSpPr>
                  <a:spLocks/>
                </p:cNvSpPr>
                <p:nvPr/>
              </p:nvSpPr>
              <p:spPr bwMode="auto">
                <a:xfrm>
                  <a:off x="4875" y="1478"/>
                  <a:ext cx="217" cy="72"/>
                </a:xfrm>
                <a:custGeom>
                  <a:avLst/>
                  <a:gdLst>
                    <a:gd name="T0" fmla="*/ 29 w 650"/>
                    <a:gd name="T1" fmla="*/ 24 h 217"/>
                    <a:gd name="T2" fmla="*/ 72 w 650"/>
                    <a:gd name="T3" fmla="*/ 10 h 217"/>
                    <a:gd name="T4" fmla="*/ 43 w 650"/>
                    <a:gd name="T5" fmla="*/ 0 h 217"/>
                    <a:gd name="T6" fmla="*/ 0 w 650"/>
                    <a:gd name="T7" fmla="*/ 16 h 217"/>
                    <a:gd name="T8" fmla="*/ 29 w 650"/>
                    <a:gd name="T9" fmla="*/ 24 h 217"/>
                    <a:gd name="T10" fmla="*/ 0 60000 65536"/>
                    <a:gd name="T11" fmla="*/ 0 60000 65536"/>
                    <a:gd name="T12" fmla="*/ 0 60000 65536"/>
                    <a:gd name="T13" fmla="*/ 0 60000 65536"/>
                    <a:gd name="T14" fmla="*/ 0 60000 65536"/>
                    <a:gd name="T15" fmla="*/ 0 w 650"/>
                    <a:gd name="T16" fmla="*/ 0 h 217"/>
                    <a:gd name="T17" fmla="*/ 650 w 650"/>
                    <a:gd name="T18" fmla="*/ 217 h 217"/>
                  </a:gdLst>
                  <a:ahLst/>
                  <a:cxnLst>
                    <a:cxn ang="T10">
                      <a:pos x="T0" y="T1"/>
                    </a:cxn>
                    <a:cxn ang="T11">
                      <a:pos x="T2" y="T3"/>
                    </a:cxn>
                    <a:cxn ang="T12">
                      <a:pos x="T4" y="T5"/>
                    </a:cxn>
                    <a:cxn ang="T13">
                      <a:pos x="T6" y="T7"/>
                    </a:cxn>
                    <a:cxn ang="T14">
                      <a:pos x="T8" y="T9"/>
                    </a:cxn>
                  </a:cxnLst>
                  <a:rect l="T15" t="T16" r="T17" b="T18"/>
                  <a:pathLst>
                    <a:path w="650" h="217">
                      <a:moveTo>
                        <a:pt x="264" y="217"/>
                      </a:moveTo>
                      <a:lnTo>
                        <a:pt x="650" y="94"/>
                      </a:lnTo>
                      <a:lnTo>
                        <a:pt x="385" y="0"/>
                      </a:lnTo>
                      <a:lnTo>
                        <a:pt x="0" y="144"/>
                      </a:lnTo>
                      <a:lnTo>
                        <a:pt x="264" y="2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04" name="Freeform 156"/>
                <p:cNvSpPr>
                  <a:spLocks/>
                </p:cNvSpPr>
                <p:nvPr/>
              </p:nvSpPr>
              <p:spPr bwMode="auto">
                <a:xfrm>
                  <a:off x="4468" y="1455"/>
                  <a:ext cx="210" cy="80"/>
                </a:xfrm>
                <a:custGeom>
                  <a:avLst/>
                  <a:gdLst>
                    <a:gd name="T0" fmla="*/ 40 w 629"/>
                    <a:gd name="T1" fmla="*/ 27 h 240"/>
                    <a:gd name="T2" fmla="*/ 70 w 629"/>
                    <a:gd name="T3" fmla="*/ 12 h 240"/>
                    <a:gd name="T4" fmla="*/ 26 w 629"/>
                    <a:gd name="T5" fmla="*/ 0 h 240"/>
                    <a:gd name="T6" fmla="*/ 0 w 629"/>
                    <a:gd name="T7" fmla="*/ 17 h 240"/>
                    <a:gd name="T8" fmla="*/ 0 w 629"/>
                    <a:gd name="T9" fmla="*/ 18 h 240"/>
                    <a:gd name="T10" fmla="*/ 40 w 629"/>
                    <a:gd name="T11" fmla="*/ 27 h 240"/>
                    <a:gd name="T12" fmla="*/ 0 60000 65536"/>
                    <a:gd name="T13" fmla="*/ 0 60000 65536"/>
                    <a:gd name="T14" fmla="*/ 0 60000 65536"/>
                    <a:gd name="T15" fmla="*/ 0 60000 65536"/>
                    <a:gd name="T16" fmla="*/ 0 60000 65536"/>
                    <a:gd name="T17" fmla="*/ 0 60000 65536"/>
                    <a:gd name="T18" fmla="*/ 0 w 629"/>
                    <a:gd name="T19" fmla="*/ 0 h 240"/>
                    <a:gd name="T20" fmla="*/ 629 w 629"/>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29" h="240">
                      <a:moveTo>
                        <a:pt x="361" y="240"/>
                      </a:moveTo>
                      <a:lnTo>
                        <a:pt x="629" y="105"/>
                      </a:lnTo>
                      <a:lnTo>
                        <a:pt x="237" y="0"/>
                      </a:lnTo>
                      <a:lnTo>
                        <a:pt x="0" y="156"/>
                      </a:lnTo>
                      <a:lnTo>
                        <a:pt x="0" y="159"/>
                      </a:lnTo>
                      <a:lnTo>
                        <a:pt x="361" y="240"/>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05" name="Freeform 157"/>
                <p:cNvSpPr>
                  <a:spLocks/>
                </p:cNvSpPr>
                <p:nvPr/>
              </p:nvSpPr>
              <p:spPr bwMode="auto">
                <a:xfrm>
                  <a:off x="4468" y="1523"/>
                  <a:ext cx="101" cy="56"/>
                </a:xfrm>
                <a:custGeom>
                  <a:avLst/>
                  <a:gdLst>
                    <a:gd name="T0" fmla="*/ 11 w 304"/>
                    <a:gd name="T1" fmla="*/ 19 h 168"/>
                    <a:gd name="T2" fmla="*/ 34 w 304"/>
                    <a:gd name="T3" fmla="*/ 7 h 168"/>
                    <a:gd name="T4" fmla="*/ 0 w 304"/>
                    <a:gd name="T5" fmla="*/ 0 h 168"/>
                    <a:gd name="T6" fmla="*/ 0 w 304"/>
                    <a:gd name="T7" fmla="*/ 17 h 168"/>
                    <a:gd name="T8" fmla="*/ 11 w 304"/>
                    <a:gd name="T9" fmla="*/ 19 h 168"/>
                    <a:gd name="T10" fmla="*/ 0 60000 65536"/>
                    <a:gd name="T11" fmla="*/ 0 60000 65536"/>
                    <a:gd name="T12" fmla="*/ 0 60000 65536"/>
                    <a:gd name="T13" fmla="*/ 0 60000 65536"/>
                    <a:gd name="T14" fmla="*/ 0 60000 65536"/>
                    <a:gd name="T15" fmla="*/ 0 w 304"/>
                    <a:gd name="T16" fmla="*/ 0 h 168"/>
                    <a:gd name="T17" fmla="*/ 304 w 304"/>
                    <a:gd name="T18" fmla="*/ 168 h 168"/>
                  </a:gdLst>
                  <a:ahLst/>
                  <a:cxnLst>
                    <a:cxn ang="T10">
                      <a:pos x="T0" y="T1"/>
                    </a:cxn>
                    <a:cxn ang="T11">
                      <a:pos x="T2" y="T3"/>
                    </a:cxn>
                    <a:cxn ang="T12">
                      <a:pos x="T4" y="T5"/>
                    </a:cxn>
                    <a:cxn ang="T13">
                      <a:pos x="T6" y="T7"/>
                    </a:cxn>
                    <a:cxn ang="T14">
                      <a:pos x="T8" y="T9"/>
                    </a:cxn>
                  </a:cxnLst>
                  <a:rect l="T15" t="T16" r="T17" b="T18"/>
                  <a:pathLst>
                    <a:path w="304" h="168">
                      <a:moveTo>
                        <a:pt x="102" y="168"/>
                      </a:moveTo>
                      <a:lnTo>
                        <a:pt x="304" y="65"/>
                      </a:lnTo>
                      <a:lnTo>
                        <a:pt x="0" y="0"/>
                      </a:lnTo>
                      <a:lnTo>
                        <a:pt x="0" y="150"/>
                      </a:lnTo>
                      <a:lnTo>
                        <a:pt x="102" y="16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06" name="Freeform 158"/>
                <p:cNvSpPr>
                  <a:spLocks/>
                </p:cNvSpPr>
                <p:nvPr/>
              </p:nvSpPr>
              <p:spPr bwMode="auto">
                <a:xfrm>
                  <a:off x="4468" y="1434"/>
                  <a:ext cx="35" cy="34"/>
                </a:xfrm>
                <a:custGeom>
                  <a:avLst/>
                  <a:gdLst>
                    <a:gd name="T0" fmla="*/ 12 w 104"/>
                    <a:gd name="T1" fmla="*/ 3 h 103"/>
                    <a:gd name="T2" fmla="*/ 0 w 104"/>
                    <a:gd name="T3" fmla="*/ 0 h 103"/>
                    <a:gd name="T4" fmla="*/ 0 w 104"/>
                    <a:gd name="T5" fmla="*/ 11 h 103"/>
                    <a:gd name="T6" fmla="*/ 12 w 104"/>
                    <a:gd name="T7" fmla="*/ 3 h 103"/>
                    <a:gd name="T8" fmla="*/ 0 60000 65536"/>
                    <a:gd name="T9" fmla="*/ 0 60000 65536"/>
                    <a:gd name="T10" fmla="*/ 0 60000 65536"/>
                    <a:gd name="T11" fmla="*/ 0 60000 65536"/>
                    <a:gd name="T12" fmla="*/ 0 w 104"/>
                    <a:gd name="T13" fmla="*/ 0 h 103"/>
                    <a:gd name="T14" fmla="*/ 104 w 104"/>
                    <a:gd name="T15" fmla="*/ 103 h 103"/>
                  </a:gdLst>
                  <a:ahLst/>
                  <a:cxnLst>
                    <a:cxn ang="T8">
                      <a:pos x="T0" y="T1"/>
                    </a:cxn>
                    <a:cxn ang="T9">
                      <a:pos x="T2" y="T3"/>
                    </a:cxn>
                    <a:cxn ang="T10">
                      <a:pos x="T4" y="T5"/>
                    </a:cxn>
                    <a:cxn ang="T11">
                      <a:pos x="T6" y="T7"/>
                    </a:cxn>
                  </a:cxnLst>
                  <a:rect l="T12" t="T13" r="T14" b="T15"/>
                  <a:pathLst>
                    <a:path w="104" h="103">
                      <a:moveTo>
                        <a:pt x="104" y="27"/>
                      </a:moveTo>
                      <a:lnTo>
                        <a:pt x="0" y="0"/>
                      </a:lnTo>
                      <a:lnTo>
                        <a:pt x="0" y="103"/>
                      </a:lnTo>
                      <a:lnTo>
                        <a:pt x="104" y="2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107" name="Freeform 159"/>
                <p:cNvSpPr>
                  <a:spLocks/>
                </p:cNvSpPr>
                <p:nvPr/>
              </p:nvSpPr>
              <p:spPr bwMode="auto">
                <a:xfrm>
                  <a:off x="4468" y="1287"/>
                  <a:ext cx="167" cy="139"/>
                </a:xfrm>
                <a:custGeom>
                  <a:avLst/>
                  <a:gdLst>
                    <a:gd name="T0" fmla="*/ 19 w 501"/>
                    <a:gd name="T1" fmla="*/ 46 h 417"/>
                    <a:gd name="T2" fmla="*/ 56 w 501"/>
                    <a:gd name="T3" fmla="*/ 20 h 417"/>
                    <a:gd name="T4" fmla="*/ 0 w 501"/>
                    <a:gd name="T5" fmla="*/ 0 h 417"/>
                    <a:gd name="T6" fmla="*/ 0 w 501"/>
                    <a:gd name="T7" fmla="*/ 41 h 417"/>
                    <a:gd name="T8" fmla="*/ 19 w 501"/>
                    <a:gd name="T9" fmla="*/ 46 h 417"/>
                    <a:gd name="T10" fmla="*/ 0 60000 65536"/>
                    <a:gd name="T11" fmla="*/ 0 60000 65536"/>
                    <a:gd name="T12" fmla="*/ 0 60000 65536"/>
                    <a:gd name="T13" fmla="*/ 0 60000 65536"/>
                    <a:gd name="T14" fmla="*/ 0 60000 65536"/>
                    <a:gd name="T15" fmla="*/ 0 w 501"/>
                    <a:gd name="T16" fmla="*/ 0 h 417"/>
                    <a:gd name="T17" fmla="*/ 501 w 501"/>
                    <a:gd name="T18" fmla="*/ 417 h 417"/>
                  </a:gdLst>
                  <a:ahLst/>
                  <a:cxnLst>
                    <a:cxn ang="T10">
                      <a:pos x="T0" y="T1"/>
                    </a:cxn>
                    <a:cxn ang="T11">
                      <a:pos x="T2" y="T3"/>
                    </a:cxn>
                    <a:cxn ang="T12">
                      <a:pos x="T4" y="T5"/>
                    </a:cxn>
                    <a:cxn ang="T13">
                      <a:pos x="T6" y="T7"/>
                    </a:cxn>
                    <a:cxn ang="T14">
                      <a:pos x="T8" y="T9"/>
                    </a:cxn>
                  </a:cxnLst>
                  <a:rect l="T15" t="T16" r="T17" b="T18"/>
                  <a:pathLst>
                    <a:path w="501" h="417">
                      <a:moveTo>
                        <a:pt x="171" y="417"/>
                      </a:moveTo>
                      <a:lnTo>
                        <a:pt x="501" y="179"/>
                      </a:lnTo>
                      <a:lnTo>
                        <a:pt x="0" y="0"/>
                      </a:lnTo>
                      <a:lnTo>
                        <a:pt x="0" y="369"/>
                      </a:lnTo>
                      <a:lnTo>
                        <a:pt x="171" y="4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grpSp>
          <p:sp>
            <p:nvSpPr>
              <p:cNvPr id="34045" name="Freeform 160"/>
              <p:cNvSpPr>
                <a:spLocks/>
              </p:cNvSpPr>
              <p:nvPr/>
            </p:nvSpPr>
            <p:spPr bwMode="auto">
              <a:xfrm>
                <a:off x="2052" y="2004"/>
                <a:ext cx="84" cy="195"/>
              </a:xfrm>
              <a:custGeom>
                <a:avLst/>
                <a:gdLst>
                  <a:gd name="T0" fmla="*/ 16 w 140"/>
                  <a:gd name="T1" fmla="*/ 4 h 425"/>
                  <a:gd name="T2" fmla="*/ 16 w 140"/>
                  <a:gd name="T3" fmla="*/ 5 h 425"/>
                  <a:gd name="T4" fmla="*/ 17 w 140"/>
                  <a:gd name="T5" fmla="*/ 6 h 425"/>
                  <a:gd name="T6" fmla="*/ 17 w 140"/>
                  <a:gd name="T7" fmla="*/ 8 h 425"/>
                  <a:gd name="T8" fmla="*/ 17 w 140"/>
                  <a:gd name="T9" fmla="*/ 9 h 425"/>
                  <a:gd name="T10" fmla="*/ 18 w 140"/>
                  <a:gd name="T11" fmla="*/ 11 h 425"/>
                  <a:gd name="T12" fmla="*/ 17 w 140"/>
                  <a:gd name="T13" fmla="*/ 11 h 425"/>
                  <a:gd name="T14" fmla="*/ 17 w 140"/>
                  <a:gd name="T15" fmla="*/ 11 h 425"/>
                  <a:gd name="T16" fmla="*/ 15 w 140"/>
                  <a:gd name="T17" fmla="*/ 11 h 425"/>
                  <a:gd name="T18" fmla="*/ 12 w 140"/>
                  <a:gd name="T19" fmla="*/ 11 h 425"/>
                  <a:gd name="T20" fmla="*/ 9 w 140"/>
                  <a:gd name="T21" fmla="*/ 12 h 425"/>
                  <a:gd name="T22" fmla="*/ 7 w 140"/>
                  <a:gd name="T23" fmla="*/ 13 h 425"/>
                  <a:gd name="T24" fmla="*/ 4 w 140"/>
                  <a:gd name="T25" fmla="*/ 13 h 425"/>
                  <a:gd name="T26" fmla="*/ 2 w 140"/>
                  <a:gd name="T27" fmla="*/ 15 h 425"/>
                  <a:gd name="T28" fmla="*/ 1 w 140"/>
                  <a:gd name="T29" fmla="*/ 15 h 425"/>
                  <a:gd name="T30" fmla="*/ 0 w 140"/>
                  <a:gd name="T31" fmla="*/ 17 h 425"/>
                  <a:gd name="T32" fmla="*/ 0 w 140"/>
                  <a:gd name="T33" fmla="*/ 18 h 425"/>
                  <a:gd name="T34" fmla="*/ 0 w 140"/>
                  <a:gd name="T35" fmla="*/ 19 h 425"/>
                  <a:gd name="T36" fmla="*/ 0 w 140"/>
                  <a:gd name="T37" fmla="*/ 21 h 425"/>
                  <a:gd name="T38" fmla="*/ 1 w 140"/>
                  <a:gd name="T39" fmla="*/ 22 h 425"/>
                  <a:gd name="T40" fmla="*/ 1 w 140"/>
                  <a:gd name="T41" fmla="*/ 22 h 425"/>
                  <a:gd name="T42" fmla="*/ 1 w 140"/>
                  <a:gd name="T43" fmla="*/ 24 h 425"/>
                  <a:gd name="T44" fmla="*/ 1 w 140"/>
                  <a:gd name="T45" fmla="*/ 25 h 425"/>
                  <a:gd name="T46" fmla="*/ 1 w 140"/>
                  <a:gd name="T47" fmla="*/ 26 h 425"/>
                  <a:gd name="T48" fmla="*/ 1 w 140"/>
                  <a:gd name="T49" fmla="*/ 28 h 425"/>
                  <a:gd name="T50" fmla="*/ 2 w 140"/>
                  <a:gd name="T51" fmla="*/ 29 h 425"/>
                  <a:gd name="T52" fmla="*/ 2 w 140"/>
                  <a:gd name="T53" fmla="*/ 30 h 425"/>
                  <a:gd name="T54" fmla="*/ 2 w 140"/>
                  <a:gd name="T55" fmla="*/ 32 h 425"/>
                  <a:gd name="T56" fmla="*/ 2 w 140"/>
                  <a:gd name="T57" fmla="*/ 33 h 425"/>
                  <a:gd name="T58" fmla="*/ 3 w 140"/>
                  <a:gd name="T59" fmla="*/ 34 h 425"/>
                  <a:gd name="T60" fmla="*/ 3 w 140"/>
                  <a:gd name="T61" fmla="*/ 35 h 425"/>
                  <a:gd name="T62" fmla="*/ 4 w 140"/>
                  <a:gd name="T63" fmla="*/ 36 h 425"/>
                  <a:gd name="T64" fmla="*/ 4 w 140"/>
                  <a:gd name="T65" fmla="*/ 38 h 425"/>
                  <a:gd name="T66" fmla="*/ 5 w 140"/>
                  <a:gd name="T67" fmla="*/ 39 h 425"/>
                  <a:gd name="T68" fmla="*/ 5 w 140"/>
                  <a:gd name="T69" fmla="*/ 40 h 425"/>
                  <a:gd name="T70" fmla="*/ 5 w 140"/>
                  <a:gd name="T71" fmla="*/ 41 h 425"/>
                  <a:gd name="T72" fmla="*/ 6 w 140"/>
                  <a:gd name="T73" fmla="*/ 43 h 425"/>
                  <a:gd name="T74" fmla="*/ 7 w 140"/>
                  <a:gd name="T75" fmla="*/ 44 h 425"/>
                  <a:gd name="T76" fmla="*/ 7 w 140"/>
                  <a:gd name="T77" fmla="*/ 45 h 425"/>
                  <a:gd name="T78" fmla="*/ 12 w 140"/>
                  <a:gd name="T79" fmla="*/ 51 h 425"/>
                  <a:gd name="T80" fmla="*/ 42 w 140"/>
                  <a:gd name="T81" fmla="*/ 89 h 425"/>
                  <a:gd name="T82" fmla="*/ 36 w 140"/>
                  <a:gd name="T83" fmla="*/ 50 h 425"/>
                  <a:gd name="T84" fmla="*/ 41 w 140"/>
                  <a:gd name="T85" fmla="*/ 35 h 425"/>
                  <a:gd name="T86" fmla="*/ 46 w 140"/>
                  <a:gd name="T87" fmla="*/ 14 h 425"/>
                  <a:gd name="T88" fmla="*/ 28 w 140"/>
                  <a:gd name="T89" fmla="*/ 10 h 425"/>
                  <a:gd name="T90" fmla="*/ 27 w 140"/>
                  <a:gd name="T91" fmla="*/ 1 h 425"/>
                  <a:gd name="T92" fmla="*/ 25 w 140"/>
                  <a:gd name="T93" fmla="*/ 0 h 425"/>
                  <a:gd name="T94" fmla="*/ 23 w 140"/>
                  <a:gd name="T95" fmla="*/ 0 h 425"/>
                  <a:gd name="T96" fmla="*/ 22 w 140"/>
                  <a:gd name="T97" fmla="*/ 0 h 425"/>
                  <a:gd name="T98" fmla="*/ 19 w 140"/>
                  <a:gd name="T99" fmla="*/ 0 h 425"/>
                  <a:gd name="T100" fmla="*/ 17 w 140"/>
                  <a:gd name="T101" fmla="*/ 0 h 425"/>
                  <a:gd name="T102" fmla="*/ 16 w 140"/>
                  <a:gd name="T103" fmla="*/ 2 h 425"/>
                  <a:gd name="T104" fmla="*/ 16 w 140"/>
                  <a:gd name="T105" fmla="*/ 3 h 425"/>
                  <a:gd name="T106" fmla="*/ 16 w 140"/>
                  <a:gd name="T107" fmla="*/ 4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46" name="Freeform 161"/>
              <p:cNvSpPr>
                <a:spLocks/>
              </p:cNvSpPr>
              <p:nvPr/>
            </p:nvSpPr>
            <p:spPr bwMode="auto">
              <a:xfrm>
                <a:off x="2289" y="2202"/>
                <a:ext cx="335" cy="240"/>
              </a:xfrm>
              <a:custGeom>
                <a:avLst/>
                <a:gdLst>
                  <a:gd name="T0" fmla="*/ 130 w 717"/>
                  <a:gd name="T1" fmla="*/ 16 h 496"/>
                  <a:gd name="T2" fmla="*/ 150 w 717"/>
                  <a:gd name="T3" fmla="*/ 22 h 496"/>
                  <a:gd name="T4" fmla="*/ 157 w 717"/>
                  <a:gd name="T5" fmla="*/ 0 h 496"/>
                  <a:gd name="T6" fmla="*/ 83 w 717"/>
                  <a:gd name="T7" fmla="*/ 1 h 496"/>
                  <a:gd name="T8" fmla="*/ 114 w 717"/>
                  <a:gd name="T9" fmla="*/ 10 h 496"/>
                  <a:gd name="T10" fmla="*/ 53 w 717"/>
                  <a:gd name="T11" fmla="*/ 29 h 496"/>
                  <a:gd name="T12" fmla="*/ 43 w 717"/>
                  <a:gd name="T13" fmla="*/ 62 h 496"/>
                  <a:gd name="T14" fmla="*/ 0 w 717"/>
                  <a:gd name="T15" fmla="*/ 85 h 496"/>
                  <a:gd name="T16" fmla="*/ 14 w 717"/>
                  <a:gd name="T17" fmla="*/ 116 h 496"/>
                  <a:gd name="T18" fmla="*/ 59 w 717"/>
                  <a:gd name="T19" fmla="*/ 69 h 496"/>
                  <a:gd name="T20" fmla="*/ 67 w 717"/>
                  <a:gd name="T21" fmla="*/ 37 h 496"/>
                  <a:gd name="T22" fmla="*/ 130 w 717"/>
                  <a:gd name="T23" fmla="*/ 16 h 496"/>
                  <a:gd name="T24" fmla="*/ 130 w 717"/>
                  <a:gd name="T25" fmla="*/ 16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7"/>
                  <a:gd name="T40" fmla="*/ 0 h 496"/>
                  <a:gd name="T41" fmla="*/ 717 w 717"/>
                  <a:gd name="T42" fmla="*/ 496 h 4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7" h="496">
                    <a:moveTo>
                      <a:pt x="594" y="68"/>
                    </a:moveTo>
                    <a:lnTo>
                      <a:pt x="686" y="95"/>
                    </a:lnTo>
                    <a:lnTo>
                      <a:pt x="717" y="0"/>
                    </a:lnTo>
                    <a:lnTo>
                      <a:pt x="380" y="4"/>
                    </a:lnTo>
                    <a:lnTo>
                      <a:pt x="522" y="43"/>
                    </a:lnTo>
                    <a:lnTo>
                      <a:pt x="243" y="124"/>
                    </a:lnTo>
                    <a:lnTo>
                      <a:pt x="198" y="266"/>
                    </a:lnTo>
                    <a:lnTo>
                      <a:pt x="0" y="361"/>
                    </a:lnTo>
                    <a:lnTo>
                      <a:pt x="67" y="496"/>
                    </a:lnTo>
                    <a:lnTo>
                      <a:pt x="272" y="293"/>
                    </a:lnTo>
                    <a:lnTo>
                      <a:pt x="306" y="159"/>
                    </a:lnTo>
                    <a:lnTo>
                      <a:pt x="594" y="68"/>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47" name="Freeform 162"/>
              <p:cNvSpPr>
                <a:spLocks/>
              </p:cNvSpPr>
              <p:nvPr/>
            </p:nvSpPr>
            <p:spPr bwMode="auto">
              <a:xfrm>
                <a:off x="2136" y="2104"/>
                <a:ext cx="782" cy="406"/>
              </a:xfrm>
              <a:custGeom>
                <a:avLst/>
                <a:gdLst>
                  <a:gd name="T0" fmla="*/ 298 w 1673"/>
                  <a:gd name="T1" fmla="*/ 114 h 839"/>
                  <a:gd name="T2" fmla="*/ 364 w 1673"/>
                  <a:gd name="T3" fmla="*/ 153 h 839"/>
                  <a:gd name="T4" fmla="*/ 366 w 1673"/>
                  <a:gd name="T5" fmla="*/ 196 h 839"/>
                  <a:gd name="T6" fmla="*/ 216 w 1673"/>
                  <a:gd name="T7" fmla="*/ 138 h 839"/>
                  <a:gd name="T8" fmla="*/ 276 w 1673"/>
                  <a:gd name="T9" fmla="*/ 120 h 839"/>
                  <a:gd name="T10" fmla="*/ 240 w 1673"/>
                  <a:gd name="T11" fmla="*/ 95 h 839"/>
                  <a:gd name="T12" fmla="*/ 145 w 1673"/>
                  <a:gd name="T13" fmla="*/ 81 h 839"/>
                  <a:gd name="T14" fmla="*/ 72 w 1673"/>
                  <a:gd name="T15" fmla="*/ 47 h 839"/>
                  <a:gd name="T16" fmla="*/ 0 w 1673"/>
                  <a:gd name="T17" fmla="*/ 64 h 839"/>
                  <a:gd name="T18" fmla="*/ 62 w 1673"/>
                  <a:gd name="T19" fmla="*/ 0 h 839"/>
                  <a:gd name="T20" fmla="*/ 172 w 1673"/>
                  <a:gd name="T21" fmla="*/ 22 h 839"/>
                  <a:gd name="T22" fmla="*/ 119 w 1673"/>
                  <a:gd name="T23" fmla="*/ 30 h 839"/>
                  <a:gd name="T24" fmla="*/ 161 w 1673"/>
                  <a:gd name="T25" fmla="*/ 79 h 839"/>
                  <a:gd name="T26" fmla="*/ 273 w 1673"/>
                  <a:gd name="T27" fmla="*/ 73 h 839"/>
                  <a:gd name="T28" fmla="*/ 298 w 1673"/>
                  <a:gd name="T29" fmla="*/ 114 h 839"/>
                  <a:gd name="T30" fmla="*/ 298 w 1673"/>
                  <a:gd name="T31" fmla="*/ 114 h 8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3"/>
                  <a:gd name="T49" fmla="*/ 0 h 839"/>
                  <a:gd name="T50" fmla="*/ 1673 w 1673"/>
                  <a:gd name="T51" fmla="*/ 839 h 8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3" h="839">
                    <a:moveTo>
                      <a:pt x="1365" y="487"/>
                    </a:moveTo>
                    <a:lnTo>
                      <a:pt x="1667" y="655"/>
                    </a:lnTo>
                    <a:lnTo>
                      <a:pt x="1673" y="839"/>
                    </a:lnTo>
                    <a:lnTo>
                      <a:pt x="991" y="592"/>
                    </a:lnTo>
                    <a:lnTo>
                      <a:pt x="1262" y="512"/>
                    </a:lnTo>
                    <a:lnTo>
                      <a:pt x="1099" y="407"/>
                    </a:lnTo>
                    <a:lnTo>
                      <a:pt x="663" y="345"/>
                    </a:lnTo>
                    <a:lnTo>
                      <a:pt x="332" y="201"/>
                    </a:lnTo>
                    <a:lnTo>
                      <a:pt x="0" y="273"/>
                    </a:lnTo>
                    <a:lnTo>
                      <a:pt x="285" y="0"/>
                    </a:lnTo>
                    <a:lnTo>
                      <a:pt x="790" y="93"/>
                    </a:lnTo>
                    <a:lnTo>
                      <a:pt x="545" y="129"/>
                    </a:lnTo>
                    <a:lnTo>
                      <a:pt x="738" y="338"/>
                    </a:lnTo>
                    <a:lnTo>
                      <a:pt x="1252" y="309"/>
                    </a:lnTo>
                    <a:lnTo>
                      <a:pt x="1365" y="48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48" name="Freeform 163"/>
              <p:cNvSpPr>
                <a:spLocks/>
              </p:cNvSpPr>
              <p:nvPr/>
            </p:nvSpPr>
            <p:spPr bwMode="auto">
              <a:xfrm>
                <a:off x="2480" y="2101"/>
                <a:ext cx="21" cy="33"/>
              </a:xfrm>
              <a:custGeom>
                <a:avLst/>
                <a:gdLst>
                  <a:gd name="T0" fmla="*/ 2 w 47"/>
                  <a:gd name="T1" fmla="*/ 16 h 68"/>
                  <a:gd name="T2" fmla="*/ 2 w 47"/>
                  <a:gd name="T3" fmla="*/ 6 h 68"/>
                  <a:gd name="T4" fmla="*/ 0 w 47"/>
                  <a:gd name="T5" fmla="*/ 6 h 68"/>
                  <a:gd name="T6" fmla="*/ 3 w 47"/>
                  <a:gd name="T7" fmla="*/ 5 h 68"/>
                  <a:gd name="T8" fmla="*/ 0 w 47"/>
                  <a:gd name="T9" fmla="*/ 5 h 68"/>
                  <a:gd name="T10" fmla="*/ 0 w 47"/>
                  <a:gd name="T11" fmla="*/ 4 h 68"/>
                  <a:gd name="T12" fmla="*/ 1 w 47"/>
                  <a:gd name="T13" fmla="*/ 4 h 68"/>
                  <a:gd name="T14" fmla="*/ 2 w 47"/>
                  <a:gd name="T15" fmla="*/ 3 h 68"/>
                  <a:gd name="T16" fmla="*/ 3 w 47"/>
                  <a:gd name="T17" fmla="*/ 3 h 68"/>
                  <a:gd name="T18" fmla="*/ 0 w 47"/>
                  <a:gd name="T19" fmla="*/ 3 h 68"/>
                  <a:gd name="T20" fmla="*/ 0 w 47"/>
                  <a:gd name="T21" fmla="*/ 2 h 68"/>
                  <a:gd name="T22" fmla="*/ 2 w 47"/>
                  <a:gd name="T23" fmla="*/ 1 h 68"/>
                  <a:gd name="T24" fmla="*/ 3 w 47"/>
                  <a:gd name="T25" fmla="*/ 0 h 68"/>
                  <a:gd name="T26" fmla="*/ 4 w 47"/>
                  <a:gd name="T27" fmla="*/ 0 h 68"/>
                  <a:gd name="T28" fmla="*/ 4 w 47"/>
                  <a:gd name="T29" fmla="*/ 0 h 68"/>
                  <a:gd name="T30" fmla="*/ 6 w 47"/>
                  <a:gd name="T31" fmla="*/ 0 h 68"/>
                  <a:gd name="T32" fmla="*/ 7 w 47"/>
                  <a:gd name="T33" fmla="*/ 0 h 68"/>
                  <a:gd name="T34" fmla="*/ 8 w 47"/>
                  <a:gd name="T35" fmla="*/ 1 h 68"/>
                  <a:gd name="T36" fmla="*/ 7 w 47"/>
                  <a:gd name="T37" fmla="*/ 2 h 68"/>
                  <a:gd name="T38" fmla="*/ 7 w 47"/>
                  <a:gd name="T39" fmla="*/ 6 h 68"/>
                  <a:gd name="T40" fmla="*/ 7 w 47"/>
                  <a:gd name="T41" fmla="*/ 6 h 68"/>
                  <a:gd name="T42" fmla="*/ 7 w 47"/>
                  <a:gd name="T43" fmla="*/ 8 h 68"/>
                  <a:gd name="T44" fmla="*/ 5 w 47"/>
                  <a:gd name="T45" fmla="*/ 8 h 68"/>
                  <a:gd name="T46" fmla="*/ 9 w 47"/>
                  <a:gd name="T47" fmla="*/ 16 h 68"/>
                  <a:gd name="T48" fmla="*/ 2 w 47"/>
                  <a:gd name="T49" fmla="*/ 16 h 68"/>
                  <a:gd name="T50" fmla="*/ 2 w 47"/>
                  <a:gd name="T51" fmla="*/ 16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68"/>
                  <a:gd name="T80" fmla="*/ 47 w 4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68">
                    <a:moveTo>
                      <a:pt x="8" y="68"/>
                    </a:moveTo>
                    <a:lnTo>
                      <a:pt x="12" y="25"/>
                    </a:lnTo>
                    <a:lnTo>
                      <a:pt x="0" y="25"/>
                    </a:lnTo>
                    <a:lnTo>
                      <a:pt x="13" y="20"/>
                    </a:lnTo>
                    <a:lnTo>
                      <a:pt x="0" y="20"/>
                    </a:lnTo>
                    <a:lnTo>
                      <a:pt x="1" y="17"/>
                    </a:lnTo>
                    <a:lnTo>
                      <a:pt x="4" y="16"/>
                    </a:lnTo>
                    <a:lnTo>
                      <a:pt x="8" y="13"/>
                    </a:lnTo>
                    <a:lnTo>
                      <a:pt x="13" y="12"/>
                    </a:lnTo>
                    <a:lnTo>
                      <a:pt x="0" y="12"/>
                    </a:lnTo>
                    <a:lnTo>
                      <a:pt x="3" y="8"/>
                    </a:lnTo>
                    <a:lnTo>
                      <a:pt x="8" y="4"/>
                    </a:lnTo>
                    <a:lnTo>
                      <a:pt x="13" y="2"/>
                    </a:lnTo>
                    <a:lnTo>
                      <a:pt x="21" y="3"/>
                    </a:lnTo>
                    <a:lnTo>
                      <a:pt x="23" y="0"/>
                    </a:lnTo>
                    <a:lnTo>
                      <a:pt x="29" y="0"/>
                    </a:lnTo>
                    <a:lnTo>
                      <a:pt x="33" y="2"/>
                    </a:lnTo>
                    <a:lnTo>
                      <a:pt x="38" y="5"/>
                    </a:lnTo>
                    <a:lnTo>
                      <a:pt x="34" y="8"/>
                    </a:lnTo>
                    <a:lnTo>
                      <a:pt x="36" y="24"/>
                    </a:lnTo>
                    <a:lnTo>
                      <a:pt x="33" y="24"/>
                    </a:lnTo>
                    <a:lnTo>
                      <a:pt x="33" y="32"/>
                    </a:lnTo>
                    <a:lnTo>
                      <a:pt x="27" y="32"/>
                    </a:lnTo>
                    <a:lnTo>
                      <a:pt x="47" y="65"/>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49" name="Freeform 164"/>
              <p:cNvSpPr>
                <a:spLocks/>
              </p:cNvSpPr>
              <p:nvPr/>
            </p:nvSpPr>
            <p:spPr bwMode="auto">
              <a:xfrm>
                <a:off x="2462" y="2183"/>
                <a:ext cx="6" cy="8"/>
              </a:xfrm>
              <a:custGeom>
                <a:avLst/>
                <a:gdLst>
                  <a:gd name="T0" fmla="*/ 0 w 14"/>
                  <a:gd name="T1" fmla="*/ 0 h 18"/>
                  <a:gd name="T2" fmla="*/ 3 w 14"/>
                  <a:gd name="T3" fmla="*/ 2 h 18"/>
                  <a:gd name="T4" fmla="*/ 2 w 14"/>
                  <a:gd name="T5" fmla="*/ 4 h 18"/>
                  <a:gd name="T6" fmla="*/ 0 w 14"/>
                  <a:gd name="T7" fmla="*/ 4 h 18"/>
                  <a:gd name="T8" fmla="*/ 0 w 14"/>
                  <a:gd name="T9" fmla="*/ 2 h 18"/>
                  <a:gd name="T10" fmla="*/ 0 w 14"/>
                  <a:gd name="T11" fmla="*/ 0 h 18"/>
                  <a:gd name="T12" fmla="*/ 0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3" y="0"/>
                    </a:moveTo>
                    <a:lnTo>
                      <a:pt x="14" y="12"/>
                    </a:lnTo>
                    <a:lnTo>
                      <a:pt x="12" y="18"/>
                    </a:lnTo>
                    <a:lnTo>
                      <a:pt x="0" y="18"/>
                    </a:lnTo>
                    <a:lnTo>
                      <a:pt x="1" y="9"/>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0" name="Freeform 165"/>
              <p:cNvSpPr>
                <a:spLocks/>
              </p:cNvSpPr>
              <p:nvPr/>
            </p:nvSpPr>
            <p:spPr bwMode="auto">
              <a:xfrm>
                <a:off x="2444" y="2117"/>
                <a:ext cx="108" cy="163"/>
              </a:xfrm>
              <a:custGeom>
                <a:avLst/>
                <a:gdLst>
                  <a:gd name="T0" fmla="*/ 10 w 231"/>
                  <a:gd name="T1" fmla="*/ 4 h 338"/>
                  <a:gd name="T2" fmla="*/ 7 w 231"/>
                  <a:gd name="T3" fmla="*/ 7 h 338"/>
                  <a:gd name="T4" fmla="*/ 4 w 231"/>
                  <a:gd name="T5" fmla="*/ 11 h 338"/>
                  <a:gd name="T6" fmla="*/ 2 w 231"/>
                  <a:gd name="T7" fmla="*/ 14 h 338"/>
                  <a:gd name="T8" fmla="*/ 0 w 231"/>
                  <a:gd name="T9" fmla="*/ 18 h 338"/>
                  <a:gd name="T10" fmla="*/ 0 w 231"/>
                  <a:gd name="T11" fmla="*/ 23 h 338"/>
                  <a:gd name="T12" fmla="*/ 3 w 231"/>
                  <a:gd name="T13" fmla="*/ 27 h 338"/>
                  <a:gd name="T14" fmla="*/ 6 w 231"/>
                  <a:gd name="T15" fmla="*/ 32 h 338"/>
                  <a:gd name="T16" fmla="*/ 8 w 231"/>
                  <a:gd name="T17" fmla="*/ 34 h 338"/>
                  <a:gd name="T18" fmla="*/ 6 w 231"/>
                  <a:gd name="T19" fmla="*/ 20 h 338"/>
                  <a:gd name="T20" fmla="*/ 14 w 231"/>
                  <a:gd name="T21" fmla="*/ 30 h 338"/>
                  <a:gd name="T22" fmla="*/ 8 w 231"/>
                  <a:gd name="T23" fmla="*/ 76 h 338"/>
                  <a:gd name="T24" fmla="*/ 10 w 231"/>
                  <a:gd name="T25" fmla="*/ 73 h 338"/>
                  <a:gd name="T26" fmla="*/ 14 w 231"/>
                  <a:gd name="T27" fmla="*/ 68 h 338"/>
                  <a:gd name="T28" fmla="*/ 17 w 231"/>
                  <a:gd name="T29" fmla="*/ 64 h 338"/>
                  <a:gd name="T30" fmla="*/ 20 w 231"/>
                  <a:gd name="T31" fmla="*/ 58 h 338"/>
                  <a:gd name="T32" fmla="*/ 21 w 231"/>
                  <a:gd name="T33" fmla="*/ 54 h 338"/>
                  <a:gd name="T34" fmla="*/ 22 w 231"/>
                  <a:gd name="T35" fmla="*/ 51 h 338"/>
                  <a:gd name="T36" fmla="*/ 23 w 231"/>
                  <a:gd name="T37" fmla="*/ 47 h 338"/>
                  <a:gd name="T38" fmla="*/ 24 w 231"/>
                  <a:gd name="T39" fmla="*/ 44 h 338"/>
                  <a:gd name="T40" fmla="*/ 25 w 231"/>
                  <a:gd name="T41" fmla="*/ 42 h 338"/>
                  <a:gd name="T42" fmla="*/ 29 w 231"/>
                  <a:gd name="T43" fmla="*/ 51 h 338"/>
                  <a:gd name="T44" fmla="*/ 35 w 231"/>
                  <a:gd name="T45" fmla="*/ 78 h 338"/>
                  <a:gd name="T46" fmla="*/ 35 w 231"/>
                  <a:gd name="T47" fmla="*/ 74 h 338"/>
                  <a:gd name="T48" fmla="*/ 36 w 231"/>
                  <a:gd name="T49" fmla="*/ 69 h 338"/>
                  <a:gd name="T50" fmla="*/ 36 w 231"/>
                  <a:gd name="T51" fmla="*/ 66 h 338"/>
                  <a:gd name="T52" fmla="*/ 36 w 231"/>
                  <a:gd name="T53" fmla="*/ 62 h 338"/>
                  <a:gd name="T54" fmla="*/ 36 w 231"/>
                  <a:gd name="T55" fmla="*/ 56 h 338"/>
                  <a:gd name="T56" fmla="*/ 36 w 231"/>
                  <a:gd name="T57" fmla="*/ 53 h 338"/>
                  <a:gd name="T58" fmla="*/ 36 w 231"/>
                  <a:gd name="T59" fmla="*/ 50 h 338"/>
                  <a:gd name="T60" fmla="*/ 36 w 231"/>
                  <a:gd name="T61" fmla="*/ 46 h 338"/>
                  <a:gd name="T62" fmla="*/ 35 w 231"/>
                  <a:gd name="T63" fmla="*/ 43 h 338"/>
                  <a:gd name="T64" fmla="*/ 35 w 231"/>
                  <a:gd name="T65" fmla="*/ 40 h 338"/>
                  <a:gd name="T66" fmla="*/ 34 w 231"/>
                  <a:gd name="T67" fmla="*/ 37 h 338"/>
                  <a:gd name="T68" fmla="*/ 33 w 231"/>
                  <a:gd name="T69" fmla="*/ 32 h 338"/>
                  <a:gd name="T70" fmla="*/ 32 w 231"/>
                  <a:gd name="T71" fmla="*/ 29 h 338"/>
                  <a:gd name="T72" fmla="*/ 32 w 231"/>
                  <a:gd name="T73" fmla="*/ 14 h 338"/>
                  <a:gd name="T74" fmla="*/ 36 w 231"/>
                  <a:gd name="T75" fmla="*/ 20 h 338"/>
                  <a:gd name="T76" fmla="*/ 40 w 231"/>
                  <a:gd name="T77" fmla="*/ 23 h 338"/>
                  <a:gd name="T78" fmla="*/ 45 w 231"/>
                  <a:gd name="T79" fmla="*/ 24 h 338"/>
                  <a:gd name="T80" fmla="*/ 50 w 231"/>
                  <a:gd name="T81" fmla="*/ 24 h 338"/>
                  <a:gd name="T82" fmla="*/ 46 w 231"/>
                  <a:gd name="T83" fmla="*/ 21 h 338"/>
                  <a:gd name="T84" fmla="*/ 43 w 231"/>
                  <a:gd name="T85" fmla="*/ 19 h 338"/>
                  <a:gd name="T86" fmla="*/ 39 w 231"/>
                  <a:gd name="T87" fmla="*/ 14 h 338"/>
                  <a:gd name="T88" fmla="*/ 37 w 231"/>
                  <a:gd name="T89" fmla="*/ 11 h 338"/>
                  <a:gd name="T90" fmla="*/ 34 w 231"/>
                  <a:gd name="T91" fmla="*/ 7 h 338"/>
                  <a:gd name="T92" fmla="*/ 32 w 231"/>
                  <a:gd name="T93" fmla="*/ 4 h 338"/>
                  <a:gd name="T94" fmla="*/ 29 w 231"/>
                  <a:gd name="T95" fmla="*/ 1 h 338"/>
                  <a:gd name="T96" fmla="*/ 25 w 231"/>
                  <a:gd name="T97" fmla="*/ 0 h 338"/>
                  <a:gd name="T98" fmla="*/ 21 w 231"/>
                  <a:gd name="T99" fmla="*/ 0 h 338"/>
                  <a:gd name="T100" fmla="*/ 17 w 231"/>
                  <a:gd name="T101" fmla="*/ 0 h 338"/>
                  <a:gd name="T102" fmla="*/ 13 w 231"/>
                  <a:gd name="T103" fmla="*/ 2 h 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
                  <a:gd name="T157" fmla="*/ 0 h 338"/>
                  <a:gd name="T158" fmla="*/ 231 w 231"/>
                  <a:gd name="T159" fmla="*/ 338 h 3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 h="338">
                    <a:moveTo>
                      <a:pt x="56" y="14"/>
                    </a:moveTo>
                    <a:lnTo>
                      <a:pt x="51" y="16"/>
                    </a:lnTo>
                    <a:lnTo>
                      <a:pt x="46" y="19"/>
                    </a:lnTo>
                    <a:lnTo>
                      <a:pt x="42" y="22"/>
                    </a:lnTo>
                    <a:lnTo>
                      <a:pt x="38" y="24"/>
                    </a:lnTo>
                    <a:lnTo>
                      <a:pt x="30" y="31"/>
                    </a:lnTo>
                    <a:lnTo>
                      <a:pt x="24" y="37"/>
                    </a:lnTo>
                    <a:lnTo>
                      <a:pt x="20" y="41"/>
                    </a:lnTo>
                    <a:lnTo>
                      <a:pt x="17" y="45"/>
                    </a:lnTo>
                    <a:lnTo>
                      <a:pt x="15" y="50"/>
                    </a:lnTo>
                    <a:lnTo>
                      <a:pt x="12" y="56"/>
                    </a:lnTo>
                    <a:lnTo>
                      <a:pt x="9" y="59"/>
                    </a:lnTo>
                    <a:lnTo>
                      <a:pt x="7" y="66"/>
                    </a:lnTo>
                    <a:lnTo>
                      <a:pt x="4" y="71"/>
                    </a:lnTo>
                    <a:lnTo>
                      <a:pt x="3" y="79"/>
                    </a:lnTo>
                    <a:lnTo>
                      <a:pt x="0" y="85"/>
                    </a:lnTo>
                    <a:lnTo>
                      <a:pt x="2" y="93"/>
                    </a:lnTo>
                    <a:lnTo>
                      <a:pt x="3" y="100"/>
                    </a:lnTo>
                    <a:lnTo>
                      <a:pt x="4" y="108"/>
                    </a:lnTo>
                    <a:lnTo>
                      <a:pt x="7" y="113"/>
                    </a:lnTo>
                    <a:lnTo>
                      <a:pt x="12" y="119"/>
                    </a:lnTo>
                    <a:lnTo>
                      <a:pt x="16" y="125"/>
                    </a:lnTo>
                    <a:lnTo>
                      <a:pt x="20" y="131"/>
                    </a:lnTo>
                    <a:lnTo>
                      <a:pt x="25" y="136"/>
                    </a:lnTo>
                    <a:lnTo>
                      <a:pt x="29" y="140"/>
                    </a:lnTo>
                    <a:lnTo>
                      <a:pt x="33" y="144"/>
                    </a:lnTo>
                    <a:lnTo>
                      <a:pt x="38" y="148"/>
                    </a:lnTo>
                    <a:lnTo>
                      <a:pt x="43" y="152"/>
                    </a:lnTo>
                    <a:lnTo>
                      <a:pt x="47" y="154"/>
                    </a:lnTo>
                    <a:lnTo>
                      <a:pt x="26" y="88"/>
                    </a:lnTo>
                    <a:lnTo>
                      <a:pt x="56" y="59"/>
                    </a:lnTo>
                    <a:lnTo>
                      <a:pt x="59" y="127"/>
                    </a:lnTo>
                    <a:lnTo>
                      <a:pt x="65" y="128"/>
                    </a:lnTo>
                    <a:lnTo>
                      <a:pt x="69" y="221"/>
                    </a:lnTo>
                    <a:lnTo>
                      <a:pt x="37" y="329"/>
                    </a:lnTo>
                    <a:lnTo>
                      <a:pt x="38" y="326"/>
                    </a:lnTo>
                    <a:lnTo>
                      <a:pt x="42" y="321"/>
                    </a:lnTo>
                    <a:lnTo>
                      <a:pt x="46" y="317"/>
                    </a:lnTo>
                    <a:lnTo>
                      <a:pt x="48" y="313"/>
                    </a:lnTo>
                    <a:lnTo>
                      <a:pt x="54" y="307"/>
                    </a:lnTo>
                    <a:lnTo>
                      <a:pt x="59" y="302"/>
                    </a:lnTo>
                    <a:lnTo>
                      <a:pt x="63" y="295"/>
                    </a:lnTo>
                    <a:lnTo>
                      <a:pt x="68" y="289"/>
                    </a:lnTo>
                    <a:lnTo>
                      <a:pt x="72" y="282"/>
                    </a:lnTo>
                    <a:lnTo>
                      <a:pt x="77" y="276"/>
                    </a:lnTo>
                    <a:lnTo>
                      <a:pt x="82" y="266"/>
                    </a:lnTo>
                    <a:lnTo>
                      <a:pt x="86" y="259"/>
                    </a:lnTo>
                    <a:lnTo>
                      <a:pt x="90" y="251"/>
                    </a:lnTo>
                    <a:lnTo>
                      <a:pt x="95" y="243"/>
                    </a:lnTo>
                    <a:lnTo>
                      <a:pt x="95" y="239"/>
                    </a:lnTo>
                    <a:lnTo>
                      <a:pt x="97" y="234"/>
                    </a:lnTo>
                    <a:lnTo>
                      <a:pt x="98" y="230"/>
                    </a:lnTo>
                    <a:lnTo>
                      <a:pt x="99" y="227"/>
                    </a:lnTo>
                    <a:lnTo>
                      <a:pt x="102" y="220"/>
                    </a:lnTo>
                    <a:lnTo>
                      <a:pt x="104" y="214"/>
                    </a:lnTo>
                    <a:lnTo>
                      <a:pt x="106" y="207"/>
                    </a:lnTo>
                    <a:lnTo>
                      <a:pt x="108" y="203"/>
                    </a:lnTo>
                    <a:lnTo>
                      <a:pt x="110" y="197"/>
                    </a:lnTo>
                    <a:lnTo>
                      <a:pt x="111" y="194"/>
                    </a:lnTo>
                    <a:lnTo>
                      <a:pt x="111" y="190"/>
                    </a:lnTo>
                    <a:lnTo>
                      <a:pt x="112" y="186"/>
                    </a:lnTo>
                    <a:lnTo>
                      <a:pt x="113" y="183"/>
                    </a:lnTo>
                    <a:lnTo>
                      <a:pt x="113" y="181"/>
                    </a:lnTo>
                    <a:lnTo>
                      <a:pt x="115" y="178"/>
                    </a:lnTo>
                    <a:lnTo>
                      <a:pt x="115" y="177"/>
                    </a:lnTo>
                    <a:lnTo>
                      <a:pt x="130" y="220"/>
                    </a:lnTo>
                    <a:lnTo>
                      <a:pt x="159" y="338"/>
                    </a:lnTo>
                    <a:lnTo>
                      <a:pt x="159" y="335"/>
                    </a:lnTo>
                    <a:lnTo>
                      <a:pt x="159" y="334"/>
                    </a:lnTo>
                    <a:lnTo>
                      <a:pt x="159" y="330"/>
                    </a:lnTo>
                    <a:lnTo>
                      <a:pt x="159" y="325"/>
                    </a:lnTo>
                    <a:lnTo>
                      <a:pt x="160" y="320"/>
                    </a:lnTo>
                    <a:lnTo>
                      <a:pt x="162" y="313"/>
                    </a:lnTo>
                    <a:lnTo>
                      <a:pt x="162" y="306"/>
                    </a:lnTo>
                    <a:lnTo>
                      <a:pt x="163" y="299"/>
                    </a:lnTo>
                    <a:lnTo>
                      <a:pt x="163" y="294"/>
                    </a:lnTo>
                    <a:lnTo>
                      <a:pt x="163" y="290"/>
                    </a:lnTo>
                    <a:lnTo>
                      <a:pt x="164" y="285"/>
                    </a:lnTo>
                    <a:lnTo>
                      <a:pt x="164" y="281"/>
                    </a:lnTo>
                    <a:lnTo>
                      <a:pt x="164" y="273"/>
                    </a:lnTo>
                    <a:lnTo>
                      <a:pt x="167" y="265"/>
                    </a:lnTo>
                    <a:lnTo>
                      <a:pt x="167" y="257"/>
                    </a:lnTo>
                    <a:lnTo>
                      <a:pt x="167" y="251"/>
                    </a:lnTo>
                    <a:lnTo>
                      <a:pt x="167" y="243"/>
                    </a:lnTo>
                    <a:lnTo>
                      <a:pt x="168" y="239"/>
                    </a:lnTo>
                    <a:lnTo>
                      <a:pt x="167" y="233"/>
                    </a:lnTo>
                    <a:lnTo>
                      <a:pt x="167" y="225"/>
                    </a:lnTo>
                    <a:lnTo>
                      <a:pt x="166" y="221"/>
                    </a:lnTo>
                    <a:lnTo>
                      <a:pt x="164" y="217"/>
                    </a:lnTo>
                    <a:lnTo>
                      <a:pt x="164" y="213"/>
                    </a:lnTo>
                    <a:lnTo>
                      <a:pt x="164" y="209"/>
                    </a:lnTo>
                    <a:lnTo>
                      <a:pt x="163" y="204"/>
                    </a:lnTo>
                    <a:lnTo>
                      <a:pt x="162" y="199"/>
                    </a:lnTo>
                    <a:lnTo>
                      <a:pt x="162" y="195"/>
                    </a:lnTo>
                    <a:lnTo>
                      <a:pt x="160" y="190"/>
                    </a:lnTo>
                    <a:lnTo>
                      <a:pt x="159" y="184"/>
                    </a:lnTo>
                    <a:lnTo>
                      <a:pt x="159" y="181"/>
                    </a:lnTo>
                    <a:lnTo>
                      <a:pt x="158" y="175"/>
                    </a:lnTo>
                    <a:lnTo>
                      <a:pt x="158" y="171"/>
                    </a:lnTo>
                    <a:lnTo>
                      <a:pt x="155" y="166"/>
                    </a:lnTo>
                    <a:lnTo>
                      <a:pt x="155" y="162"/>
                    </a:lnTo>
                    <a:lnTo>
                      <a:pt x="154" y="157"/>
                    </a:lnTo>
                    <a:lnTo>
                      <a:pt x="153" y="153"/>
                    </a:lnTo>
                    <a:lnTo>
                      <a:pt x="151" y="145"/>
                    </a:lnTo>
                    <a:lnTo>
                      <a:pt x="150" y="139"/>
                    </a:lnTo>
                    <a:lnTo>
                      <a:pt x="147" y="134"/>
                    </a:lnTo>
                    <a:lnTo>
                      <a:pt x="147" y="128"/>
                    </a:lnTo>
                    <a:lnTo>
                      <a:pt x="147" y="126"/>
                    </a:lnTo>
                    <a:lnTo>
                      <a:pt x="154" y="126"/>
                    </a:lnTo>
                    <a:lnTo>
                      <a:pt x="140" y="52"/>
                    </a:lnTo>
                    <a:lnTo>
                      <a:pt x="146" y="62"/>
                    </a:lnTo>
                    <a:lnTo>
                      <a:pt x="151" y="71"/>
                    </a:lnTo>
                    <a:lnTo>
                      <a:pt x="156" y="79"/>
                    </a:lnTo>
                    <a:lnTo>
                      <a:pt x="163" y="85"/>
                    </a:lnTo>
                    <a:lnTo>
                      <a:pt x="171" y="93"/>
                    </a:lnTo>
                    <a:lnTo>
                      <a:pt x="177" y="97"/>
                    </a:lnTo>
                    <a:lnTo>
                      <a:pt x="184" y="98"/>
                    </a:lnTo>
                    <a:lnTo>
                      <a:pt x="190" y="101"/>
                    </a:lnTo>
                    <a:lnTo>
                      <a:pt x="197" y="102"/>
                    </a:lnTo>
                    <a:lnTo>
                      <a:pt x="205" y="104"/>
                    </a:lnTo>
                    <a:lnTo>
                      <a:pt x="211" y="104"/>
                    </a:lnTo>
                    <a:lnTo>
                      <a:pt x="219" y="104"/>
                    </a:lnTo>
                    <a:lnTo>
                      <a:pt x="231" y="102"/>
                    </a:lnTo>
                    <a:lnTo>
                      <a:pt x="221" y="97"/>
                    </a:lnTo>
                    <a:lnTo>
                      <a:pt x="214" y="93"/>
                    </a:lnTo>
                    <a:lnTo>
                      <a:pt x="210" y="91"/>
                    </a:lnTo>
                    <a:lnTo>
                      <a:pt x="205" y="88"/>
                    </a:lnTo>
                    <a:lnTo>
                      <a:pt x="201" y="85"/>
                    </a:lnTo>
                    <a:lnTo>
                      <a:pt x="197" y="83"/>
                    </a:lnTo>
                    <a:lnTo>
                      <a:pt x="188" y="75"/>
                    </a:lnTo>
                    <a:lnTo>
                      <a:pt x="181" y="69"/>
                    </a:lnTo>
                    <a:lnTo>
                      <a:pt x="177" y="62"/>
                    </a:lnTo>
                    <a:lnTo>
                      <a:pt x="175" y="56"/>
                    </a:lnTo>
                    <a:lnTo>
                      <a:pt x="172" y="50"/>
                    </a:lnTo>
                    <a:lnTo>
                      <a:pt x="168" y="45"/>
                    </a:lnTo>
                    <a:lnTo>
                      <a:pt x="164" y="39"/>
                    </a:lnTo>
                    <a:lnTo>
                      <a:pt x="159" y="32"/>
                    </a:lnTo>
                    <a:lnTo>
                      <a:pt x="155" y="28"/>
                    </a:lnTo>
                    <a:lnTo>
                      <a:pt x="153" y="24"/>
                    </a:lnTo>
                    <a:lnTo>
                      <a:pt x="149" y="22"/>
                    </a:lnTo>
                    <a:lnTo>
                      <a:pt x="145" y="18"/>
                    </a:lnTo>
                    <a:lnTo>
                      <a:pt x="140" y="13"/>
                    </a:lnTo>
                    <a:lnTo>
                      <a:pt x="136" y="9"/>
                    </a:lnTo>
                    <a:lnTo>
                      <a:pt x="130" y="6"/>
                    </a:lnTo>
                    <a:lnTo>
                      <a:pt x="125" y="3"/>
                    </a:lnTo>
                    <a:lnTo>
                      <a:pt x="119" y="2"/>
                    </a:lnTo>
                    <a:lnTo>
                      <a:pt x="113" y="1"/>
                    </a:lnTo>
                    <a:lnTo>
                      <a:pt x="108" y="0"/>
                    </a:lnTo>
                    <a:lnTo>
                      <a:pt x="102" y="0"/>
                    </a:lnTo>
                    <a:lnTo>
                      <a:pt x="95" y="0"/>
                    </a:lnTo>
                    <a:lnTo>
                      <a:pt x="90" y="1"/>
                    </a:lnTo>
                    <a:lnTo>
                      <a:pt x="84" y="2"/>
                    </a:lnTo>
                    <a:lnTo>
                      <a:pt x="78" y="3"/>
                    </a:lnTo>
                    <a:lnTo>
                      <a:pt x="72" y="6"/>
                    </a:lnTo>
                    <a:lnTo>
                      <a:pt x="67" y="9"/>
                    </a:lnTo>
                    <a:lnTo>
                      <a:pt x="60" y="11"/>
                    </a:lnTo>
                    <a:lnTo>
                      <a:pt x="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1" name="Freeform 166"/>
              <p:cNvSpPr>
                <a:spLocks/>
              </p:cNvSpPr>
              <p:nvPr/>
            </p:nvSpPr>
            <p:spPr bwMode="auto">
              <a:xfrm>
                <a:off x="2545" y="2163"/>
                <a:ext cx="10" cy="9"/>
              </a:xfrm>
              <a:custGeom>
                <a:avLst/>
                <a:gdLst>
                  <a:gd name="T0" fmla="*/ 0 w 20"/>
                  <a:gd name="T1" fmla="*/ 0 h 18"/>
                  <a:gd name="T2" fmla="*/ 5 w 20"/>
                  <a:gd name="T3" fmla="*/ 2 h 18"/>
                  <a:gd name="T4" fmla="*/ 5 w 20"/>
                  <a:gd name="T5" fmla="*/ 5 h 18"/>
                  <a:gd name="T6" fmla="*/ 1 w 20"/>
                  <a:gd name="T7" fmla="*/ 5 h 18"/>
                  <a:gd name="T8" fmla="*/ 1 w 20"/>
                  <a:gd name="T9" fmla="*/ 2 h 18"/>
                  <a:gd name="T10" fmla="*/ 0 w 20"/>
                  <a:gd name="T11" fmla="*/ 0 h 18"/>
                  <a:gd name="T12" fmla="*/ 0 w 20"/>
                  <a:gd name="T13" fmla="*/ 0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0" y="0"/>
                    </a:moveTo>
                    <a:lnTo>
                      <a:pt x="20" y="8"/>
                    </a:lnTo>
                    <a:lnTo>
                      <a:pt x="18" y="18"/>
                    </a:lnTo>
                    <a:lnTo>
                      <a:pt x="3" y="18"/>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2" name="Freeform 167"/>
              <p:cNvSpPr>
                <a:spLocks/>
              </p:cNvSpPr>
              <p:nvPr/>
            </p:nvSpPr>
            <p:spPr bwMode="auto">
              <a:xfrm>
                <a:off x="2460" y="2274"/>
                <a:ext cx="7" cy="5"/>
              </a:xfrm>
              <a:custGeom>
                <a:avLst/>
                <a:gdLst>
                  <a:gd name="T0" fmla="*/ 1 w 16"/>
                  <a:gd name="T1" fmla="*/ 0 h 10"/>
                  <a:gd name="T2" fmla="*/ 1 w 16"/>
                  <a:gd name="T3" fmla="*/ 0 h 10"/>
                  <a:gd name="T4" fmla="*/ 2 w 16"/>
                  <a:gd name="T5" fmla="*/ 0 h 10"/>
                  <a:gd name="T6" fmla="*/ 2 w 16"/>
                  <a:gd name="T7" fmla="*/ 1 h 10"/>
                  <a:gd name="T8" fmla="*/ 2 w 16"/>
                  <a:gd name="T9" fmla="*/ 1 h 10"/>
                  <a:gd name="T10" fmla="*/ 3 w 16"/>
                  <a:gd name="T11" fmla="*/ 1 h 10"/>
                  <a:gd name="T12" fmla="*/ 3 w 16"/>
                  <a:gd name="T13" fmla="*/ 3 h 10"/>
                  <a:gd name="T14" fmla="*/ 0 w 16"/>
                  <a:gd name="T15" fmla="*/ 2 h 10"/>
                  <a:gd name="T16" fmla="*/ 1 w 16"/>
                  <a:gd name="T17" fmla="*/ 0 h 10"/>
                  <a:gd name="T18" fmla="*/ 1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
                  <a:gd name="T32" fmla="*/ 16 w 1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
                    <a:moveTo>
                      <a:pt x="5" y="0"/>
                    </a:moveTo>
                    <a:lnTo>
                      <a:pt x="5" y="0"/>
                    </a:lnTo>
                    <a:lnTo>
                      <a:pt x="8" y="0"/>
                    </a:lnTo>
                    <a:lnTo>
                      <a:pt x="9" y="1"/>
                    </a:lnTo>
                    <a:lnTo>
                      <a:pt x="12" y="4"/>
                    </a:lnTo>
                    <a:lnTo>
                      <a:pt x="13" y="7"/>
                    </a:lnTo>
                    <a:lnTo>
                      <a:pt x="16" y="10"/>
                    </a:lnTo>
                    <a:lnTo>
                      <a:pt x="0" y="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3" name="Freeform 168"/>
              <p:cNvSpPr>
                <a:spLocks/>
              </p:cNvSpPr>
              <p:nvPr/>
            </p:nvSpPr>
            <p:spPr bwMode="auto">
              <a:xfrm>
                <a:off x="2417" y="1932"/>
                <a:ext cx="518" cy="582"/>
              </a:xfrm>
              <a:custGeom>
                <a:avLst/>
                <a:gdLst>
                  <a:gd name="T0" fmla="*/ 9 w 555"/>
                  <a:gd name="T1" fmla="*/ 0 h 602"/>
                  <a:gd name="T2" fmla="*/ 253 w 555"/>
                  <a:gd name="T3" fmla="*/ 223 h 602"/>
                  <a:gd name="T4" fmla="*/ 258 w 555"/>
                  <a:gd name="T5" fmla="*/ 228 h 602"/>
                  <a:gd name="T6" fmla="*/ 265 w 555"/>
                  <a:gd name="T7" fmla="*/ 237 h 602"/>
                  <a:gd name="T8" fmla="*/ 273 w 555"/>
                  <a:gd name="T9" fmla="*/ 244 h 602"/>
                  <a:gd name="T10" fmla="*/ 277 w 555"/>
                  <a:gd name="T11" fmla="*/ 250 h 602"/>
                  <a:gd name="T12" fmla="*/ 284 w 555"/>
                  <a:gd name="T13" fmla="*/ 256 h 602"/>
                  <a:gd name="T14" fmla="*/ 290 w 555"/>
                  <a:gd name="T15" fmla="*/ 264 h 602"/>
                  <a:gd name="T16" fmla="*/ 296 w 555"/>
                  <a:gd name="T17" fmla="*/ 270 h 602"/>
                  <a:gd name="T18" fmla="*/ 303 w 555"/>
                  <a:gd name="T19" fmla="*/ 278 h 602"/>
                  <a:gd name="T20" fmla="*/ 310 w 555"/>
                  <a:gd name="T21" fmla="*/ 286 h 602"/>
                  <a:gd name="T22" fmla="*/ 318 w 555"/>
                  <a:gd name="T23" fmla="*/ 295 h 602"/>
                  <a:gd name="T24" fmla="*/ 325 w 555"/>
                  <a:gd name="T25" fmla="*/ 302 h 602"/>
                  <a:gd name="T26" fmla="*/ 333 w 555"/>
                  <a:gd name="T27" fmla="*/ 310 h 602"/>
                  <a:gd name="T28" fmla="*/ 341 w 555"/>
                  <a:gd name="T29" fmla="*/ 319 h 602"/>
                  <a:gd name="T30" fmla="*/ 347 w 555"/>
                  <a:gd name="T31" fmla="*/ 326 h 602"/>
                  <a:gd name="T32" fmla="*/ 356 w 555"/>
                  <a:gd name="T33" fmla="*/ 335 h 602"/>
                  <a:gd name="T34" fmla="*/ 362 w 555"/>
                  <a:gd name="T35" fmla="*/ 343 h 602"/>
                  <a:gd name="T36" fmla="*/ 376 w 555"/>
                  <a:gd name="T37" fmla="*/ 352 h 602"/>
                  <a:gd name="T38" fmla="*/ 239 w 555"/>
                  <a:gd name="T39" fmla="*/ 393 h 602"/>
                  <a:gd name="T40" fmla="*/ 251 w 555"/>
                  <a:gd name="T41" fmla="*/ 390 h 602"/>
                  <a:gd name="T42" fmla="*/ 261 w 555"/>
                  <a:gd name="T43" fmla="*/ 387 h 602"/>
                  <a:gd name="T44" fmla="*/ 271 w 555"/>
                  <a:gd name="T45" fmla="*/ 383 h 602"/>
                  <a:gd name="T46" fmla="*/ 281 w 555"/>
                  <a:gd name="T47" fmla="*/ 380 h 602"/>
                  <a:gd name="T48" fmla="*/ 291 w 555"/>
                  <a:gd name="T49" fmla="*/ 379 h 602"/>
                  <a:gd name="T50" fmla="*/ 286 w 555"/>
                  <a:gd name="T51" fmla="*/ 370 h 602"/>
                  <a:gd name="T52" fmla="*/ 281 w 555"/>
                  <a:gd name="T53" fmla="*/ 363 h 602"/>
                  <a:gd name="T54" fmla="*/ 275 w 555"/>
                  <a:gd name="T55" fmla="*/ 354 h 602"/>
                  <a:gd name="T56" fmla="*/ 269 w 555"/>
                  <a:gd name="T57" fmla="*/ 346 h 602"/>
                  <a:gd name="T58" fmla="*/ 264 w 555"/>
                  <a:gd name="T59" fmla="*/ 338 h 602"/>
                  <a:gd name="T60" fmla="*/ 258 w 555"/>
                  <a:gd name="T61" fmla="*/ 330 h 602"/>
                  <a:gd name="T62" fmla="*/ 253 w 555"/>
                  <a:gd name="T63" fmla="*/ 323 h 602"/>
                  <a:gd name="T64" fmla="*/ 246 w 555"/>
                  <a:gd name="T65" fmla="*/ 314 h 602"/>
                  <a:gd name="T66" fmla="*/ 241 w 555"/>
                  <a:gd name="T67" fmla="*/ 306 h 602"/>
                  <a:gd name="T68" fmla="*/ 235 w 555"/>
                  <a:gd name="T69" fmla="*/ 300 h 602"/>
                  <a:gd name="T70" fmla="*/ 230 w 555"/>
                  <a:gd name="T71" fmla="*/ 293 h 602"/>
                  <a:gd name="T72" fmla="*/ 225 w 555"/>
                  <a:gd name="T73" fmla="*/ 286 h 602"/>
                  <a:gd name="T74" fmla="*/ 219 w 555"/>
                  <a:gd name="T75" fmla="*/ 279 h 602"/>
                  <a:gd name="T76" fmla="*/ 213 w 555"/>
                  <a:gd name="T77" fmla="*/ 270 h 602"/>
                  <a:gd name="T78" fmla="*/ 204 w 555"/>
                  <a:gd name="T79" fmla="*/ 262 h 602"/>
                  <a:gd name="T80" fmla="*/ 200 w 555"/>
                  <a:gd name="T81" fmla="*/ 256 h 602"/>
                  <a:gd name="T82" fmla="*/ 92 w 555"/>
                  <a:gd name="T83" fmla="*/ 186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5"/>
                  <a:gd name="T127" fmla="*/ 0 h 602"/>
                  <a:gd name="T128" fmla="*/ 555 w 555"/>
                  <a:gd name="T129" fmla="*/ 602 h 6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5" h="602">
                    <a:moveTo>
                      <a:pt x="100" y="93"/>
                    </a:moveTo>
                    <a:lnTo>
                      <a:pt x="0" y="0"/>
                    </a:lnTo>
                    <a:lnTo>
                      <a:pt x="11" y="0"/>
                    </a:lnTo>
                    <a:lnTo>
                      <a:pt x="154" y="83"/>
                    </a:lnTo>
                    <a:lnTo>
                      <a:pt x="185" y="210"/>
                    </a:lnTo>
                    <a:lnTo>
                      <a:pt x="290" y="239"/>
                    </a:lnTo>
                    <a:lnTo>
                      <a:pt x="291" y="240"/>
                    </a:lnTo>
                    <a:lnTo>
                      <a:pt x="294" y="242"/>
                    </a:lnTo>
                    <a:lnTo>
                      <a:pt x="296" y="244"/>
                    </a:lnTo>
                    <a:lnTo>
                      <a:pt x="298" y="246"/>
                    </a:lnTo>
                    <a:lnTo>
                      <a:pt x="301" y="249"/>
                    </a:lnTo>
                    <a:lnTo>
                      <a:pt x="304" y="253"/>
                    </a:lnTo>
                    <a:lnTo>
                      <a:pt x="307" y="255"/>
                    </a:lnTo>
                    <a:lnTo>
                      <a:pt x="311" y="259"/>
                    </a:lnTo>
                    <a:lnTo>
                      <a:pt x="313" y="261"/>
                    </a:lnTo>
                    <a:lnTo>
                      <a:pt x="314" y="263"/>
                    </a:lnTo>
                    <a:lnTo>
                      <a:pt x="316" y="265"/>
                    </a:lnTo>
                    <a:lnTo>
                      <a:pt x="318" y="268"/>
                    </a:lnTo>
                    <a:lnTo>
                      <a:pt x="321" y="270"/>
                    </a:lnTo>
                    <a:lnTo>
                      <a:pt x="323" y="272"/>
                    </a:lnTo>
                    <a:lnTo>
                      <a:pt x="326" y="274"/>
                    </a:lnTo>
                    <a:lnTo>
                      <a:pt x="328" y="277"/>
                    </a:lnTo>
                    <a:lnTo>
                      <a:pt x="330" y="279"/>
                    </a:lnTo>
                    <a:lnTo>
                      <a:pt x="333" y="282"/>
                    </a:lnTo>
                    <a:lnTo>
                      <a:pt x="335" y="284"/>
                    </a:lnTo>
                    <a:lnTo>
                      <a:pt x="338" y="287"/>
                    </a:lnTo>
                    <a:lnTo>
                      <a:pt x="340" y="289"/>
                    </a:lnTo>
                    <a:lnTo>
                      <a:pt x="342" y="292"/>
                    </a:lnTo>
                    <a:lnTo>
                      <a:pt x="345" y="295"/>
                    </a:lnTo>
                    <a:lnTo>
                      <a:pt x="348" y="298"/>
                    </a:lnTo>
                    <a:lnTo>
                      <a:pt x="351" y="300"/>
                    </a:lnTo>
                    <a:lnTo>
                      <a:pt x="354" y="304"/>
                    </a:lnTo>
                    <a:lnTo>
                      <a:pt x="356" y="306"/>
                    </a:lnTo>
                    <a:lnTo>
                      <a:pt x="359" y="309"/>
                    </a:lnTo>
                    <a:lnTo>
                      <a:pt x="362" y="312"/>
                    </a:lnTo>
                    <a:lnTo>
                      <a:pt x="365" y="315"/>
                    </a:lnTo>
                    <a:lnTo>
                      <a:pt x="367" y="317"/>
                    </a:lnTo>
                    <a:lnTo>
                      <a:pt x="370" y="321"/>
                    </a:lnTo>
                    <a:lnTo>
                      <a:pt x="373" y="323"/>
                    </a:lnTo>
                    <a:lnTo>
                      <a:pt x="376" y="326"/>
                    </a:lnTo>
                    <a:lnTo>
                      <a:pt x="379" y="329"/>
                    </a:lnTo>
                    <a:lnTo>
                      <a:pt x="382" y="332"/>
                    </a:lnTo>
                    <a:lnTo>
                      <a:pt x="385" y="335"/>
                    </a:lnTo>
                    <a:lnTo>
                      <a:pt x="388" y="338"/>
                    </a:lnTo>
                    <a:lnTo>
                      <a:pt x="391" y="341"/>
                    </a:lnTo>
                    <a:lnTo>
                      <a:pt x="393" y="344"/>
                    </a:lnTo>
                    <a:lnTo>
                      <a:pt x="396" y="347"/>
                    </a:lnTo>
                    <a:lnTo>
                      <a:pt x="399" y="349"/>
                    </a:lnTo>
                    <a:lnTo>
                      <a:pt x="402" y="352"/>
                    </a:lnTo>
                    <a:lnTo>
                      <a:pt x="405" y="356"/>
                    </a:lnTo>
                    <a:lnTo>
                      <a:pt x="408" y="358"/>
                    </a:lnTo>
                    <a:lnTo>
                      <a:pt x="410" y="361"/>
                    </a:lnTo>
                    <a:lnTo>
                      <a:pt x="413" y="364"/>
                    </a:lnTo>
                    <a:lnTo>
                      <a:pt x="416" y="367"/>
                    </a:lnTo>
                    <a:lnTo>
                      <a:pt x="419" y="369"/>
                    </a:lnTo>
                    <a:lnTo>
                      <a:pt x="422" y="373"/>
                    </a:lnTo>
                    <a:lnTo>
                      <a:pt x="432" y="376"/>
                    </a:lnTo>
                    <a:lnTo>
                      <a:pt x="555" y="602"/>
                    </a:lnTo>
                    <a:lnTo>
                      <a:pt x="270" y="421"/>
                    </a:lnTo>
                    <a:lnTo>
                      <a:pt x="274" y="421"/>
                    </a:lnTo>
                    <a:lnTo>
                      <a:pt x="281" y="419"/>
                    </a:lnTo>
                    <a:lnTo>
                      <a:pt x="285" y="418"/>
                    </a:lnTo>
                    <a:lnTo>
                      <a:pt x="288" y="417"/>
                    </a:lnTo>
                    <a:lnTo>
                      <a:pt x="292" y="416"/>
                    </a:lnTo>
                    <a:lnTo>
                      <a:pt x="296" y="414"/>
                    </a:lnTo>
                    <a:lnTo>
                      <a:pt x="300" y="414"/>
                    </a:lnTo>
                    <a:lnTo>
                      <a:pt x="303" y="413"/>
                    </a:lnTo>
                    <a:lnTo>
                      <a:pt x="307" y="412"/>
                    </a:lnTo>
                    <a:lnTo>
                      <a:pt x="311" y="410"/>
                    </a:lnTo>
                    <a:lnTo>
                      <a:pt x="315" y="409"/>
                    </a:lnTo>
                    <a:lnTo>
                      <a:pt x="318" y="408"/>
                    </a:lnTo>
                    <a:lnTo>
                      <a:pt x="322" y="407"/>
                    </a:lnTo>
                    <a:lnTo>
                      <a:pt x="326" y="407"/>
                    </a:lnTo>
                    <a:lnTo>
                      <a:pt x="330" y="405"/>
                    </a:lnTo>
                    <a:lnTo>
                      <a:pt x="334" y="405"/>
                    </a:lnTo>
                    <a:lnTo>
                      <a:pt x="332" y="401"/>
                    </a:lnTo>
                    <a:lnTo>
                      <a:pt x="330" y="399"/>
                    </a:lnTo>
                    <a:lnTo>
                      <a:pt x="328" y="396"/>
                    </a:lnTo>
                    <a:lnTo>
                      <a:pt x="326" y="393"/>
                    </a:lnTo>
                    <a:lnTo>
                      <a:pt x="324" y="390"/>
                    </a:lnTo>
                    <a:lnTo>
                      <a:pt x="322" y="388"/>
                    </a:lnTo>
                    <a:lnTo>
                      <a:pt x="320" y="384"/>
                    </a:lnTo>
                    <a:lnTo>
                      <a:pt x="318" y="382"/>
                    </a:lnTo>
                    <a:lnTo>
                      <a:pt x="316" y="379"/>
                    </a:lnTo>
                    <a:lnTo>
                      <a:pt x="313" y="376"/>
                    </a:lnTo>
                    <a:lnTo>
                      <a:pt x="311" y="373"/>
                    </a:lnTo>
                    <a:lnTo>
                      <a:pt x="309" y="370"/>
                    </a:lnTo>
                    <a:lnTo>
                      <a:pt x="307" y="367"/>
                    </a:lnTo>
                    <a:lnTo>
                      <a:pt x="305" y="365"/>
                    </a:lnTo>
                    <a:lnTo>
                      <a:pt x="303" y="362"/>
                    </a:lnTo>
                    <a:lnTo>
                      <a:pt x="301" y="359"/>
                    </a:lnTo>
                    <a:lnTo>
                      <a:pt x="299" y="356"/>
                    </a:lnTo>
                    <a:lnTo>
                      <a:pt x="296" y="353"/>
                    </a:lnTo>
                    <a:lnTo>
                      <a:pt x="294" y="351"/>
                    </a:lnTo>
                    <a:lnTo>
                      <a:pt x="292" y="348"/>
                    </a:lnTo>
                    <a:lnTo>
                      <a:pt x="290" y="345"/>
                    </a:lnTo>
                    <a:lnTo>
                      <a:pt x="287" y="342"/>
                    </a:lnTo>
                    <a:lnTo>
                      <a:pt x="285" y="339"/>
                    </a:lnTo>
                    <a:lnTo>
                      <a:pt x="283" y="336"/>
                    </a:lnTo>
                    <a:lnTo>
                      <a:pt x="281" y="333"/>
                    </a:lnTo>
                    <a:lnTo>
                      <a:pt x="279" y="330"/>
                    </a:lnTo>
                    <a:lnTo>
                      <a:pt x="276" y="328"/>
                    </a:lnTo>
                    <a:lnTo>
                      <a:pt x="274" y="326"/>
                    </a:lnTo>
                    <a:lnTo>
                      <a:pt x="272" y="323"/>
                    </a:lnTo>
                    <a:lnTo>
                      <a:pt x="270" y="321"/>
                    </a:lnTo>
                    <a:lnTo>
                      <a:pt x="268" y="318"/>
                    </a:lnTo>
                    <a:lnTo>
                      <a:pt x="266" y="316"/>
                    </a:lnTo>
                    <a:lnTo>
                      <a:pt x="264" y="313"/>
                    </a:lnTo>
                    <a:lnTo>
                      <a:pt x="262" y="311"/>
                    </a:lnTo>
                    <a:lnTo>
                      <a:pt x="260" y="308"/>
                    </a:lnTo>
                    <a:lnTo>
                      <a:pt x="258" y="306"/>
                    </a:lnTo>
                    <a:lnTo>
                      <a:pt x="255" y="304"/>
                    </a:lnTo>
                    <a:lnTo>
                      <a:pt x="253" y="302"/>
                    </a:lnTo>
                    <a:lnTo>
                      <a:pt x="252" y="299"/>
                    </a:lnTo>
                    <a:lnTo>
                      <a:pt x="250" y="298"/>
                    </a:lnTo>
                    <a:lnTo>
                      <a:pt x="246" y="293"/>
                    </a:lnTo>
                    <a:lnTo>
                      <a:pt x="244" y="289"/>
                    </a:lnTo>
                    <a:lnTo>
                      <a:pt x="240" y="286"/>
                    </a:lnTo>
                    <a:lnTo>
                      <a:pt x="238" y="283"/>
                    </a:lnTo>
                    <a:lnTo>
                      <a:pt x="235" y="280"/>
                    </a:lnTo>
                    <a:lnTo>
                      <a:pt x="233" y="278"/>
                    </a:lnTo>
                    <a:lnTo>
                      <a:pt x="231" y="275"/>
                    </a:lnTo>
                    <a:lnTo>
                      <a:pt x="229" y="274"/>
                    </a:lnTo>
                    <a:lnTo>
                      <a:pt x="227" y="272"/>
                    </a:lnTo>
                    <a:lnTo>
                      <a:pt x="227" y="270"/>
                    </a:lnTo>
                    <a:lnTo>
                      <a:pt x="106" y="199"/>
                    </a:lnTo>
                    <a:lnTo>
                      <a:pt x="100" y="93"/>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4" name="Freeform 169"/>
              <p:cNvSpPr>
                <a:spLocks/>
              </p:cNvSpPr>
              <p:nvPr/>
            </p:nvSpPr>
            <p:spPr bwMode="auto">
              <a:xfrm>
                <a:off x="2483" y="2121"/>
                <a:ext cx="13" cy="22"/>
              </a:xfrm>
              <a:custGeom>
                <a:avLst/>
                <a:gdLst>
                  <a:gd name="T0" fmla="*/ 0 w 26"/>
                  <a:gd name="T1" fmla="*/ 0 h 45"/>
                  <a:gd name="T2" fmla="*/ 3 w 26"/>
                  <a:gd name="T3" fmla="*/ 0 h 45"/>
                  <a:gd name="T4" fmla="*/ 6 w 26"/>
                  <a:gd name="T5" fmla="*/ 0 h 45"/>
                  <a:gd name="T6" fmla="*/ 7 w 26"/>
                  <a:gd name="T7" fmla="*/ 10 h 45"/>
                  <a:gd name="T8" fmla="*/ 6 w 26"/>
                  <a:gd name="T9" fmla="*/ 11 h 45"/>
                  <a:gd name="T10" fmla="*/ 3 w 26"/>
                  <a:gd name="T11" fmla="*/ 10 h 45"/>
                  <a:gd name="T12" fmla="*/ 0 w 26"/>
                  <a:gd name="T13" fmla="*/ 0 h 45"/>
                  <a:gd name="T14" fmla="*/ 0 w 2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5"/>
                  <a:gd name="T26" fmla="*/ 26 w 2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5">
                    <a:moveTo>
                      <a:pt x="0" y="0"/>
                    </a:moveTo>
                    <a:lnTo>
                      <a:pt x="13" y="1"/>
                    </a:lnTo>
                    <a:lnTo>
                      <a:pt x="21" y="0"/>
                    </a:lnTo>
                    <a:lnTo>
                      <a:pt x="26" y="41"/>
                    </a:lnTo>
                    <a:lnTo>
                      <a:pt x="21" y="45"/>
                    </a:lnTo>
                    <a:lnTo>
                      <a:pt x="10" y="4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5" name="Freeform 170"/>
              <p:cNvSpPr>
                <a:spLocks/>
              </p:cNvSpPr>
              <p:nvPr/>
            </p:nvSpPr>
            <p:spPr bwMode="auto">
              <a:xfrm>
                <a:off x="2488" y="2124"/>
                <a:ext cx="8" cy="38"/>
              </a:xfrm>
              <a:custGeom>
                <a:avLst/>
                <a:gdLst>
                  <a:gd name="T0" fmla="*/ 1 w 16"/>
                  <a:gd name="T1" fmla="*/ 0 h 79"/>
                  <a:gd name="T2" fmla="*/ 1 w 16"/>
                  <a:gd name="T3" fmla="*/ 1 h 79"/>
                  <a:gd name="T4" fmla="*/ 1 w 16"/>
                  <a:gd name="T5" fmla="*/ 2 h 79"/>
                  <a:gd name="T6" fmla="*/ 0 w 16"/>
                  <a:gd name="T7" fmla="*/ 8 h 79"/>
                  <a:gd name="T8" fmla="*/ 3 w 16"/>
                  <a:gd name="T9" fmla="*/ 18 h 79"/>
                  <a:gd name="T10" fmla="*/ 4 w 16"/>
                  <a:gd name="T11" fmla="*/ 8 h 79"/>
                  <a:gd name="T12" fmla="*/ 1 w 16"/>
                  <a:gd name="T13" fmla="*/ 2 h 79"/>
                  <a:gd name="T14" fmla="*/ 1 w 16"/>
                  <a:gd name="T15" fmla="*/ 1 h 79"/>
                  <a:gd name="T16" fmla="*/ 1 w 16"/>
                  <a:gd name="T17" fmla="*/ 0 h 79"/>
                  <a:gd name="T18" fmla="*/ 1 w 16"/>
                  <a:gd name="T19" fmla="*/ 0 h 79"/>
                  <a:gd name="T20" fmla="*/ 1 w 16"/>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9"/>
                  <a:gd name="T35" fmla="*/ 16 w 16"/>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9">
                    <a:moveTo>
                      <a:pt x="2" y="0"/>
                    </a:moveTo>
                    <a:lnTo>
                      <a:pt x="2" y="6"/>
                    </a:lnTo>
                    <a:lnTo>
                      <a:pt x="3" y="9"/>
                    </a:lnTo>
                    <a:lnTo>
                      <a:pt x="0" y="36"/>
                    </a:lnTo>
                    <a:lnTo>
                      <a:pt x="15" y="79"/>
                    </a:lnTo>
                    <a:lnTo>
                      <a:pt x="16" y="36"/>
                    </a:lnTo>
                    <a:lnTo>
                      <a:pt x="5" y="9"/>
                    </a:lnTo>
                    <a:lnTo>
                      <a:pt x="5" y="6"/>
                    </a:lnTo>
                    <a:lnTo>
                      <a:pt x="4" y="0"/>
                    </a:lnTo>
                    <a:lnTo>
                      <a:pt x="2"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6" name="Freeform 171"/>
              <p:cNvSpPr>
                <a:spLocks/>
              </p:cNvSpPr>
              <p:nvPr/>
            </p:nvSpPr>
            <p:spPr bwMode="auto">
              <a:xfrm>
                <a:off x="2515" y="2275"/>
                <a:ext cx="9" cy="6"/>
              </a:xfrm>
              <a:custGeom>
                <a:avLst/>
                <a:gdLst>
                  <a:gd name="T0" fmla="*/ 3 w 18"/>
                  <a:gd name="T1" fmla="*/ 2 h 12"/>
                  <a:gd name="T2" fmla="*/ 5 w 18"/>
                  <a:gd name="T3" fmla="*/ 3 h 12"/>
                  <a:gd name="T4" fmla="*/ 0 w 18"/>
                  <a:gd name="T5" fmla="*/ 3 h 12"/>
                  <a:gd name="T6" fmla="*/ 1 w 18"/>
                  <a:gd name="T7" fmla="*/ 0 h 12"/>
                  <a:gd name="T8" fmla="*/ 3 w 18"/>
                  <a:gd name="T9" fmla="*/ 2 h 12"/>
                  <a:gd name="T10" fmla="*/ 3 w 18"/>
                  <a:gd name="T11" fmla="*/ 2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13" y="5"/>
                    </a:moveTo>
                    <a:lnTo>
                      <a:pt x="18" y="12"/>
                    </a:lnTo>
                    <a:lnTo>
                      <a:pt x="0" y="9"/>
                    </a:lnTo>
                    <a:lnTo>
                      <a:pt x="5" y="0"/>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7" name="Freeform 172"/>
              <p:cNvSpPr>
                <a:spLocks/>
              </p:cNvSpPr>
              <p:nvPr/>
            </p:nvSpPr>
            <p:spPr bwMode="auto">
              <a:xfrm>
                <a:off x="2270" y="2035"/>
                <a:ext cx="239" cy="63"/>
              </a:xfrm>
              <a:custGeom>
                <a:avLst/>
                <a:gdLst>
                  <a:gd name="T0" fmla="*/ 35 w 511"/>
                  <a:gd name="T1" fmla="*/ 0 h 129"/>
                  <a:gd name="T2" fmla="*/ 0 w 511"/>
                  <a:gd name="T3" fmla="*/ 26 h 129"/>
                  <a:gd name="T4" fmla="*/ 112 w 511"/>
                  <a:gd name="T5" fmla="*/ 31 h 129"/>
                  <a:gd name="T6" fmla="*/ 35 w 511"/>
                  <a:gd name="T7" fmla="*/ 0 h 129"/>
                  <a:gd name="T8" fmla="*/ 35 w 511"/>
                  <a:gd name="T9" fmla="*/ 0 h 129"/>
                  <a:gd name="T10" fmla="*/ 0 60000 65536"/>
                  <a:gd name="T11" fmla="*/ 0 60000 65536"/>
                  <a:gd name="T12" fmla="*/ 0 60000 65536"/>
                  <a:gd name="T13" fmla="*/ 0 60000 65536"/>
                  <a:gd name="T14" fmla="*/ 0 60000 65536"/>
                  <a:gd name="T15" fmla="*/ 0 w 511"/>
                  <a:gd name="T16" fmla="*/ 0 h 129"/>
                  <a:gd name="T17" fmla="*/ 511 w 511"/>
                  <a:gd name="T18" fmla="*/ 129 h 129"/>
                </a:gdLst>
                <a:ahLst/>
                <a:cxnLst>
                  <a:cxn ang="T10">
                    <a:pos x="T0" y="T1"/>
                  </a:cxn>
                  <a:cxn ang="T11">
                    <a:pos x="T2" y="T3"/>
                  </a:cxn>
                  <a:cxn ang="T12">
                    <a:pos x="T4" y="T5"/>
                  </a:cxn>
                  <a:cxn ang="T13">
                    <a:pos x="T6" y="T7"/>
                  </a:cxn>
                  <a:cxn ang="T14">
                    <a:pos x="T8" y="T9"/>
                  </a:cxn>
                </a:cxnLst>
                <a:rect l="T15" t="T16" r="T17" b="T18"/>
                <a:pathLst>
                  <a:path w="511" h="129">
                    <a:moveTo>
                      <a:pt x="160" y="0"/>
                    </a:moveTo>
                    <a:lnTo>
                      <a:pt x="0" y="110"/>
                    </a:lnTo>
                    <a:lnTo>
                      <a:pt x="511" y="129"/>
                    </a:lnTo>
                    <a:lnTo>
                      <a:pt x="160" y="0"/>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8" name="Freeform 173"/>
              <p:cNvSpPr>
                <a:spLocks/>
              </p:cNvSpPr>
              <p:nvPr/>
            </p:nvSpPr>
            <p:spPr bwMode="auto">
              <a:xfrm>
                <a:off x="2357" y="1934"/>
                <a:ext cx="364" cy="141"/>
              </a:xfrm>
              <a:custGeom>
                <a:avLst/>
                <a:gdLst>
                  <a:gd name="T0" fmla="*/ 0 w 778"/>
                  <a:gd name="T1" fmla="*/ 61 h 292"/>
                  <a:gd name="T2" fmla="*/ 14 w 778"/>
                  <a:gd name="T3" fmla="*/ 68 h 292"/>
                  <a:gd name="T4" fmla="*/ 95 w 778"/>
                  <a:gd name="T5" fmla="*/ 56 h 292"/>
                  <a:gd name="T6" fmla="*/ 128 w 778"/>
                  <a:gd name="T7" fmla="*/ 18 h 292"/>
                  <a:gd name="T8" fmla="*/ 170 w 778"/>
                  <a:gd name="T9" fmla="*/ 2 h 292"/>
                  <a:gd name="T10" fmla="*/ 153 w 778"/>
                  <a:gd name="T11" fmla="*/ 0 h 292"/>
                  <a:gd name="T12" fmla="*/ 117 w 778"/>
                  <a:gd name="T13" fmla="*/ 12 h 292"/>
                  <a:gd name="T14" fmla="*/ 71 w 778"/>
                  <a:gd name="T15" fmla="*/ 51 h 292"/>
                  <a:gd name="T16" fmla="*/ 0 w 778"/>
                  <a:gd name="T17" fmla="*/ 61 h 292"/>
                  <a:gd name="T18" fmla="*/ 0 w 778"/>
                  <a:gd name="T19" fmla="*/ 61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8"/>
                  <a:gd name="T31" fmla="*/ 0 h 292"/>
                  <a:gd name="T32" fmla="*/ 778 w 778"/>
                  <a:gd name="T33" fmla="*/ 292 h 2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8" h="292">
                    <a:moveTo>
                      <a:pt x="0" y="262"/>
                    </a:moveTo>
                    <a:lnTo>
                      <a:pt x="63" y="292"/>
                    </a:lnTo>
                    <a:lnTo>
                      <a:pt x="435" y="242"/>
                    </a:lnTo>
                    <a:lnTo>
                      <a:pt x="586" y="77"/>
                    </a:lnTo>
                    <a:lnTo>
                      <a:pt x="778" y="10"/>
                    </a:lnTo>
                    <a:lnTo>
                      <a:pt x="700" y="0"/>
                    </a:lnTo>
                    <a:lnTo>
                      <a:pt x="534" y="51"/>
                    </a:lnTo>
                    <a:lnTo>
                      <a:pt x="322" y="220"/>
                    </a:lnTo>
                    <a:lnTo>
                      <a:pt x="0" y="26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59" name="Freeform 174"/>
              <p:cNvSpPr>
                <a:spLocks/>
              </p:cNvSpPr>
              <p:nvPr/>
            </p:nvSpPr>
            <p:spPr bwMode="auto">
              <a:xfrm>
                <a:off x="2569" y="1797"/>
                <a:ext cx="22" cy="41"/>
              </a:xfrm>
              <a:custGeom>
                <a:avLst/>
                <a:gdLst>
                  <a:gd name="T0" fmla="*/ 8 w 47"/>
                  <a:gd name="T1" fmla="*/ 19 h 85"/>
                  <a:gd name="T2" fmla="*/ 7 w 47"/>
                  <a:gd name="T3" fmla="*/ 7 h 85"/>
                  <a:gd name="T4" fmla="*/ 10 w 47"/>
                  <a:gd name="T5" fmla="*/ 7 h 85"/>
                  <a:gd name="T6" fmla="*/ 7 w 47"/>
                  <a:gd name="T7" fmla="*/ 5 h 85"/>
                  <a:gd name="T8" fmla="*/ 10 w 47"/>
                  <a:gd name="T9" fmla="*/ 5 h 85"/>
                  <a:gd name="T10" fmla="*/ 10 w 47"/>
                  <a:gd name="T11" fmla="*/ 5 h 85"/>
                  <a:gd name="T12" fmla="*/ 9 w 47"/>
                  <a:gd name="T13" fmla="*/ 4 h 85"/>
                  <a:gd name="T14" fmla="*/ 7 w 47"/>
                  <a:gd name="T15" fmla="*/ 4 h 85"/>
                  <a:gd name="T16" fmla="*/ 7 w 47"/>
                  <a:gd name="T17" fmla="*/ 3 h 85"/>
                  <a:gd name="T18" fmla="*/ 10 w 47"/>
                  <a:gd name="T19" fmla="*/ 3 h 85"/>
                  <a:gd name="T20" fmla="*/ 9 w 47"/>
                  <a:gd name="T21" fmla="*/ 2 h 85"/>
                  <a:gd name="T22" fmla="*/ 8 w 47"/>
                  <a:gd name="T23" fmla="*/ 1 h 85"/>
                  <a:gd name="T24" fmla="*/ 7 w 47"/>
                  <a:gd name="T25" fmla="*/ 0 h 85"/>
                  <a:gd name="T26" fmla="*/ 7 w 47"/>
                  <a:gd name="T27" fmla="*/ 0 h 85"/>
                  <a:gd name="T28" fmla="*/ 6 w 47"/>
                  <a:gd name="T29" fmla="*/ 0 h 85"/>
                  <a:gd name="T30" fmla="*/ 5 w 47"/>
                  <a:gd name="T31" fmla="*/ 0 h 85"/>
                  <a:gd name="T32" fmla="*/ 3 w 47"/>
                  <a:gd name="T33" fmla="*/ 0 h 85"/>
                  <a:gd name="T34" fmla="*/ 2 w 47"/>
                  <a:gd name="T35" fmla="*/ 0 h 85"/>
                  <a:gd name="T36" fmla="*/ 1 w 47"/>
                  <a:gd name="T37" fmla="*/ 0 h 85"/>
                  <a:gd name="T38" fmla="*/ 0 w 47"/>
                  <a:gd name="T39" fmla="*/ 1 h 85"/>
                  <a:gd name="T40" fmla="*/ 1 w 47"/>
                  <a:gd name="T41" fmla="*/ 2 h 85"/>
                  <a:gd name="T42" fmla="*/ 0 w 47"/>
                  <a:gd name="T43" fmla="*/ 7 h 85"/>
                  <a:gd name="T44" fmla="*/ 1 w 47"/>
                  <a:gd name="T45" fmla="*/ 7 h 85"/>
                  <a:gd name="T46" fmla="*/ 1 w 47"/>
                  <a:gd name="T47" fmla="*/ 9 h 85"/>
                  <a:gd name="T48" fmla="*/ 3 w 47"/>
                  <a:gd name="T49" fmla="*/ 9 h 85"/>
                  <a:gd name="T50" fmla="*/ 1 w 47"/>
                  <a:gd name="T51" fmla="*/ 20 h 85"/>
                  <a:gd name="T52" fmla="*/ 8 w 47"/>
                  <a:gd name="T53" fmla="*/ 19 h 85"/>
                  <a:gd name="T54" fmla="*/ 8 w 47"/>
                  <a:gd name="T55" fmla="*/ 19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85"/>
                  <a:gd name="T86" fmla="*/ 47 w 47"/>
                  <a:gd name="T87" fmla="*/ 85 h 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85">
                    <a:moveTo>
                      <a:pt x="38" y="81"/>
                    </a:moveTo>
                    <a:lnTo>
                      <a:pt x="34" y="30"/>
                    </a:lnTo>
                    <a:lnTo>
                      <a:pt x="47" y="30"/>
                    </a:lnTo>
                    <a:lnTo>
                      <a:pt x="30" y="22"/>
                    </a:lnTo>
                    <a:lnTo>
                      <a:pt x="47" y="22"/>
                    </a:lnTo>
                    <a:lnTo>
                      <a:pt x="45" y="21"/>
                    </a:lnTo>
                    <a:lnTo>
                      <a:pt x="41" y="18"/>
                    </a:lnTo>
                    <a:lnTo>
                      <a:pt x="35" y="16"/>
                    </a:lnTo>
                    <a:lnTo>
                      <a:pt x="30" y="13"/>
                    </a:lnTo>
                    <a:lnTo>
                      <a:pt x="47" y="13"/>
                    </a:lnTo>
                    <a:lnTo>
                      <a:pt x="43" y="8"/>
                    </a:lnTo>
                    <a:lnTo>
                      <a:pt x="38" y="4"/>
                    </a:lnTo>
                    <a:lnTo>
                      <a:pt x="34" y="1"/>
                    </a:lnTo>
                    <a:lnTo>
                      <a:pt x="30" y="1"/>
                    </a:lnTo>
                    <a:lnTo>
                      <a:pt x="26" y="1"/>
                    </a:lnTo>
                    <a:lnTo>
                      <a:pt x="21" y="3"/>
                    </a:lnTo>
                    <a:lnTo>
                      <a:pt x="16" y="0"/>
                    </a:lnTo>
                    <a:lnTo>
                      <a:pt x="11" y="0"/>
                    </a:lnTo>
                    <a:lnTo>
                      <a:pt x="6" y="1"/>
                    </a:lnTo>
                    <a:lnTo>
                      <a:pt x="0" y="7"/>
                    </a:lnTo>
                    <a:lnTo>
                      <a:pt x="6" y="9"/>
                    </a:lnTo>
                    <a:lnTo>
                      <a:pt x="3" y="29"/>
                    </a:lnTo>
                    <a:lnTo>
                      <a:pt x="7" y="29"/>
                    </a:lnTo>
                    <a:lnTo>
                      <a:pt x="7" y="38"/>
                    </a:lnTo>
                    <a:lnTo>
                      <a:pt x="12" y="38"/>
                    </a:lnTo>
                    <a:lnTo>
                      <a:pt x="7" y="85"/>
                    </a:lnTo>
                    <a:lnTo>
                      <a:pt x="3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60" name="Freeform 175"/>
              <p:cNvSpPr>
                <a:spLocks/>
              </p:cNvSpPr>
              <p:nvPr/>
            </p:nvSpPr>
            <p:spPr bwMode="auto">
              <a:xfrm>
                <a:off x="2486" y="1876"/>
                <a:ext cx="14" cy="9"/>
              </a:xfrm>
              <a:custGeom>
                <a:avLst/>
                <a:gdLst>
                  <a:gd name="T0" fmla="*/ 6 w 31"/>
                  <a:gd name="T1" fmla="*/ 0 h 18"/>
                  <a:gd name="T2" fmla="*/ 4 w 31"/>
                  <a:gd name="T3" fmla="*/ 3 h 18"/>
                  <a:gd name="T4" fmla="*/ 4 w 31"/>
                  <a:gd name="T5" fmla="*/ 5 h 18"/>
                  <a:gd name="T6" fmla="*/ 0 w 31"/>
                  <a:gd name="T7" fmla="*/ 5 h 18"/>
                  <a:gd name="T8" fmla="*/ 1 w 31"/>
                  <a:gd name="T9" fmla="*/ 1 h 18"/>
                  <a:gd name="T10" fmla="*/ 6 w 31"/>
                  <a:gd name="T11" fmla="*/ 0 h 18"/>
                  <a:gd name="T12" fmla="*/ 6 w 31"/>
                  <a:gd name="T13" fmla="*/ 0 h 18"/>
                  <a:gd name="T14" fmla="*/ 0 60000 65536"/>
                  <a:gd name="T15" fmla="*/ 0 60000 65536"/>
                  <a:gd name="T16" fmla="*/ 0 60000 65536"/>
                  <a:gd name="T17" fmla="*/ 0 60000 65536"/>
                  <a:gd name="T18" fmla="*/ 0 60000 65536"/>
                  <a:gd name="T19" fmla="*/ 0 60000 65536"/>
                  <a:gd name="T20" fmla="*/ 0 60000 65536"/>
                  <a:gd name="T21" fmla="*/ 0 w 31"/>
                  <a:gd name="T22" fmla="*/ 0 h 18"/>
                  <a:gd name="T23" fmla="*/ 31 w 3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8">
                    <a:moveTo>
                      <a:pt x="31" y="0"/>
                    </a:moveTo>
                    <a:lnTo>
                      <a:pt x="18" y="12"/>
                    </a:lnTo>
                    <a:lnTo>
                      <a:pt x="18" y="18"/>
                    </a:lnTo>
                    <a:lnTo>
                      <a:pt x="0" y="17"/>
                    </a:lnTo>
                    <a:lnTo>
                      <a:pt x="7" y="1"/>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61" name="Freeform 176"/>
              <p:cNvSpPr>
                <a:spLocks/>
              </p:cNvSpPr>
              <p:nvPr/>
            </p:nvSpPr>
            <p:spPr bwMode="auto">
              <a:xfrm>
                <a:off x="2604" y="1890"/>
                <a:ext cx="12" cy="16"/>
              </a:xfrm>
              <a:custGeom>
                <a:avLst/>
                <a:gdLst>
                  <a:gd name="T0" fmla="*/ 6 w 26"/>
                  <a:gd name="T1" fmla="*/ 0 h 32"/>
                  <a:gd name="T2" fmla="*/ 5 w 26"/>
                  <a:gd name="T3" fmla="*/ 6 h 32"/>
                  <a:gd name="T4" fmla="*/ 5 w 26"/>
                  <a:gd name="T5" fmla="*/ 8 h 32"/>
                  <a:gd name="T6" fmla="*/ 0 w 26"/>
                  <a:gd name="T7" fmla="*/ 7 h 32"/>
                  <a:gd name="T8" fmla="*/ 2 w 26"/>
                  <a:gd name="T9" fmla="*/ 3 h 32"/>
                  <a:gd name="T10" fmla="*/ 6 w 26"/>
                  <a:gd name="T11" fmla="*/ 0 h 32"/>
                  <a:gd name="T12" fmla="*/ 6 w 26"/>
                  <a:gd name="T13" fmla="*/ 0 h 32"/>
                  <a:gd name="T14" fmla="*/ 0 60000 65536"/>
                  <a:gd name="T15" fmla="*/ 0 60000 65536"/>
                  <a:gd name="T16" fmla="*/ 0 60000 65536"/>
                  <a:gd name="T17" fmla="*/ 0 60000 65536"/>
                  <a:gd name="T18" fmla="*/ 0 60000 65536"/>
                  <a:gd name="T19" fmla="*/ 0 60000 65536"/>
                  <a:gd name="T20" fmla="*/ 0 60000 65536"/>
                  <a:gd name="T21" fmla="*/ 0 w 26"/>
                  <a:gd name="T22" fmla="*/ 0 h 32"/>
                  <a:gd name="T23" fmla="*/ 26 w 2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2">
                    <a:moveTo>
                      <a:pt x="26" y="0"/>
                    </a:moveTo>
                    <a:lnTo>
                      <a:pt x="21" y="25"/>
                    </a:lnTo>
                    <a:lnTo>
                      <a:pt x="21" y="32"/>
                    </a:lnTo>
                    <a:lnTo>
                      <a:pt x="0" y="30"/>
                    </a:lnTo>
                    <a:lnTo>
                      <a:pt x="8" y="1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62" name="Freeform 177"/>
              <p:cNvSpPr>
                <a:spLocks/>
              </p:cNvSpPr>
              <p:nvPr/>
            </p:nvSpPr>
            <p:spPr bwMode="auto">
              <a:xfrm>
                <a:off x="2487" y="1816"/>
                <a:ext cx="136" cy="216"/>
              </a:xfrm>
              <a:custGeom>
                <a:avLst/>
                <a:gdLst>
                  <a:gd name="T0" fmla="*/ 28 w 290"/>
                  <a:gd name="T1" fmla="*/ 7 h 446"/>
                  <a:gd name="T2" fmla="*/ 23 w 290"/>
                  <a:gd name="T3" fmla="*/ 12 h 446"/>
                  <a:gd name="T4" fmla="*/ 19 w 290"/>
                  <a:gd name="T5" fmla="*/ 17 h 446"/>
                  <a:gd name="T6" fmla="*/ 0 w 290"/>
                  <a:gd name="T7" fmla="*/ 31 h 446"/>
                  <a:gd name="T8" fmla="*/ 8 w 290"/>
                  <a:gd name="T9" fmla="*/ 30 h 446"/>
                  <a:gd name="T10" fmla="*/ 14 w 290"/>
                  <a:gd name="T11" fmla="*/ 28 h 446"/>
                  <a:gd name="T12" fmla="*/ 18 w 290"/>
                  <a:gd name="T13" fmla="*/ 27 h 446"/>
                  <a:gd name="T14" fmla="*/ 23 w 290"/>
                  <a:gd name="T15" fmla="*/ 24 h 446"/>
                  <a:gd name="T16" fmla="*/ 27 w 290"/>
                  <a:gd name="T17" fmla="*/ 20 h 446"/>
                  <a:gd name="T18" fmla="*/ 29 w 290"/>
                  <a:gd name="T19" fmla="*/ 17 h 446"/>
                  <a:gd name="T20" fmla="*/ 27 w 290"/>
                  <a:gd name="T21" fmla="*/ 38 h 446"/>
                  <a:gd name="T22" fmla="*/ 24 w 290"/>
                  <a:gd name="T23" fmla="*/ 43 h 446"/>
                  <a:gd name="T24" fmla="*/ 22 w 290"/>
                  <a:gd name="T25" fmla="*/ 47 h 446"/>
                  <a:gd name="T26" fmla="*/ 19 w 290"/>
                  <a:gd name="T27" fmla="*/ 51 h 446"/>
                  <a:gd name="T28" fmla="*/ 17 w 290"/>
                  <a:gd name="T29" fmla="*/ 57 h 446"/>
                  <a:gd name="T30" fmla="*/ 16 w 290"/>
                  <a:gd name="T31" fmla="*/ 62 h 446"/>
                  <a:gd name="T32" fmla="*/ 19 w 290"/>
                  <a:gd name="T33" fmla="*/ 105 h 446"/>
                  <a:gd name="T34" fmla="*/ 22 w 290"/>
                  <a:gd name="T35" fmla="*/ 99 h 446"/>
                  <a:gd name="T36" fmla="*/ 25 w 290"/>
                  <a:gd name="T37" fmla="*/ 94 h 446"/>
                  <a:gd name="T38" fmla="*/ 26 w 290"/>
                  <a:gd name="T39" fmla="*/ 89 h 446"/>
                  <a:gd name="T40" fmla="*/ 27 w 290"/>
                  <a:gd name="T41" fmla="*/ 83 h 446"/>
                  <a:gd name="T42" fmla="*/ 28 w 290"/>
                  <a:gd name="T43" fmla="*/ 78 h 446"/>
                  <a:gd name="T44" fmla="*/ 28 w 290"/>
                  <a:gd name="T45" fmla="*/ 74 h 446"/>
                  <a:gd name="T46" fmla="*/ 27 w 290"/>
                  <a:gd name="T47" fmla="*/ 69 h 446"/>
                  <a:gd name="T48" fmla="*/ 37 w 290"/>
                  <a:gd name="T49" fmla="*/ 49 h 446"/>
                  <a:gd name="T50" fmla="*/ 38 w 290"/>
                  <a:gd name="T51" fmla="*/ 54 h 446"/>
                  <a:gd name="T52" fmla="*/ 38 w 290"/>
                  <a:gd name="T53" fmla="*/ 60 h 446"/>
                  <a:gd name="T54" fmla="*/ 41 w 290"/>
                  <a:gd name="T55" fmla="*/ 66 h 446"/>
                  <a:gd name="T56" fmla="*/ 43 w 290"/>
                  <a:gd name="T57" fmla="*/ 70 h 446"/>
                  <a:gd name="T58" fmla="*/ 46 w 290"/>
                  <a:gd name="T59" fmla="*/ 75 h 446"/>
                  <a:gd name="T60" fmla="*/ 51 w 290"/>
                  <a:gd name="T61" fmla="*/ 79 h 446"/>
                  <a:gd name="T62" fmla="*/ 54 w 290"/>
                  <a:gd name="T63" fmla="*/ 83 h 446"/>
                  <a:gd name="T64" fmla="*/ 55 w 290"/>
                  <a:gd name="T65" fmla="*/ 79 h 446"/>
                  <a:gd name="T66" fmla="*/ 54 w 290"/>
                  <a:gd name="T67" fmla="*/ 75 h 446"/>
                  <a:gd name="T68" fmla="*/ 53 w 290"/>
                  <a:gd name="T69" fmla="*/ 70 h 446"/>
                  <a:gd name="T70" fmla="*/ 50 w 290"/>
                  <a:gd name="T71" fmla="*/ 64 h 446"/>
                  <a:gd name="T72" fmla="*/ 51 w 290"/>
                  <a:gd name="T73" fmla="*/ 36 h 446"/>
                  <a:gd name="T74" fmla="*/ 59 w 290"/>
                  <a:gd name="T75" fmla="*/ 42 h 446"/>
                  <a:gd name="T76" fmla="*/ 60 w 290"/>
                  <a:gd name="T77" fmla="*/ 38 h 446"/>
                  <a:gd name="T78" fmla="*/ 62 w 290"/>
                  <a:gd name="T79" fmla="*/ 33 h 446"/>
                  <a:gd name="T80" fmla="*/ 64 w 290"/>
                  <a:gd name="T81" fmla="*/ 27 h 446"/>
                  <a:gd name="T82" fmla="*/ 64 w 290"/>
                  <a:gd name="T83" fmla="*/ 21 h 446"/>
                  <a:gd name="T84" fmla="*/ 62 w 290"/>
                  <a:gd name="T85" fmla="*/ 15 h 446"/>
                  <a:gd name="T86" fmla="*/ 60 w 290"/>
                  <a:gd name="T87" fmla="*/ 11 h 446"/>
                  <a:gd name="T88" fmla="*/ 57 w 290"/>
                  <a:gd name="T89" fmla="*/ 6 h 446"/>
                  <a:gd name="T90" fmla="*/ 53 w 290"/>
                  <a:gd name="T91" fmla="*/ 2 h 446"/>
                  <a:gd name="T92" fmla="*/ 46 w 290"/>
                  <a:gd name="T93" fmla="*/ 0 h 446"/>
                  <a:gd name="T94" fmla="*/ 40 w 290"/>
                  <a:gd name="T95" fmla="*/ 0 h 446"/>
                  <a:gd name="T96" fmla="*/ 34 w 290"/>
                  <a:gd name="T97" fmla="*/ 2 h 4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46"/>
                  <a:gd name="T149" fmla="*/ 290 w 290"/>
                  <a:gd name="T150" fmla="*/ 446 h 4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46">
                    <a:moveTo>
                      <a:pt x="144" y="16"/>
                    </a:moveTo>
                    <a:lnTo>
                      <a:pt x="138" y="19"/>
                    </a:lnTo>
                    <a:lnTo>
                      <a:pt x="133" y="23"/>
                    </a:lnTo>
                    <a:lnTo>
                      <a:pt x="127" y="28"/>
                    </a:lnTo>
                    <a:lnTo>
                      <a:pt x="122" y="34"/>
                    </a:lnTo>
                    <a:lnTo>
                      <a:pt x="116" y="39"/>
                    </a:lnTo>
                    <a:lnTo>
                      <a:pt x="111" y="45"/>
                    </a:lnTo>
                    <a:lnTo>
                      <a:pt x="105" y="51"/>
                    </a:lnTo>
                    <a:lnTo>
                      <a:pt x="100" y="58"/>
                    </a:lnTo>
                    <a:lnTo>
                      <a:pt x="96" y="63"/>
                    </a:lnTo>
                    <a:lnTo>
                      <a:pt x="92" y="68"/>
                    </a:lnTo>
                    <a:lnTo>
                      <a:pt x="88" y="73"/>
                    </a:lnTo>
                    <a:lnTo>
                      <a:pt x="86" y="77"/>
                    </a:lnTo>
                    <a:lnTo>
                      <a:pt x="81" y="84"/>
                    </a:lnTo>
                    <a:lnTo>
                      <a:pt x="79" y="86"/>
                    </a:lnTo>
                    <a:lnTo>
                      <a:pt x="0" y="133"/>
                    </a:lnTo>
                    <a:lnTo>
                      <a:pt x="16" y="131"/>
                    </a:lnTo>
                    <a:lnTo>
                      <a:pt x="22" y="129"/>
                    </a:lnTo>
                    <a:lnTo>
                      <a:pt x="30" y="128"/>
                    </a:lnTo>
                    <a:lnTo>
                      <a:pt x="38" y="127"/>
                    </a:lnTo>
                    <a:lnTo>
                      <a:pt x="44" y="124"/>
                    </a:lnTo>
                    <a:lnTo>
                      <a:pt x="53" y="122"/>
                    </a:lnTo>
                    <a:lnTo>
                      <a:pt x="56" y="120"/>
                    </a:lnTo>
                    <a:lnTo>
                      <a:pt x="61" y="120"/>
                    </a:lnTo>
                    <a:lnTo>
                      <a:pt x="65" y="119"/>
                    </a:lnTo>
                    <a:lnTo>
                      <a:pt x="69" y="118"/>
                    </a:lnTo>
                    <a:lnTo>
                      <a:pt x="77" y="116"/>
                    </a:lnTo>
                    <a:lnTo>
                      <a:pt x="83" y="114"/>
                    </a:lnTo>
                    <a:lnTo>
                      <a:pt x="90" y="111"/>
                    </a:lnTo>
                    <a:lnTo>
                      <a:pt x="96" y="108"/>
                    </a:lnTo>
                    <a:lnTo>
                      <a:pt x="100" y="106"/>
                    </a:lnTo>
                    <a:lnTo>
                      <a:pt x="105" y="103"/>
                    </a:lnTo>
                    <a:lnTo>
                      <a:pt x="109" y="99"/>
                    </a:lnTo>
                    <a:lnTo>
                      <a:pt x="113" y="97"/>
                    </a:lnTo>
                    <a:lnTo>
                      <a:pt x="118" y="92"/>
                    </a:lnTo>
                    <a:lnTo>
                      <a:pt x="124" y="86"/>
                    </a:lnTo>
                    <a:lnTo>
                      <a:pt x="127" y="80"/>
                    </a:lnTo>
                    <a:lnTo>
                      <a:pt x="130" y="76"/>
                    </a:lnTo>
                    <a:lnTo>
                      <a:pt x="131" y="73"/>
                    </a:lnTo>
                    <a:lnTo>
                      <a:pt x="133" y="73"/>
                    </a:lnTo>
                    <a:lnTo>
                      <a:pt x="127" y="158"/>
                    </a:lnTo>
                    <a:lnTo>
                      <a:pt x="126" y="158"/>
                    </a:lnTo>
                    <a:lnTo>
                      <a:pt x="125" y="159"/>
                    </a:lnTo>
                    <a:lnTo>
                      <a:pt x="122" y="162"/>
                    </a:lnTo>
                    <a:lnTo>
                      <a:pt x="118" y="168"/>
                    </a:lnTo>
                    <a:lnTo>
                      <a:pt x="114" y="174"/>
                    </a:lnTo>
                    <a:lnTo>
                      <a:pt x="111" y="180"/>
                    </a:lnTo>
                    <a:lnTo>
                      <a:pt x="108" y="183"/>
                    </a:lnTo>
                    <a:lnTo>
                      <a:pt x="105" y="188"/>
                    </a:lnTo>
                    <a:lnTo>
                      <a:pt x="103" y="192"/>
                    </a:lnTo>
                    <a:lnTo>
                      <a:pt x="100" y="197"/>
                    </a:lnTo>
                    <a:lnTo>
                      <a:pt x="98" y="200"/>
                    </a:lnTo>
                    <a:lnTo>
                      <a:pt x="96" y="205"/>
                    </a:lnTo>
                    <a:lnTo>
                      <a:pt x="92" y="209"/>
                    </a:lnTo>
                    <a:lnTo>
                      <a:pt x="90" y="214"/>
                    </a:lnTo>
                    <a:lnTo>
                      <a:pt x="88" y="219"/>
                    </a:lnTo>
                    <a:lnTo>
                      <a:pt x="86" y="226"/>
                    </a:lnTo>
                    <a:lnTo>
                      <a:pt x="83" y="231"/>
                    </a:lnTo>
                    <a:lnTo>
                      <a:pt x="82" y="236"/>
                    </a:lnTo>
                    <a:lnTo>
                      <a:pt x="79" y="241"/>
                    </a:lnTo>
                    <a:lnTo>
                      <a:pt x="78" y="248"/>
                    </a:lnTo>
                    <a:lnTo>
                      <a:pt x="77" y="253"/>
                    </a:lnTo>
                    <a:lnTo>
                      <a:pt x="75" y="260"/>
                    </a:lnTo>
                    <a:lnTo>
                      <a:pt x="74" y="265"/>
                    </a:lnTo>
                    <a:lnTo>
                      <a:pt x="74" y="271"/>
                    </a:lnTo>
                    <a:lnTo>
                      <a:pt x="74" y="276"/>
                    </a:lnTo>
                    <a:lnTo>
                      <a:pt x="74" y="283"/>
                    </a:lnTo>
                    <a:lnTo>
                      <a:pt x="87" y="446"/>
                    </a:lnTo>
                    <a:lnTo>
                      <a:pt x="90" y="439"/>
                    </a:lnTo>
                    <a:lnTo>
                      <a:pt x="94" y="434"/>
                    </a:lnTo>
                    <a:lnTo>
                      <a:pt x="98" y="429"/>
                    </a:lnTo>
                    <a:lnTo>
                      <a:pt x="100" y="424"/>
                    </a:lnTo>
                    <a:lnTo>
                      <a:pt x="104" y="418"/>
                    </a:lnTo>
                    <a:lnTo>
                      <a:pt x="107" y="413"/>
                    </a:lnTo>
                    <a:lnTo>
                      <a:pt x="109" y="408"/>
                    </a:lnTo>
                    <a:lnTo>
                      <a:pt x="112" y="401"/>
                    </a:lnTo>
                    <a:lnTo>
                      <a:pt x="113" y="395"/>
                    </a:lnTo>
                    <a:lnTo>
                      <a:pt x="116" y="390"/>
                    </a:lnTo>
                    <a:lnTo>
                      <a:pt x="117" y="383"/>
                    </a:lnTo>
                    <a:lnTo>
                      <a:pt x="118" y="378"/>
                    </a:lnTo>
                    <a:lnTo>
                      <a:pt x="120" y="372"/>
                    </a:lnTo>
                    <a:lnTo>
                      <a:pt x="121" y="366"/>
                    </a:lnTo>
                    <a:lnTo>
                      <a:pt x="122" y="361"/>
                    </a:lnTo>
                    <a:lnTo>
                      <a:pt x="124" y="356"/>
                    </a:lnTo>
                    <a:lnTo>
                      <a:pt x="124" y="349"/>
                    </a:lnTo>
                    <a:lnTo>
                      <a:pt x="125" y="344"/>
                    </a:lnTo>
                    <a:lnTo>
                      <a:pt x="125" y="338"/>
                    </a:lnTo>
                    <a:lnTo>
                      <a:pt x="126" y="332"/>
                    </a:lnTo>
                    <a:lnTo>
                      <a:pt x="125" y="327"/>
                    </a:lnTo>
                    <a:lnTo>
                      <a:pt x="125" y="322"/>
                    </a:lnTo>
                    <a:lnTo>
                      <a:pt x="125" y="317"/>
                    </a:lnTo>
                    <a:lnTo>
                      <a:pt x="125" y="313"/>
                    </a:lnTo>
                    <a:lnTo>
                      <a:pt x="124" y="308"/>
                    </a:lnTo>
                    <a:lnTo>
                      <a:pt x="122" y="304"/>
                    </a:lnTo>
                    <a:lnTo>
                      <a:pt x="122" y="299"/>
                    </a:lnTo>
                    <a:lnTo>
                      <a:pt x="121" y="295"/>
                    </a:lnTo>
                    <a:lnTo>
                      <a:pt x="118" y="288"/>
                    </a:lnTo>
                    <a:lnTo>
                      <a:pt x="116" y="282"/>
                    </a:lnTo>
                    <a:lnTo>
                      <a:pt x="169" y="207"/>
                    </a:lnTo>
                    <a:lnTo>
                      <a:pt x="169" y="211"/>
                    </a:lnTo>
                    <a:lnTo>
                      <a:pt x="169" y="218"/>
                    </a:lnTo>
                    <a:lnTo>
                      <a:pt x="169" y="223"/>
                    </a:lnTo>
                    <a:lnTo>
                      <a:pt x="169" y="227"/>
                    </a:lnTo>
                    <a:lnTo>
                      <a:pt x="170" y="232"/>
                    </a:lnTo>
                    <a:lnTo>
                      <a:pt x="172" y="239"/>
                    </a:lnTo>
                    <a:lnTo>
                      <a:pt x="172" y="244"/>
                    </a:lnTo>
                    <a:lnTo>
                      <a:pt x="173" y="250"/>
                    </a:lnTo>
                    <a:lnTo>
                      <a:pt x="174" y="256"/>
                    </a:lnTo>
                    <a:lnTo>
                      <a:pt x="177" y="262"/>
                    </a:lnTo>
                    <a:lnTo>
                      <a:pt x="180" y="269"/>
                    </a:lnTo>
                    <a:lnTo>
                      <a:pt x="181" y="275"/>
                    </a:lnTo>
                    <a:lnTo>
                      <a:pt x="185" y="282"/>
                    </a:lnTo>
                    <a:lnTo>
                      <a:pt x="189" y="289"/>
                    </a:lnTo>
                    <a:lnTo>
                      <a:pt x="190" y="292"/>
                    </a:lnTo>
                    <a:lnTo>
                      <a:pt x="193" y="296"/>
                    </a:lnTo>
                    <a:lnTo>
                      <a:pt x="195" y="300"/>
                    </a:lnTo>
                    <a:lnTo>
                      <a:pt x="199" y="305"/>
                    </a:lnTo>
                    <a:lnTo>
                      <a:pt x="203" y="309"/>
                    </a:lnTo>
                    <a:lnTo>
                      <a:pt x="208" y="314"/>
                    </a:lnTo>
                    <a:lnTo>
                      <a:pt x="212" y="319"/>
                    </a:lnTo>
                    <a:lnTo>
                      <a:pt x="217" y="325"/>
                    </a:lnTo>
                    <a:lnTo>
                      <a:pt x="222" y="330"/>
                    </a:lnTo>
                    <a:lnTo>
                      <a:pt x="228" y="334"/>
                    </a:lnTo>
                    <a:lnTo>
                      <a:pt x="232" y="339"/>
                    </a:lnTo>
                    <a:lnTo>
                      <a:pt x="237" y="344"/>
                    </a:lnTo>
                    <a:lnTo>
                      <a:pt x="239" y="348"/>
                    </a:lnTo>
                    <a:lnTo>
                      <a:pt x="245" y="352"/>
                    </a:lnTo>
                    <a:lnTo>
                      <a:pt x="247" y="355"/>
                    </a:lnTo>
                    <a:lnTo>
                      <a:pt x="251" y="359"/>
                    </a:lnTo>
                    <a:lnTo>
                      <a:pt x="251" y="351"/>
                    </a:lnTo>
                    <a:lnTo>
                      <a:pt x="251" y="345"/>
                    </a:lnTo>
                    <a:lnTo>
                      <a:pt x="251" y="338"/>
                    </a:lnTo>
                    <a:lnTo>
                      <a:pt x="251" y="334"/>
                    </a:lnTo>
                    <a:lnTo>
                      <a:pt x="250" y="329"/>
                    </a:lnTo>
                    <a:lnTo>
                      <a:pt x="248" y="323"/>
                    </a:lnTo>
                    <a:lnTo>
                      <a:pt x="247" y="319"/>
                    </a:lnTo>
                    <a:lnTo>
                      <a:pt x="247" y="314"/>
                    </a:lnTo>
                    <a:lnTo>
                      <a:pt x="245" y="309"/>
                    </a:lnTo>
                    <a:lnTo>
                      <a:pt x="242" y="304"/>
                    </a:lnTo>
                    <a:lnTo>
                      <a:pt x="239" y="299"/>
                    </a:lnTo>
                    <a:lnTo>
                      <a:pt x="238" y="293"/>
                    </a:lnTo>
                    <a:lnTo>
                      <a:pt x="234" y="286"/>
                    </a:lnTo>
                    <a:lnTo>
                      <a:pt x="232" y="279"/>
                    </a:lnTo>
                    <a:lnTo>
                      <a:pt x="229" y="275"/>
                    </a:lnTo>
                    <a:lnTo>
                      <a:pt x="228" y="271"/>
                    </a:lnTo>
                    <a:lnTo>
                      <a:pt x="225" y="267"/>
                    </a:lnTo>
                    <a:lnTo>
                      <a:pt x="224" y="263"/>
                    </a:lnTo>
                    <a:lnTo>
                      <a:pt x="230" y="155"/>
                    </a:lnTo>
                    <a:lnTo>
                      <a:pt x="238" y="155"/>
                    </a:lnTo>
                    <a:lnTo>
                      <a:pt x="234" y="76"/>
                    </a:lnTo>
                    <a:lnTo>
                      <a:pt x="259" y="98"/>
                    </a:lnTo>
                    <a:lnTo>
                      <a:pt x="267" y="178"/>
                    </a:lnTo>
                    <a:lnTo>
                      <a:pt x="267" y="175"/>
                    </a:lnTo>
                    <a:lnTo>
                      <a:pt x="271" y="170"/>
                    </a:lnTo>
                    <a:lnTo>
                      <a:pt x="272" y="164"/>
                    </a:lnTo>
                    <a:lnTo>
                      <a:pt x="273" y="161"/>
                    </a:lnTo>
                    <a:lnTo>
                      <a:pt x="276" y="155"/>
                    </a:lnTo>
                    <a:lnTo>
                      <a:pt x="278" y="151"/>
                    </a:lnTo>
                    <a:lnTo>
                      <a:pt x="281" y="145"/>
                    </a:lnTo>
                    <a:lnTo>
                      <a:pt x="282" y="140"/>
                    </a:lnTo>
                    <a:lnTo>
                      <a:pt x="285" y="133"/>
                    </a:lnTo>
                    <a:lnTo>
                      <a:pt x="288" y="127"/>
                    </a:lnTo>
                    <a:lnTo>
                      <a:pt x="288" y="120"/>
                    </a:lnTo>
                    <a:lnTo>
                      <a:pt x="290" y="114"/>
                    </a:lnTo>
                    <a:lnTo>
                      <a:pt x="290" y="107"/>
                    </a:lnTo>
                    <a:lnTo>
                      <a:pt x="290" y="102"/>
                    </a:lnTo>
                    <a:lnTo>
                      <a:pt x="290" y="94"/>
                    </a:lnTo>
                    <a:lnTo>
                      <a:pt x="289" y="89"/>
                    </a:lnTo>
                    <a:lnTo>
                      <a:pt x="288" y="84"/>
                    </a:lnTo>
                    <a:lnTo>
                      <a:pt x="286" y="79"/>
                    </a:lnTo>
                    <a:lnTo>
                      <a:pt x="285" y="72"/>
                    </a:lnTo>
                    <a:lnTo>
                      <a:pt x="282" y="67"/>
                    </a:lnTo>
                    <a:lnTo>
                      <a:pt x="281" y="60"/>
                    </a:lnTo>
                    <a:lnTo>
                      <a:pt x="278" y="56"/>
                    </a:lnTo>
                    <a:lnTo>
                      <a:pt x="276" y="51"/>
                    </a:lnTo>
                    <a:lnTo>
                      <a:pt x="273" y="46"/>
                    </a:lnTo>
                    <a:lnTo>
                      <a:pt x="269" y="41"/>
                    </a:lnTo>
                    <a:lnTo>
                      <a:pt x="267" y="36"/>
                    </a:lnTo>
                    <a:lnTo>
                      <a:pt x="262" y="32"/>
                    </a:lnTo>
                    <a:lnTo>
                      <a:pt x="258" y="26"/>
                    </a:lnTo>
                    <a:lnTo>
                      <a:pt x="254" y="23"/>
                    </a:lnTo>
                    <a:lnTo>
                      <a:pt x="250" y="19"/>
                    </a:lnTo>
                    <a:lnTo>
                      <a:pt x="243" y="15"/>
                    </a:lnTo>
                    <a:lnTo>
                      <a:pt x="238" y="11"/>
                    </a:lnTo>
                    <a:lnTo>
                      <a:pt x="232" y="7"/>
                    </a:lnTo>
                    <a:lnTo>
                      <a:pt x="225" y="6"/>
                    </a:lnTo>
                    <a:lnTo>
                      <a:pt x="219" y="3"/>
                    </a:lnTo>
                    <a:lnTo>
                      <a:pt x="212" y="2"/>
                    </a:lnTo>
                    <a:lnTo>
                      <a:pt x="206" y="2"/>
                    </a:lnTo>
                    <a:lnTo>
                      <a:pt x="199" y="2"/>
                    </a:lnTo>
                    <a:lnTo>
                      <a:pt x="191" y="0"/>
                    </a:lnTo>
                    <a:lnTo>
                      <a:pt x="183" y="2"/>
                    </a:lnTo>
                    <a:lnTo>
                      <a:pt x="177" y="2"/>
                    </a:lnTo>
                    <a:lnTo>
                      <a:pt x="170" y="4"/>
                    </a:lnTo>
                    <a:lnTo>
                      <a:pt x="163" y="6"/>
                    </a:lnTo>
                    <a:lnTo>
                      <a:pt x="156" y="10"/>
                    </a:lnTo>
                    <a:lnTo>
                      <a:pt x="150" y="11"/>
                    </a:lnTo>
                    <a:lnTo>
                      <a:pt x="14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63" name="Freeform 178"/>
              <p:cNvSpPr>
                <a:spLocks/>
              </p:cNvSpPr>
              <p:nvPr/>
            </p:nvSpPr>
            <p:spPr bwMode="auto">
              <a:xfrm>
                <a:off x="2518" y="2027"/>
                <a:ext cx="13" cy="8"/>
              </a:xfrm>
              <a:custGeom>
                <a:avLst/>
                <a:gdLst>
                  <a:gd name="T0" fmla="*/ 4 w 29"/>
                  <a:gd name="T1" fmla="*/ 0 h 15"/>
                  <a:gd name="T2" fmla="*/ 4 w 29"/>
                  <a:gd name="T3" fmla="*/ 0 h 15"/>
                  <a:gd name="T4" fmla="*/ 3 w 29"/>
                  <a:gd name="T5" fmla="*/ 1 h 15"/>
                  <a:gd name="T6" fmla="*/ 2 w 29"/>
                  <a:gd name="T7" fmla="*/ 2 h 15"/>
                  <a:gd name="T8" fmla="*/ 2 w 29"/>
                  <a:gd name="T9" fmla="*/ 2 h 15"/>
                  <a:gd name="T10" fmla="*/ 1 w 29"/>
                  <a:gd name="T11" fmla="*/ 3 h 15"/>
                  <a:gd name="T12" fmla="*/ 0 w 29"/>
                  <a:gd name="T13" fmla="*/ 4 h 15"/>
                  <a:gd name="T14" fmla="*/ 6 w 29"/>
                  <a:gd name="T15" fmla="*/ 3 h 15"/>
                  <a:gd name="T16" fmla="*/ 4 w 29"/>
                  <a:gd name="T17" fmla="*/ 0 h 15"/>
                  <a:gd name="T18" fmla="*/ 4 w 2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5"/>
                  <a:gd name="T32" fmla="*/ 29 w 2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5">
                    <a:moveTo>
                      <a:pt x="23" y="0"/>
                    </a:moveTo>
                    <a:lnTo>
                      <a:pt x="22" y="0"/>
                    </a:lnTo>
                    <a:lnTo>
                      <a:pt x="16" y="2"/>
                    </a:lnTo>
                    <a:lnTo>
                      <a:pt x="12" y="5"/>
                    </a:lnTo>
                    <a:lnTo>
                      <a:pt x="8" y="7"/>
                    </a:lnTo>
                    <a:lnTo>
                      <a:pt x="4" y="10"/>
                    </a:lnTo>
                    <a:lnTo>
                      <a:pt x="0" y="15"/>
                    </a:lnTo>
                    <a:lnTo>
                      <a:pt x="29" y="1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64" name="Freeform 179"/>
              <p:cNvSpPr>
                <a:spLocks/>
              </p:cNvSpPr>
              <p:nvPr/>
            </p:nvSpPr>
            <p:spPr bwMode="auto">
              <a:xfrm>
                <a:off x="2602" y="1985"/>
                <a:ext cx="4" cy="11"/>
              </a:xfrm>
              <a:custGeom>
                <a:avLst/>
                <a:gdLst>
                  <a:gd name="T0" fmla="*/ 0 w 9"/>
                  <a:gd name="T1" fmla="*/ 1 h 21"/>
                  <a:gd name="T2" fmla="*/ 0 w 9"/>
                  <a:gd name="T3" fmla="*/ 2 h 21"/>
                  <a:gd name="T4" fmla="*/ 0 w 9"/>
                  <a:gd name="T5" fmla="*/ 2 h 21"/>
                  <a:gd name="T6" fmla="*/ 0 w 9"/>
                  <a:gd name="T7" fmla="*/ 4 h 21"/>
                  <a:gd name="T8" fmla="*/ 0 w 9"/>
                  <a:gd name="T9" fmla="*/ 6 h 21"/>
                  <a:gd name="T10" fmla="*/ 2 w 9"/>
                  <a:gd name="T11" fmla="*/ 1 h 21"/>
                  <a:gd name="T12" fmla="*/ 0 w 9"/>
                  <a:gd name="T13" fmla="*/ 0 h 21"/>
                  <a:gd name="T14" fmla="*/ 0 w 9"/>
                  <a:gd name="T15" fmla="*/ 1 h 21"/>
                  <a:gd name="T16" fmla="*/ 0 w 9"/>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1"/>
                  <a:gd name="T29" fmla="*/ 9 w 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1">
                    <a:moveTo>
                      <a:pt x="0" y="2"/>
                    </a:moveTo>
                    <a:lnTo>
                      <a:pt x="0" y="5"/>
                    </a:lnTo>
                    <a:lnTo>
                      <a:pt x="0" y="8"/>
                    </a:lnTo>
                    <a:lnTo>
                      <a:pt x="0" y="14"/>
                    </a:lnTo>
                    <a:lnTo>
                      <a:pt x="2" y="21"/>
                    </a:lnTo>
                    <a:lnTo>
                      <a:pt x="9" y="1"/>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65" name="Freeform 180"/>
              <p:cNvSpPr>
                <a:spLocks/>
              </p:cNvSpPr>
              <p:nvPr/>
            </p:nvSpPr>
            <p:spPr bwMode="auto">
              <a:xfrm>
                <a:off x="2569" y="1818"/>
                <a:ext cx="16" cy="38"/>
              </a:xfrm>
              <a:custGeom>
                <a:avLst/>
                <a:gdLst>
                  <a:gd name="T0" fmla="*/ 2 w 32"/>
                  <a:gd name="T1" fmla="*/ 0 h 79"/>
                  <a:gd name="T2" fmla="*/ 3 w 32"/>
                  <a:gd name="T3" fmla="*/ 1 h 79"/>
                  <a:gd name="T4" fmla="*/ 8 w 32"/>
                  <a:gd name="T5" fmla="*/ 0 h 79"/>
                  <a:gd name="T6" fmla="*/ 2 w 32"/>
                  <a:gd name="T7" fmla="*/ 18 h 79"/>
                  <a:gd name="T8" fmla="*/ 0 w 32"/>
                  <a:gd name="T9" fmla="*/ 18 h 79"/>
                  <a:gd name="T10" fmla="*/ 2 w 32"/>
                  <a:gd name="T11" fmla="*/ 0 h 79"/>
                  <a:gd name="T12" fmla="*/ 2 w 32"/>
                  <a:gd name="T13" fmla="*/ 0 h 79"/>
                  <a:gd name="T14" fmla="*/ 0 60000 65536"/>
                  <a:gd name="T15" fmla="*/ 0 60000 65536"/>
                  <a:gd name="T16" fmla="*/ 0 60000 65536"/>
                  <a:gd name="T17" fmla="*/ 0 60000 65536"/>
                  <a:gd name="T18" fmla="*/ 0 60000 65536"/>
                  <a:gd name="T19" fmla="*/ 0 60000 65536"/>
                  <a:gd name="T20" fmla="*/ 0 60000 65536"/>
                  <a:gd name="T21" fmla="*/ 0 w 32"/>
                  <a:gd name="T22" fmla="*/ 0 h 79"/>
                  <a:gd name="T23" fmla="*/ 32 w 3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9">
                    <a:moveTo>
                      <a:pt x="10" y="0"/>
                    </a:moveTo>
                    <a:lnTo>
                      <a:pt x="15" y="4"/>
                    </a:lnTo>
                    <a:lnTo>
                      <a:pt x="32" y="0"/>
                    </a:lnTo>
                    <a:lnTo>
                      <a:pt x="9" y="76"/>
                    </a:lnTo>
                    <a:lnTo>
                      <a:pt x="0" y="79"/>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66" name="Freeform 181"/>
              <p:cNvSpPr>
                <a:spLocks/>
              </p:cNvSpPr>
              <p:nvPr/>
            </p:nvSpPr>
            <p:spPr bwMode="auto">
              <a:xfrm>
                <a:off x="2568" y="1820"/>
                <a:ext cx="10" cy="45"/>
              </a:xfrm>
              <a:custGeom>
                <a:avLst/>
                <a:gdLst>
                  <a:gd name="T0" fmla="*/ 4 w 21"/>
                  <a:gd name="T1" fmla="*/ 0 h 91"/>
                  <a:gd name="T2" fmla="*/ 4 w 21"/>
                  <a:gd name="T3" fmla="*/ 2 h 91"/>
                  <a:gd name="T4" fmla="*/ 4 w 21"/>
                  <a:gd name="T5" fmla="*/ 2 h 91"/>
                  <a:gd name="T6" fmla="*/ 1 w 21"/>
                  <a:gd name="T7" fmla="*/ 12 h 91"/>
                  <a:gd name="T8" fmla="*/ 0 w 21"/>
                  <a:gd name="T9" fmla="*/ 22 h 91"/>
                  <a:gd name="T10" fmla="*/ 3 w 21"/>
                  <a:gd name="T11" fmla="*/ 17 h 91"/>
                  <a:gd name="T12" fmla="*/ 5 w 21"/>
                  <a:gd name="T13" fmla="*/ 12 h 91"/>
                  <a:gd name="T14" fmla="*/ 4 w 21"/>
                  <a:gd name="T15" fmla="*/ 2 h 91"/>
                  <a:gd name="T16" fmla="*/ 5 w 21"/>
                  <a:gd name="T17" fmla="*/ 1 h 91"/>
                  <a:gd name="T18" fmla="*/ 5 w 21"/>
                  <a:gd name="T19" fmla="*/ 0 h 91"/>
                  <a:gd name="T20" fmla="*/ 4 w 21"/>
                  <a:gd name="T21" fmla="*/ 0 h 91"/>
                  <a:gd name="T22" fmla="*/ 4 w 21"/>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91"/>
                  <a:gd name="T38" fmla="*/ 21 w 21"/>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91">
                    <a:moveTo>
                      <a:pt x="18" y="0"/>
                    </a:moveTo>
                    <a:lnTo>
                      <a:pt x="16" y="8"/>
                    </a:lnTo>
                    <a:lnTo>
                      <a:pt x="16" y="11"/>
                    </a:lnTo>
                    <a:lnTo>
                      <a:pt x="7" y="50"/>
                    </a:lnTo>
                    <a:lnTo>
                      <a:pt x="0" y="91"/>
                    </a:lnTo>
                    <a:lnTo>
                      <a:pt x="12" y="71"/>
                    </a:lnTo>
                    <a:lnTo>
                      <a:pt x="20" y="50"/>
                    </a:lnTo>
                    <a:lnTo>
                      <a:pt x="17" y="11"/>
                    </a:lnTo>
                    <a:lnTo>
                      <a:pt x="21" y="7"/>
                    </a:lnTo>
                    <a:lnTo>
                      <a:pt x="21" y="0"/>
                    </a:lnTo>
                    <a:lnTo>
                      <a:pt x="1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67" name="Freeform 182"/>
              <p:cNvSpPr>
                <a:spLocks/>
              </p:cNvSpPr>
              <p:nvPr/>
            </p:nvSpPr>
            <p:spPr bwMode="auto">
              <a:xfrm>
                <a:off x="2526" y="1908"/>
                <a:ext cx="18" cy="80"/>
              </a:xfrm>
              <a:custGeom>
                <a:avLst/>
                <a:gdLst>
                  <a:gd name="T0" fmla="*/ 9 w 38"/>
                  <a:gd name="T1" fmla="*/ 0 h 167"/>
                  <a:gd name="T2" fmla="*/ 8 w 38"/>
                  <a:gd name="T3" fmla="*/ 0 h 167"/>
                  <a:gd name="T4" fmla="*/ 8 w 38"/>
                  <a:gd name="T5" fmla="*/ 1 h 167"/>
                  <a:gd name="T6" fmla="*/ 7 w 38"/>
                  <a:gd name="T7" fmla="*/ 2 h 167"/>
                  <a:gd name="T8" fmla="*/ 6 w 38"/>
                  <a:gd name="T9" fmla="*/ 3 h 167"/>
                  <a:gd name="T10" fmla="*/ 5 w 38"/>
                  <a:gd name="T11" fmla="*/ 4 h 167"/>
                  <a:gd name="T12" fmla="*/ 5 w 38"/>
                  <a:gd name="T13" fmla="*/ 6 h 167"/>
                  <a:gd name="T14" fmla="*/ 4 w 38"/>
                  <a:gd name="T15" fmla="*/ 7 h 167"/>
                  <a:gd name="T16" fmla="*/ 3 w 38"/>
                  <a:gd name="T17" fmla="*/ 9 h 167"/>
                  <a:gd name="T18" fmla="*/ 2 w 38"/>
                  <a:gd name="T19" fmla="*/ 11 h 167"/>
                  <a:gd name="T20" fmla="*/ 1 w 38"/>
                  <a:gd name="T21" fmla="*/ 12 h 167"/>
                  <a:gd name="T22" fmla="*/ 1 w 38"/>
                  <a:gd name="T23" fmla="*/ 14 h 167"/>
                  <a:gd name="T24" fmla="*/ 0 w 38"/>
                  <a:gd name="T25" fmla="*/ 16 h 167"/>
                  <a:gd name="T26" fmla="*/ 0 w 38"/>
                  <a:gd name="T27" fmla="*/ 17 h 167"/>
                  <a:gd name="T28" fmla="*/ 0 w 38"/>
                  <a:gd name="T29" fmla="*/ 19 h 167"/>
                  <a:gd name="T30" fmla="*/ 1 w 38"/>
                  <a:gd name="T31" fmla="*/ 38 h 167"/>
                  <a:gd name="T32" fmla="*/ 1 w 38"/>
                  <a:gd name="T33" fmla="*/ 38 h 167"/>
                  <a:gd name="T34" fmla="*/ 1 w 38"/>
                  <a:gd name="T35" fmla="*/ 37 h 167"/>
                  <a:gd name="T36" fmla="*/ 1 w 38"/>
                  <a:gd name="T37" fmla="*/ 36 h 167"/>
                  <a:gd name="T38" fmla="*/ 1 w 38"/>
                  <a:gd name="T39" fmla="*/ 35 h 167"/>
                  <a:gd name="T40" fmla="*/ 1 w 38"/>
                  <a:gd name="T41" fmla="*/ 33 h 167"/>
                  <a:gd name="T42" fmla="*/ 1 w 38"/>
                  <a:gd name="T43" fmla="*/ 32 h 167"/>
                  <a:gd name="T44" fmla="*/ 1 w 38"/>
                  <a:gd name="T45" fmla="*/ 30 h 167"/>
                  <a:gd name="T46" fmla="*/ 2 w 38"/>
                  <a:gd name="T47" fmla="*/ 28 h 167"/>
                  <a:gd name="T48" fmla="*/ 2 w 38"/>
                  <a:gd name="T49" fmla="*/ 27 h 167"/>
                  <a:gd name="T50" fmla="*/ 2 w 38"/>
                  <a:gd name="T51" fmla="*/ 26 h 167"/>
                  <a:gd name="T52" fmla="*/ 2 w 38"/>
                  <a:gd name="T53" fmla="*/ 25 h 167"/>
                  <a:gd name="T54" fmla="*/ 2 w 38"/>
                  <a:gd name="T55" fmla="*/ 24 h 167"/>
                  <a:gd name="T56" fmla="*/ 2 w 38"/>
                  <a:gd name="T57" fmla="*/ 23 h 167"/>
                  <a:gd name="T58" fmla="*/ 2 w 38"/>
                  <a:gd name="T59" fmla="*/ 22 h 167"/>
                  <a:gd name="T60" fmla="*/ 2 w 38"/>
                  <a:gd name="T61" fmla="*/ 20 h 167"/>
                  <a:gd name="T62" fmla="*/ 2 w 38"/>
                  <a:gd name="T63" fmla="*/ 19 h 167"/>
                  <a:gd name="T64" fmla="*/ 2 w 38"/>
                  <a:gd name="T65" fmla="*/ 18 h 167"/>
                  <a:gd name="T66" fmla="*/ 2 w 38"/>
                  <a:gd name="T67" fmla="*/ 17 h 167"/>
                  <a:gd name="T68" fmla="*/ 2 w 38"/>
                  <a:gd name="T69" fmla="*/ 17 h 167"/>
                  <a:gd name="T70" fmla="*/ 2 w 38"/>
                  <a:gd name="T71" fmla="*/ 16 h 167"/>
                  <a:gd name="T72" fmla="*/ 3 w 38"/>
                  <a:gd name="T73" fmla="*/ 16 h 167"/>
                  <a:gd name="T74" fmla="*/ 3 w 38"/>
                  <a:gd name="T75" fmla="*/ 15 h 167"/>
                  <a:gd name="T76" fmla="*/ 4 w 38"/>
                  <a:gd name="T77" fmla="*/ 13 h 167"/>
                  <a:gd name="T78" fmla="*/ 4 w 38"/>
                  <a:gd name="T79" fmla="*/ 12 h 167"/>
                  <a:gd name="T80" fmla="*/ 4 w 38"/>
                  <a:gd name="T81" fmla="*/ 11 h 167"/>
                  <a:gd name="T82" fmla="*/ 5 w 38"/>
                  <a:gd name="T83" fmla="*/ 10 h 167"/>
                  <a:gd name="T84" fmla="*/ 6 w 38"/>
                  <a:gd name="T85" fmla="*/ 8 h 167"/>
                  <a:gd name="T86" fmla="*/ 6 w 38"/>
                  <a:gd name="T87" fmla="*/ 7 h 167"/>
                  <a:gd name="T88" fmla="*/ 7 w 38"/>
                  <a:gd name="T89" fmla="*/ 5 h 167"/>
                  <a:gd name="T90" fmla="*/ 7 w 38"/>
                  <a:gd name="T91" fmla="*/ 4 h 167"/>
                  <a:gd name="T92" fmla="*/ 8 w 38"/>
                  <a:gd name="T93" fmla="*/ 2 h 167"/>
                  <a:gd name="T94" fmla="*/ 8 w 38"/>
                  <a:gd name="T95" fmla="*/ 1 h 167"/>
                  <a:gd name="T96" fmla="*/ 8 w 38"/>
                  <a:gd name="T97" fmla="*/ 0 h 167"/>
                  <a:gd name="T98" fmla="*/ 9 w 38"/>
                  <a:gd name="T99" fmla="*/ 0 h 167"/>
                  <a:gd name="T100" fmla="*/ 9 w 38"/>
                  <a:gd name="T101" fmla="*/ 0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67"/>
                  <a:gd name="T155" fmla="*/ 38 w 38"/>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67">
                    <a:moveTo>
                      <a:pt x="38" y="0"/>
                    </a:moveTo>
                    <a:lnTo>
                      <a:pt x="35" y="0"/>
                    </a:lnTo>
                    <a:lnTo>
                      <a:pt x="33" y="5"/>
                    </a:lnTo>
                    <a:lnTo>
                      <a:pt x="30" y="9"/>
                    </a:lnTo>
                    <a:lnTo>
                      <a:pt x="26" y="13"/>
                    </a:lnTo>
                    <a:lnTo>
                      <a:pt x="24" y="18"/>
                    </a:lnTo>
                    <a:lnTo>
                      <a:pt x="21" y="25"/>
                    </a:lnTo>
                    <a:lnTo>
                      <a:pt x="16" y="31"/>
                    </a:lnTo>
                    <a:lnTo>
                      <a:pt x="13" y="38"/>
                    </a:lnTo>
                    <a:lnTo>
                      <a:pt x="9" y="46"/>
                    </a:lnTo>
                    <a:lnTo>
                      <a:pt x="7" y="54"/>
                    </a:lnTo>
                    <a:lnTo>
                      <a:pt x="4" y="61"/>
                    </a:lnTo>
                    <a:lnTo>
                      <a:pt x="2" y="68"/>
                    </a:lnTo>
                    <a:lnTo>
                      <a:pt x="0" y="76"/>
                    </a:lnTo>
                    <a:lnTo>
                      <a:pt x="0" y="82"/>
                    </a:lnTo>
                    <a:lnTo>
                      <a:pt x="5" y="167"/>
                    </a:lnTo>
                    <a:lnTo>
                      <a:pt x="5" y="164"/>
                    </a:lnTo>
                    <a:lnTo>
                      <a:pt x="5" y="163"/>
                    </a:lnTo>
                    <a:lnTo>
                      <a:pt x="5" y="158"/>
                    </a:lnTo>
                    <a:lnTo>
                      <a:pt x="5" y="153"/>
                    </a:lnTo>
                    <a:lnTo>
                      <a:pt x="5" y="145"/>
                    </a:lnTo>
                    <a:lnTo>
                      <a:pt x="7" y="138"/>
                    </a:lnTo>
                    <a:lnTo>
                      <a:pt x="7" y="130"/>
                    </a:lnTo>
                    <a:lnTo>
                      <a:pt x="8" y="124"/>
                    </a:lnTo>
                    <a:lnTo>
                      <a:pt x="8" y="119"/>
                    </a:lnTo>
                    <a:lnTo>
                      <a:pt x="8" y="115"/>
                    </a:lnTo>
                    <a:lnTo>
                      <a:pt x="8" y="111"/>
                    </a:lnTo>
                    <a:lnTo>
                      <a:pt x="8" y="107"/>
                    </a:lnTo>
                    <a:lnTo>
                      <a:pt x="8" y="99"/>
                    </a:lnTo>
                    <a:lnTo>
                      <a:pt x="9" y="93"/>
                    </a:lnTo>
                    <a:lnTo>
                      <a:pt x="9" y="86"/>
                    </a:lnTo>
                    <a:lnTo>
                      <a:pt x="9" y="81"/>
                    </a:lnTo>
                    <a:lnTo>
                      <a:pt x="9" y="77"/>
                    </a:lnTo>
                    <a:lnTo>
                      <a:pt x="11" y="76"/>
                    </a:lnTo>
                    <a:lnTo>
                      <a:pt x="11" y="73"/>
                    </a:lnTo>
                    <a:lnTo>
                      <a:pt x="11" y="72"/>
                    </a:lnTo>
                    <a:lnTo>
                      <a:pt x="12" y="68"/>
                    </a:lnTo>
                    <a:lnTo>
                      <a:pt x="15" y="64"/>
                    </a:lnTo>
                    <a:lnTo>
                      <a:pt x="16" y="58"/>
                    </a:lnTo>
                    <a:lnTo>
                      <a:pt x="17" y="52"/>
                    </a:lnTo>
                    <a:lnTo>
                      <a:pt x="20" y="47"/>
                    </a:lnTo>
                    <a:lnTo>
                      <a:pt x="22" y="42"/>
                    </a:lnTo>
                    <a:lnTo>
                      <a:pt x="25" y="34"/>
                    </a:lnTo>
                    <a:lnTo>
                      <a:pt x="26" y="29"/>
                    </a:lnTo>
                    <a:lnTo>
                      <a:pt x="29" y="22"/>
                    </a:lnTo>
                    <a:lnTo>
                      <a:pt x="31" y="17"/>
                    </a:lnTo>
                    <a:lnTo>
                      <a:pt x="33" y="11"/>
                    </a:lnTo>
                    <a:lnTo>
                      <a:pt x="35" y="7"/>
                    </a:lnTo>
                    <a:lnTo>
                      <a:pt x="35" y="3"/>
                    </a:lnTo>
                    <a:lnTo>
                      <a:pt x="38"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68" name="Freeform 183"/>
              <p:cNvSpPr>
                <a:spLocks/>
              </p:cNvSpPr>
              <p:nvPr/>
            </p:nvSpPr>
            <p:spPr bwMode="auto">
              <a:xfrm>
                <a:off x="2572" y="1924"/>
                <a:ext cx="23" cy="51"/>
              </a:xfrm>
              <a:custGeom>
                <a:avLst/>
                <a:gdLst>
                  <a:gd name="T0" fmla="*/ 0 w 49"/>
                  <a:gd name="T1" fmla="*/ 0 h 107"/>
                  <a:gd name="T2" fmla="*/ 0 w 49"/>
                  <a:gd name="T3" fmla="*/ 0 h 107"/>
                  <a:gd name="T4" fmla="*/ 0 w 49"/>
                  <a:gd name="T5" fmla="*/ 1 h 107"/>
                  <a:gd name="T6" fmla="*/ 0 w 49"/>
                  <a:gd name="T7" fmla="*/ 1 h 107"/>
                  <a:gd name="T8" fmla="*/ 0 w 49"/>
                  <a:gd name="T9" fmla="*/ 2 h 107"/>
                  <a:gd name="T10" fmla="*/ 0 w 49"/>
                  <a:gd name="T11" fmla="*/ 3 h 107"/>
                  <a:gd name="T12" fmla="*/ 0 w 49"/>
                  <a:gd name="T13" fmla="*/ 4 h 107"/>
                  <a:gd name="T14" fmla="*/ 0 w 49"/>
                  <a:gd name="T15" fmla="*/ 5 h 107"/>
                  <a:gd name="T16" fmla="*/ 1 w 49"/>
                  <a:gd name="T17" fmla="*/ 6 h 107"/>
                  <a:gd name="T18" fmla="*/ 1 w 49"/>
                  <a:gd name="T19" fmla="*/ 7 h 107"/>
                  <a:gd name="T20" fmla="*/ 1 w 49"/>
                  <a:gd name="T21" fmla="*/ 9 h 107"/>
                  <a:gd name="T22" fmla="*/ 1 w 49"/>
                  <a:gd name="T23" fmla="*/ 9 h 107"/>
                  <a:gd name="T24" fmla="*/ 2 w 49"/>
                  <a:gd name="T25" fmla="*/ 10 h 107"/>
                  <a:gd name="T26" fmla="*/ 2 w 49"/>
                  <a:gd name="T27" fmla="*/ 11 h 107"/>
                  <a:gd name="T28" fmla="*/ 2 w 49"/>
                  <a:gd name="T29" fmla="*/ 12 h 107"/>
                  <a:gd name="T30" fmla="*/ 3 w 49"/>
                  <a:gd name="T31" fmla="*/ 14 h 107"/>
                  <a:gd name="T32" fmla="*/ 4 w 49"/>
                  <a:gd name="T33" fmla="*/ 16 h 107"/>
                  <a:gd name="T34" fmla="*/ 5 w 49"/>
                  <a:gd name="T35" fmla="*/ 17 h 107"/>
                  <a:gd name="T36" fmla="*/ 6 w 49"/>
                  <a:gd name="T37" fmla="*/ 18 h 107"/>
                  <a:gd name="T38" fmla="*/ 6 w 49"/>
                  <a:gd name="T39" fmla="*/ 19 h 107"/>
                  <a:gd name="T40" fmla="*/ 7 w 49"/>
                  <a:gd name="T41" fmla="*/ 20 h 107"/>
                  <a:gd name="T42" fmla="*/ 8 w 49"/>
                  <a:gd name="T43" fmla="*/ 21 h 107"/>
                  <a:gd name="T44" fmla="*/ 10 w 49"/>
                  <a:gd name="T45" fmla="*/ 23 h 107"/>
                  <a:gd name="T46" fmla="*/ 11 w 49"/>
                  <a:gd name="T47" fmla="*/ 24 h 107"/>
                  <a:gd name="T48" fmla="*/ 11 w 49"/>
                  <a:gd name="T49" fmla="*/ 24 h 107"/>
                  <a:gd name="T50" fmla="*/ 11 w 49"/>
                  <a:gd name="T51" fmla="*/ 24 h 107"/>
                  <a:gd name="T52" fmla="*/ 10 w 49"/>
                  <a:gd name="T53" fmla="*/ 23 h 107"/>
                  <a:gd name="T54" fmla="*/ 8 w 49"/>
                  <a:gd name="T55" fmla="*/ 21 h 107"/>
                  <a:gd name="T56" fmla="*/ 8 w 49"/>
                  <a:gd name="T57" fmla="*/ 20 h 107"/>
                  <a:gd name="T58" fmla="*/ 7 w 49"/>
                  <a:gd name="T59" fmla="*/ 19 h 107"/>
                  <a:gd name="T60" fmla="*/ 6 w 49"/>
                  <a:gd name="T61" fmla="*/ 17 h 107"/>
                  <a:gd name="T62" fmla="*/ 6 w 49"/>
                  <a:gd name="T63" fmla="*/ 16 h 107"/>
                  <a:gd name="T64" fmla="*/ 5 w 49"/>
                  <a:gd name="T65" fmla="*/ 15 h 107"/>
                  <a:gd name="T66" fmla="*/ 5 w 49"/>
                  <a:gd name="T67" fmla="*/ 14 h 107"/>
                  <a:gd name="T68" fmla="*/ 4 w 49"/>
                  <a:gd name="T69" fmla="*/ 13 h 107"/>
                  <a:gd name="T70" fmla="*/ 4 w 49"/>
                  <a:gd name="T71" fmla="*/ 12 h 107"/>
                  <a:gd name="T72" fmla="*/ 3 w 49"/>
                  <a:gd name="T73" fmla="*/ 11 h 107"/>
                  <a:gd name="T74" fmla="*/ 3 w 49"/>
                  <a:gd name="T75" fmla="*/ 10 h 107"/>
                  <a:gd name="T76" fmla="*/ 3 w 49"/>
                  <a:gd name="T77" fmla="*/ 10 h 107"/>
                  <a:gd name="T78" fmla="*/ 3 w 49"/>
                  <a:gd name="T79" fmla="*/ 9 h 107"/>
                  <a:gd name="T80" fmla="*/ 2 w 49"/>
                  <a:gd name="T81" fmla="*/ 8 h 107"/>
                  <a:gd name="T82" fmla="*/ 2 w 49"/>
                  <a:gd name="T83" fmla="*/ 7 h 107"/>
                  <a:gd name="T84" fmla="*/ 2 w 49"/>
                  <a:gd name="T85" fmla="*/ 6 h 107"/>
                  <a:gd name="T86" fmla="*/ 1 w 49"/>
                  <a:gd name="T87" fmla="*/ 5 h 107"/>
                  <a:gd name="T88" fmla="*/ 1 w 49"/>
                  <a:gd name="T89" fmla="*/ 4 h 107"/>
                  <a:gd name="T90" fmla="*/ 1 w 49"/>
                  <a:gd name="T91" fmla="*/ 2 h 107"/>
                  <a:gd name="T92" fmla="*/ 0 w 49"/>
                  <a:gd name="T93" fmla="*/ 1 h 107"/>
                  <a:gd name="T94" fmla="*/ 0 w 49"/>
                  <a:gd name="T95" fmla="*/ 0 h 107"/>
                  <a:gd name="T96" fmla="*/ 0 w 49"/>
                  <a:gd name="T97" fmla="*/ 0 h 107"/>
                  <a:gd name="T98" fmla="*/ 0 w 49"/>
                  <a:gd name="T99" fmla="*/ 0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107"/>
                  <a:gd name="T152" fmla="*/ 49 w 49"/>
                  <a:gd name="T153" fmla="*/ 107 h 1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107">
                    <a:moveTo>
                      <a:pt x="0" y="0"/>
                    </a:moveTo>
                    <a:lnTo>
                      <a:pt x="0" y="1"/>
                    </a:lnTo>
                    <a:lnTo>
                      <a:pt x="0" y="5"/>
                    </a:lnTo>
                    <a:lnTo>
                      <a:pt x="0" y="6"/>
                    </a:lnTo>
                    <a:lnTo>
                      <a:pt x="0" y="10"/>
                    </a:lnTo>
                    <a:lnTo>
                      <a:pt x="1" y="15"/>
                    </a:lnTo>
                    <a:lnTo>
                      <a:pt x="2" y="19"/>
                    </a:lnTo>
                    <a:lnTo>
                      <a:pt x="2" y="23"/>
                    </a:lnTo>
                    <a:lnTo>
                      <a:pt x="4" y="28"/>
                    </a:lnTo>
                    <a:lnTo>
                      <a:pt x="4" y="32"/>
                    </a:lnTo>
                    <a:lnTo>
                      <a:pt x="5" y="38"/>
                    </a:lnTo>
                    <a:lnTo>
                      <a:pt x="6" y="40"/>
                    </a:lnTo>
                    <a:lnTo>
                      <a:pt x="8" y="45"/>
                    </a:lnTo>
                    <a:lnTo>
                      <a:pt x="9" y="49"/>
                    </a:lnTo>
                    <a:lnTo>
                      <a:pt x="10" y="53"/>
                    </a:lnTo>
                    <a:lnTo>
                      <a:pt x="13" y="60"/>
                    </a:lnTo>
                    <a:lnTo>
                      <a:pt x="18" y="69"/>
                    </a:lnTo>
                    <a:lnTo>
                      <a:pt x="21" y="73"/>
                    </a:lnTo>
                    <a:lnTo>
                      <a:pt x="25" y="78"/>
                    </a:lnTo>
                    <a:lnTo>
                      <a:pt x="28" y="82"/>
                    </a:lnTo>
                    <a:lnTo>
                      <a:pt x="32" y="87"/>
                    </a:lnTo>
                    <a:lnTo>
                      <a:pt x="38" y="94"/>
                    </a:lnTo>
                    <a:lnTo>
                      <a:pt x="44" y="100"/>
                    </a:lnTo>
                    <a:lnTo>
                      <a:pt x="48" y="104"/>
                    </a:lnTo>
                    <a:lnTo>
                      <a:pt x="49" y="107"/>
                    </a:lnTo>
                    <a:lnTo>
                      <a:pt x="48" y="104"/>
                    </a:lnTo>
                    <a:lnTo>
                      <a:pt x="44" y="100"/>
                    </a:lnTo>
                    <a:lnTo>
                      <a:pt x="39" y="92"/>
                    </a:lnTo>
                    <a:lnTo>
                      <a:pt x="35" y="86"/>
                    </a:lnTo>
                    <a:lnTo>
                      <a:pt x="31" y="81"/>
                    </a:lnTo>
                    <a:lnTo>
                      <a:pt x="28" y="75"/>
                    </a:lnTo>
                    <a:lnTo>
                      <a:pt x="26" y="71"/>
                    </a:lnTo>
                    <a:lnTo>
                      <a:pt x="23" y="66"/>
                    </a:lnTo>
                    <a:lnTo>
                      <a:pt x="21" y="62"/>
                    </a:lnTo>
                    <a:lnTo>
                      <a:pt x="18" y="57"/>
                    </a:lnTo>
                    <a:lnTo>
                      <a:pt x="17" y="53"/>
                    </a:lnTo>
                    <a:lnTo>
                      <a:pt x="15" y="51"/>
                    </a:lnTo>
                    <a:lnTo>
                      <a:pt x="14" y="47"/>
                    </a:lnTo>
                    <a:lnTo>
                      <a:pt x="13" y="43"/>
                    </a:lnTo>
                    <a:lnTo>
                      <a:pt x="12" y="39"/>
                    </a:lnTo>
                    <a:lnTo>
                      <a:pt x="10" y="35"/>
                    </a:lnTo>
                    <a:lnTo>
                      <a:pt x="9" y="30"/>
                    </a:lnTo>
                    <a:lnTo>
                      <a:pt x="8" y="26"/>
                    </a:lnTo>
                    <a:lnTo>
                      <a:pt x="6" y="22"/>
                    </a:lnTo>
                    <a:lnTo>
                      <a:pt x="5" y="18"/>
                    </a:lnTo>
                    <a:lnTo>
                      <a:pt x="4" y="10"/>
                    </a:lnTo>
                    <a:lnTo>
                      <a:pt x="1" y="5"/>
                    </a:lnTo>
                    <a:lnTo>
                      <a:pt x="0"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grpSp>
            <p:nvGrpSpPr>
              <p:cNvPr id="20" name="Group 184"/>
              <p:cNvGrpSpPr>
                <a:grpSpLocks/>
              </p:cNvGrpSpPr>
              <p:nvPr/>
            </p:nvGrpSpPr>
            <p:grpSpPr bwMode="auto">
              <a:xfrm>
                <a:off x="2708" y="2008"/>
                <a:ext cx="190" cy="322"/>
                <a:chOff x="4124" y="1132"/>
                <a:chExt cx="202" cy="333"/>
              </a:xfrm>
            </p:grpSpPr>
            <p:sp>
              <p:nvSpPr>
                <p:cNvPr id="34083" name="Freeform 185"/>
                <p:cNvSpPr>
                  <a:spLocks/>
                </p:cNvSpPr>
                <p:nvPr/>
              </p:nvSpPr>
              <p:spPr bwMode="auto">
                <a:xfrm>
                  <a:off x="4174" y="1132"/>
                  <a:ext cx="32" cy="57"/>
                </a:xfrm>
                <a:custGeom>
                  <a:avLst/>
                  <a:gdLst>
                    <a:gd name="T0" fmla="*/ 5 w 64"/>
                    <a:gd name="T1" fmla="*/ 28 h 115"/>
                    <a:gd name="T2" fmla="*/ 4 w 64"/>
                    <a:gd name="T3" fmla="*/ 10 h 115"/>
                    <a:gd name="T4" fmla="*/ 0 w 64"/>
                    <a:gd name="T5" fmla="*/ 10 h 115"/>
                    <a:gd name="T6" fmla="*/ 5 w 64"/>
                    <a:gd name="T7" fmla="*/ 7 h 115"/>
                    <a:gd name="T8" fmla="*/ 1 w 64"/>
                    <a:gd name="T9" fmla="*/ 7 h 115"/>
                    <a:gd name="T10" fmla="*/ 1 w 64"/>
                    <a:gd name="T11" fmla="*/ 6 h 115"/>
                    <a:gd name="T12" fmla="*/ 1 w 64"/>
                    <a:gd name="T13" fmla="*/ 6 h 115"/>
                    <a:gd name="T14" fmla="*/ 2 w 64"/>
                    <a:gd name="T15" fmla="*/ 5 h 115"/>
                    <a:gd name="T16" fmla="*/ 3 w 64"/>
                    <a:gd name="T17" fmla="*/ 5 h 115"/>
                    <a:gd name="T18" fmla="*/ 4 w 64"/>
                    <a:gd name="T19" fmla="*/ 4 h 115"/>
                    <a:gd name="T20" fmla="*/ 5 w 64"/>
                    <a:gd name="T21" fmla="*/ 4 h 115"/>
                    <a:gd name="T22" fmla="*/ 0 w 64"/>
                    <a:gd name="T23" fmla="*/ 4 h 115"/>
                    <a:gd name="T24" fmla="*/ 1 w 64"/>
                    <a:gd name="T25" fmla="*/ 3 h 115"/>
                    <a:gd name="T26" fmla="*/ 1 w 64"/>
                    <a:gd name="T27" fmla="*/ 2 h 115"/>
                    <a:gd name="T28" fmla="*/ 2 w 64"/>
                    <a:gd name="T29" fmla="*/ 1 h 115"/>
                    <a:gd name="T30" fmla="*/ 3 w 64"/>
                    <a:gd name="T31" fmla="*/ 1 h 115"/>
                    <a:gd name="T32" fmla="*/ 4 w 64"/>
                    <a:gd name="T33" fmla="*/ 0 h 115"/>
                    <a:gd name="T34" fmla="*/ 5 w 64"/>
                    <a:gd name="T35" fmla="*/ 0 h 115"/>
                    <a:gd name="T36" fmla="*/ 7 w 64"/>
                    <a:gd name="T37" fmla="*/ 0 h 115"/>
                    <a:gd name="T38" fmla="*/ 8 w 64"/>
                    <a:gd name="T39" fmla="*/ 0 h 115"/>
                    <a:gd name="T40" fmla="*/ 10 w 64"/>
                    <a:gd name="T41" fmla="*/ 0 h 115"/>
                    <a:gd name="T42" fmla="*/ 12 w 64"/>
                    <a:gd name="T43" fmla="*/ 0 h 115"/>
                    <a:gd name="T44" fmla="*/ 13 w 64"/>
                    <a:gd name="T45" fmla="*/ 0 h 115"/>
                    <a:gd name="T46" fmla="*/ 13 w 64"/>
                    <a:gd name="T47" fmla="*/ 0 h 115"/>
                    <a:gd name="T48" fmla="*/ 15 w 64"/>
                    <a:gd name="T49" fmla="*/ 0 h 115"/>
                    <a:gd name="T50" fmla="*/ 16 w 64"/>
                    <a:gd name="T51" fmla="*/ 1 h 115"/>
                    <a:gd name="T52" fmla="*/ 14 w 64"/>
                    <a:gd name="T53" fmla="*/ 3 h 115"/>
                    <a:gd name="T54" fmla="*/ 15 w 64"/>
                    <a:gd name="T55" fmla="*/ 9 h 115"/>
                    <a:gd name="T56" fmla="*/ 13 w 64"/>
                    <a:gd name="T57" fmla="*/ 9 h 115"/>
                    <a:gd name="T58" fmla="*/ 13 w 64"/>
                    <a:gd name="T59" fmla="*/ 12 h 115"/>
                    <a:gd name="T60" fmla="*/ 12 w 64"/>
                    <a:gd name="T61" fmla="*/ 12 h 115"/>
                    <a:gd name="T62" fmla="*/ 15 w 64"/>
                    <a:gd name="T63" fmla="*/ 28 h 115"/>
                    <a:gd name="T64" fmla="*/ 5 w 64"/>
                    <a:gd name="T65" fmla="*/ 28 h 115"/>
                    <a:gd name="T66" fmla="*/ 5 w 64"/>
                    <a:gd name="T67" fmla="*/ 28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15"/>
                    <a:gd name="T104" fmla="*/ 64 w 64"/>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15">
                      <a:moveTo>
                        <a:pt x="21" y="115"/>
                      </a:moveTo>
                      <a:lnTo>
                        <a:pt x="19" y="41"/>
                      </a:lnTo>
                      <a:lnTo>
                        <a:pt x="0" y="41"/>
                      </a:lnTo>
                      <a:lnTo>
                        <a:pt x="22" y="30"/>
                      </a:lnTo>
                      <a:lnTo>
                        <a:pt x="1" y="30"/>
                      </a:lnTo>
                      <a:lnTo>
                        <a:pt x="3" y="26"/>
                      </a:lnTo>
                      <a:lnTo>
                        <a:pt x="6" y="24"/>
                      </a:lnTo>
                      <a:lnTo>
                        <a:pt x="9" y="21"/>
                      </a:lnTo>
                      <a:lnTo>
                        <a:pt x="14" y="20"/>
                      </a:lnTo>
                      <a:lnTo>
                        <a:pt x="18" y="18"/>
                      </a:lnTo>
                      <a:lnTo>
                        <a:pt x="23" y="18"/>
                      </a:lnTo>
                      <a:lnTo>
                        <a:pt x="0" y="16"/>
                      </a:lnTo>
                      <a:lnTo>
                        <a:pt x="1" y="12"/>
                      </a:lnTo>
                      <a:lnTo>
                        <a:pt x="4" y="11"/>
                      </a:lnTo>
                      <a:lnTo>
                        <a:pt x="8" y="7"/>
                      </a:lnTo>
                      <a:lnTo>
                        <a:pt x="13" y="5"/>
                      </a:lnTo>
                      <a:lnTo>
                        <a:pt x="17" y="3"/>
                      </a:lnTo>
                      <a:lnTo>
                        <a:pt x="23" y="2"/>
                      </a:lnTo>
                      <a:lnTo>
                        <a:pt x="29" y="2"/>
                      </a:lnTo>
                      <a:lnTo>
                        <a:pt x="35" y="3"/>
                      </a:lnTo>
                      <a:lnTo>
                        <a:pt x="40" y="0"/>
                      </a:lnTo>
                      <a:lnTo>
                        <a:pt x="48" y="0"/>
                      </a:lnTo>
                      <a:lnTo>
                        <a:pt x="52" y="0"/>
                      </a:lnTo>
                      <a:lnTo>
                        <a:pt x="55" y="2"/>
                      </a:lnTo>
                      <a:lnTo>
                        <a:pt x="60" y="3"/>
                      </a:lnTo>
                      <a:lnTo>
                        <a:pt x="64" y="7"/>
                      </a:lnTo>
                      <a:lnTo>
                        <a:pt x="57" y="12"/>
                      </a:lnTo>
                      <a:lnTo>
                        <a:pt x="60" y="38"/>
                      </a:lnTo>
                      <a:lnTo>
                        <a:pt x="55" y="39"/>
                      </a:lnTo>
                      <a:lnTo>
                        <a:pt x="55" y="51"/>
                      </a:lnTo>
                      <a:lnTo>
                        <a:pt x="48" y="51"/>
                      </a:lnTo>
                      <a:lnTo>
                        <a:pt x="60" y="115"/>
                      </a:lnTo>
                      <a:lnTo>
                        <a:pt x="2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84" name="Freeform 186"/>
                <p:cNvSpPr>
                  <a:spLocks/>
                </p:cNvSpPr>
                <p:nvPr/>
              </p:nvSpPr>
              <p:spPr bwMode="auto">
                <a:xfrm>
                  <a:off x="4305" y="1242"/>
                  <a:ext cx="21" cy="12"/>
                </a:xfrm>
                <a:custGeom>
                  <a:avLst/>
                  <a:gdLst>
                    <a:gd name="T0" fmla="*/ 0 w 41"/>
                    <a:gd name="T1" fmla="*/ 0 h 25"/>
                    <a:gd name="T2" fmla="*/ 5 w 41"/>
                    <a:gd name="T3" fmla="*/ 4 h 25"/>
                    <a:gd name="T4" fmla="*/ 5 w 41"/>
                    <a:gd name="T5" fmla="*/ 6 h 25"/>
                    <a:gd name="T6" fmla="*/ 11 w 41"/>
                    <a:gd name="T7" fmla="*/ 5 h 25"/>
                    <a:gd name="T8" fmla="*/ 8 w 41"/>
                    <a:gd name="T9" fmla="*/ 0 h 25"/>
                    <a:gd name="T10" fmla="*/ 0 w 41"/>
                    <a:gd name="T11" fmla="*/ 0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17" y="16"/>
                      </a:lnTo>
                      <a:lnTo>
                        <a:pt x="18" y="25"/>
                      </a:lnTo>
                      <a:lnTo>
                        <a:pt x="41" y="22"/>
                      </a:lnTo>
                      <a:lnTo>
                        <a:pt x="3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85" name="Freeform 187"/>
                <p:cNvSpPr>
                  <a:spLocks/>
                </p:cNvSpPr>
                <p:nvPr/>
              </p:nvSpPr>
              <p:spPr bwMode="auto">
                <a:xfrm>
                  <a:off x="4136" y="1261"/>
                  <a:ext cx="19" cy="22"/>
                </a:xfrm>
                <a:custGeom>
                  <a:avLst/>
                  <a:gdLst>
                    <a:gd name="T0" fmla="*/ 0 w 38"/>
                    <a:gd name="T1" fmla="*/ 0 h 43"/>
                    <a:gd name="T2" fmla="*/ 2 w 38"/>
                    <a:gd name="T3" fmla="*/ 9 h 43"/>
                    <a:gd name="T4" fmla="*/ 2 w 38"/>
                    <a:gd name="T5" fmla="*/ 11 h 43"/>
                    <a:gd name="T6" fmla="*/ 10 w 38"/>
                    <a:gd name="T7" fmla="*/ 10 h 43"/>
                    <a:gd name="T8" fmla="*/ 7 w 38"/>
                    <a:gd name="T9" fmla="*/ 5 h 43"/>
                    <a:gd name="T10" fmla="*/ 0 w 38"/>
                    <a:gd name="T11" fmla="*/ 0 h 43"/>
                    <a:gd name="T12" fmla="*/ 0 w 38"/>
                    <a:gd name="T13" fmla="*/ 0 h 43"/>
                    <a:gd name="T14" fmla="*/ 0 60000 65536"/>
                    <a:gd name="T15" fmla="*/ 0 60000 65536"/>
                    <a:gd name="T16" fmla="*/ 0 60000 65536"/>
                    <a:gd name="T17" fmla="*/ 0 60000 65536"/>
                    <a:gd name="T18" fmla="*/ 0 60000 65536"/>
                    <a:gd name="T19" fmla="*/ 0 60000 65536"/>
                    <a:gd name="T20" fmla="*/ 0 60000 65536"/>
                    <a:gd name="T21" fmla="*/ 0 w 38"/>
                    <a:gd name="T22" fmla="*/ 0 h 43"/>
                    <a:gd name="T23" fmla="*/ 38 w 3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3">
                      <a:moveTo>
                        <a:pt x="0" y="0"/>
                      </a:moveTo>
                      <a:lnTo>
                        <a:pt x="10" y="34"/>
                      </a:lnTo>
                      <a:lnTo>
                        <a:pt x="10" y="43"/>
                      </a:lnTo>
                      <a:lnTo>
                        <a:pt x="38" y="39"/>
                      </a:lnTo>
                      <a:lnTo>
                        <a:pt x="29"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86" name="Freeform 188"/>
                <p:cNvSpPr>
                  <a:spLocks/>
                </p:cNvSpPr>
                <p:nvPr/>
              </p:nvSpPr>
              <p:spPr bwMode="auto">
                <a:xfrm>
                  <a:off x="4124" y="1158"/>
                  <a:ext cx="200" cy="301"/>
                </a:xfrm>
                <a:custGeom>
                  <a:avLst/>
                  <a:gdLst>
                    <a:gd name="T0" fmla="*/ 58 w 400"/>
                    <a:gd name="T1" fmla="*/ 11 h 601"/>
                    <a:gd name="T2" fmla="*/ 65 w 400"/>
                    <a:gd name="T3" fmla="*/ 18 h 601"/>
                    <a:gd name="T4" fmla="*/ 71 w 400"/>
                    <a:gd name="T5" fmla="*/ 26 h 601"/>
                    <a:gd name="T6" fmla="*/ 100 w 400"/>
                    <a:gd name="T7" fmla="*/ 45 h 601"/>
                    <a:gd name="T8" fmla="*/ 96 w 400"/>
                    <a:gd name="T9" fmla="*/ 45 h 601"/>
                    <a:gd name="T10" fmla="*/ 90 w 400"/>
                    <a:gd name="T11" fmla="*/ 44 h 601"/>
                    <a:gd name="T12" fmla="*/ 84 w 400"/>
                    <a:gd name="T13" fmla="*/ 43 h 601"/>
                    <a:gd name="T14" fmla="*/ 78 w 400"/>
                    <a:gd name="T15" fmla="*/ 41 h 601"/>
                    <a:gd name="T16" fmla="*/ 72 w 400"/>
                    <a:gd name="T17" fmla="*/ 39 h 601"/>
                    <a:gd name="T18" fmla="*/ 65 w 400"/>
                    <a:gd name="T19" fmla="*/ 36 h 601"/>
                    <a:gd name="T20" fmla="*/ 57 w 400"/>
                    <a:gd name="T21" fmla="*/ 31 h 601"/>
                    <a:gd name="T22" fmla="*/ 53 w 400"/>
                    <a:gd name="T23" fmla="*/ 26 h 601"/>
                    <a:gd name="T24" fmla="*/ 58 w 400"/>
                    <a:gd name="T25" fmla="*/ 55 h 601"/>
                    <a:gd name="T26" fmla="*/ 62 w 400"/>
                    <a:gd name="T27" fmla="*/ 61 h 601"/>
                    <a:gd name="T28" fmla="*/ 67 w 400"/>
                    <a:gd name="T29" fmla="*/ 68 h 601"/>
                    <a:gd name="T30" fmla="*/ 71 w 400"/>
                    <a:gd name="T31" fmla="*/ 76 h 601"/>
                    <a:gd name="T32" fmla="*/ 74 w 400"/>
                    <a:gd name="T33" fmla="*/ 85 h 601"/>
                    <a:gd name="T34" fmla="*/ 75 w 400"/>
                    <a:gd name="T35" fmla="*/ 93 h 601"/>
                    <a:gd name="T36" fmla="*/ 69 w 400"/>
                    <a:gd name="T37" fmla="*/ 148 h 601"/>
                    <a:gd name="T38" fmla="*/ 64 w 400"/>
                    <a:gd name="T39" fmla="*/ 140 h 601"/>
                    <a:gd name="T40" fmla="*/ 60 w 400"/>
                    <a:gd name="T41" fmla="*/ 131 h 601"/>
                    <a:gd name="T42" fmla="*/ 59 w 400"/>
                    <a:gd name="T43" fmla="*/ 124 h 601"/>
                    <a:gd name="T44" fmla="*/ 58 w 400"/>
                    <a:gd name="T45" fmla="*/ 118 h 601"/>
                    <a:gd name="T46" fmla="*/ 57 w 400"/>
                    <a:gd name="T47" fmla="*/ 112 h 601"/>
                    <a:gd name="T48" fmla="*/ 58 w 400"/>
                    <a:gd name="T49" fmla="*/ 103 h 601"/>
                    <a:gd name="T50" fmla="*/ 60 w 400"/>
                    <a:gd name="T51" fmla="*/ 96 h 601"/>
                    <a:gd name="T52" fmla="*/ 43 w 400"/>
                    <a:gd name="T53" fmla="*/ 73 h 601"/>
                    <a:gd name="T54" fmla="*/ 42 w 400"/>
                    <a:gd name="T55" fmla="*/ 80 h 601"/>
                    <a:gd name="T56" fmla="*/ 40 w 400"/>
                    <a:gd name="T57" fmla="*/ 88 h 601"/>
                    <a:gd name="T58" fmla="*/ 39 w 400"/>
                    <a:gd name="T59" fmla="*/ 93 h 601"/>
                    <a:gd name="T60" fmla="*/ 36 w 400"/>
                    <a:gd name="T61" fmla="*/ 99 h 601"/>
                    <a:gd name="T62" fmla="*/ 29 w 400"/>
                    <a:gd name="T63" fmla="*/ 106 h 601"/>
                    <a:gd name="T64" fmla="*/ 21 w 400"/>
                    <a:gd name="T65" fmla="*/ 115 h 601"/>
                    <a:gd name="T66" fmla="*/ 15 w 400"/>
                    <a:gd name="T67" fmla="*/ 121 h 601"/>
                    <a:gd name="T68" fmla="*/ 15 w 400"/>
                    <a:gd name="T69" fmla="*/ 115 h 601"/>
                    <a:gd name="T70" fmla="*/ 17 w 400"/>
                    <a:gd name="T71" fmla="*/ 106 h 601"/>
                    <a:gd name="T72" fmla="*/ 20 w 400"/>
                    <a:gd name="T73" fmla="*/ 98 h 601"/>
                    <a:gd name="T74" fmla="*/ 23 w 400"/>
                    <a:gd name="T75" fmla="*/ 92 h 601"/>
                    <a:gd name="T76" fmla="*/ 21 w 400"/>
                    <a:gd name="T77" fmla="*/ 26 h 601"/>
                    <a:gd name="T78" fmla="*/ 9 w 400"/>
                    <a:gd name="T79" fmla="*/ 59 h 601"/>
                    <a:gd name="T80" fmla="*/ 6 w 400"/>
                    <a:gd name="T81" fmla="*/ 52 h 601"/>
                    <a:gd name="T82" fmla="*/ 3 w 400"/>
                    <a:gd name="T83" fmla="*/ 47 h 601"/>
                    <a:gd name="T84" fmla="*/ 2 w 400"/>
                    <a:gd name="T85" fmla="*/ 40 h 601"/>
                    <a:gd name="T86" fmla="*/ 1 w 400"/>
                    <a:gd name="T87" fmla="*/ 33 h 601"/>
                    <a:gd name="T88" fmla="*/ 1 w 400"/>
                    <a:gd name="T89" fmla="*/ 27 h 601"/>
                    <a:gd name="T90" fmla="*/ 3 w 400"/>
                    <a:gd name="T91" fmla="*/ 20 h 601"/>
                    <a:gd name="T92" fmla="*/ 8 w 400"/>
                    <a:gd name="T93" fmla="*/ 14 h 601"/>
                    <a:gd name="T94" fmla="*/ 15 w 400"/>
                    <a:gd name="T95" fmla="*/ 7 h 601"/>
                    <a:gd name="T96" fmla="*/ 23 w 400"/>
                    <a:gd name="T97" fmla="*/ 3 h 601"/>
                    <a:gd name="T98" fmla="*/ 28 w 400"/>
                    <a:gd name="T99" fmla="*/ 1 h 601"/>
                    <a:gd name="T100" fmla="*/ 35 w 400"/>
                    <a:gd name="T101" fmla="*/ 0 h 601"/>
                    <a:gd name="T102" fmla="*/ 40 w 400"/>
                    <a:gd name="T103" fmla="*/ 1 h 601"/>
                    <a:gd name="T104" fmla="*/ 46 w 400"/>
                    <a:gd name="T105" fmla="*/ 3 h 601"/>
                    <a:gd name="T106" fmla="*/ 51 w 400"/>
                    <a:gd name="T107" fmla="*/ 5 h 6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601"/>
                    <a:gd name="T164" fmla="*/ 400 w 400"/>
                    <a:gd name="T165" fmla="*/ 601 h 6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601">
                      <a:moveTo>
                        <a:pt x="205" y="19"/>
                      </a:moveTo>
                      <a:lnTo>
                        <a:pt x="212" y="23"/>
                      </a:lnTo>
                      <a:lnTo>
                        <a:pt x="220" y="30"/>
                      </a:lnTo>
                      <a:lnTo>
                        <a:pt x="226" y="36"/>
                      </a:lnTo>
                      <a:lnTo>
                        <a:pt x="234" y="44"/>
                      </a:lnTo>
                      <a:lnTo>
                        <a:pt x="240" y="50"/>
                      </a:lnTo>
                      <a:lnTo>
                        <a:pt x="248" y="58"/>
                      </a:lnTo>
                      <a:lnTo>
                        <a:pt x="251" y="62"/>
                      </a:lnTo>
                      <a:lnTo>
                        <a:pt x="255" y="67"/>
                      </a:lnTo>
                      <a:lnTo>
                        <a:pt x="259" y="71"/>
                      </a:lnTo>
                      <a:lnTo>
                        <a:pt x="261" y="75"/>
                      </a:lnTo>
                      <a:lnTo>
                        <a:pt x="268" y="82"/>
                      </a:lnTo>
                      <a:lnTo>
                        <a:pt x="273" y="89"/>
                      </a:lnTo>
                      <a:lnTo>
                        <a:pt x="278" y="96"/>
                      </a:lnTo>
                      <a:lnTo>
                        <a:pt x="283" y="103"/>
                      </a:lnTo>
                      <a:lnTo>
                        <a:pt x="286" y="106"/>
                      </a:lnTo>
                      <a:lnTo>
                        <a:pt x="289" y="110"/>
                      </a:lnTo>
                      <a:lnTo>
                        <a:pt x="290" y="113"/>
                      </a:lnTo>
                      <a:lnTo>
                        <a:pt x="292" y="114"/>
                      </a:lnTo>
                      <a:lnTo>
                        <a:pt x="400" y="179"/>
                      </a:lnTo>
                      <a:lnTo>
                        <a:pt x="399" y="178"/>
                      </a:lnTo>
                      <a:lnTo>
                        <a:pt x="395" y="178"/>
                      </a:lnTo>
                      <a:lnTo>
                        <a:pt x="391" y="178"/>
                      </a:lnTo>
                      <a:lnTo>
                        <a:pt x="385" y="177"/>
                      </a:lnTo>
                      <a:lnTo>
                        <a:pt x="381" y="177"/>
                      </a:lnTo>
                      <a:lnTo>
                        <a:pt x="377" y="175"/>
                      </a:lnTo>
                      <a:lnTo>
                        <a:pt x="373" y="175"/>
                      </a:lnTo>
                      <a:lnTo>
                        <a:pt x="369" y="175"/>
                      </a:lnTo>
                      <a:lnTo>
                        <a:pt x="364" y="174"/>
                      </a:lnTo>
                      <a:lnTo>
                        <a:pt x="360" y="173"/>
                      </a:lnTo>
                      <a:lnTo>
                        <a:pt x="355" y="173"/>
                      </a:lnTo>
                      <a:lnTo>
                        <a:pt x="351" y="173"/>
                      </a:lnTo>
                      <a:lnTo>
                        <a:pt x="345" y="172"/>
                      </a:lnTo>
                      <a:lnTo>
                        <a:pt x="341" y="170"/>
                      </a:lnTo>
                      <a:lnTo>
                        <a:pt x="334" y="169"/>
                      </a:lnTo>
                      <a:lnTo>
                        <a:pt x="330" y="168"/>
                      </a:lnTo>
                      <a:lnTo>
                        <a:pt x="324" y="166"/>
                      </a:lnTo>
                      <a:lnTo>
                        <a:pt x="319" y="166"/>
                      </a:lnTo>
                      <a:lnTo>
                        <a:pt x="313" y="164"/>
                      </a:lnTo>
                      <a:lnTo>
                        <a:pt x="309" y="164"/>
                      </a:lnTo>
                      <a:lnTo>
                        <a:pt x="304" y="162"/>
                      </a:lnTo>
                      <a:lnTo>
                        <a:pt x="299" y="160"/>
                      </a:lnTo>
                      <a:lnTo>
                        <a:pt x="294" y="158"/>
                      </a:lnTo>
                      <a:lnTo>
                        <a:pt x="290" y="158"/>
                      </a:lnTo>
                      <a:lnTo>
                        <a:pt x="285" y="156"/>
                      </a:lnTo>
                      <a:lnTo>
                        <a:pt x="281" y="155"/>
                      </a:lnTo>
                      <a:lnTo>
                        <a:pt x="277" y="153"/>
                      </a:lnTo>
                      <a:lnTo>
                        <a:pt x="274" y="152"/>
                      </a:lnTo>
                      <a:lnTo>
                        <a:pt x="266" y="148"/>
                      </a:lnTo>
                      <a:lnTo>
                        <a:pt x="260" y="144"/>
                      </a:lnTo>
                      <a:lnTo>
                        <a:pt x="253" y="139"/>
                      </a:lnTo>
                      <a:lnTo>
                        <a:pt x="248" y="135"/>
                      </a:lnTo>
                      <a:lnTo>
                        <a:pt x="240" y="130"/>
                      </a:lnTo>
                      <a:lnTo>
                        <a:pt x="237" y="126"/>
                      </a:lnTo>
                      <a:lnTo>
                        <a:pt x="231" y="121"/>
                      </a:lnTo>
                      <a:lnTo>
                        <a:pt x="227" y="117"/>
                      </a:lnTo>
                      <a:lnTo>
                        <a:pt x="222" y="112"/>
                      </a:lnTo>
                      <a:lnTo>
                        <a:pt x="220" y="108"/>
                      </a:lnTo>
                      <a:lnTo>
                        <a:pt x="216" y="104"/>
                      </a:lnTo>
                      <a:lnTo>
                        <a:pt x="214" y="101"/>
                      </a:lnTo>
                      <a:lnTo>
                        <a:pt x="211" y="96"/>
                      </a:lnTo>
                      <a:lnTo>
                        <a:pt x="209" y="95"/>
                      </a:lnTo>
                      <a:lnTo>
                        <a:pt x="227" y="212"/>
                      </a:lnTo>
                      <a:lnTo>
                        <a:pt x="230" y="214"/>
                      </a:lnTo>
                      <a:lnTo>
                        <a:pt x="234" y="218"/>
                      </a:lnTo>
                      <a:lnTo>
                        <a:pt x="239" y="225"/>
                      </a:lnTo>
                      <a:lnTo>
                        <a:pt x="240" y="229"/>
                      </a:lnTo>
                      <a:lnTo>
                        <a:pt x="243" y="231"/>
                      </a:lnTo>
                      <a:lnTo>
                        <a:pt x="246" y="237"/>
                      </a:lnTo>
                      <a:lnTo>
                        <a:pt x="250" y="242"/>
                      </a:lnTo>
                      <a:lnTo>
                        <a:pt x="253" y="246"/>
                      </a:lnTo>
                      <a:lnTo>
                        <a:pt x="256" y="252"/>
                      </a:lnTo>
                      <a:lnTo>
                        <a:pt x="260" y="257"/>
                      </a:lnTo>
                      <a:lnTo>
                        <a:pt x="264" y="264"/>
                      </a:lnTo>
                      <a:lnTo>
                        <a:pt x="268" y="269"/>
                      </a:lnTo>
                      <a:lnTo>
                        <a:pt x="270" y="274"/>
                      </a:lnTo>
                      <a:lnTo>
                        <a:pt x="273" y="282"/>
                      </a:lnTo>
                      <a:lnTo>
                        <a:pt x="277" y="289"/>
                      </a:lnTo>
                      <a:lnTo>
                        <a:pt x="279" y="295"/>
                      </a:lnTo>
                      <a:lnTo>
                        <a:pt x="283" y="302"/>
                      </a:lnTo>
                      <a:lnTo>
                        <a:pt x="286" y="310"/>
                      </a:lnTo>
                      <a:lnTo>
                        <a:pt x="289" y="317"/>
                      </a:lnTo>
                      <a:lnTo>
                        <a:pt x="290" y="324"/>
                      </a:lnTo>
                      <a:lnTo>
                        <a:pt x="292" y="332"/>
                      </a:lnTo>
                      <a:lnTo>
                        <a:pt x="295" y="339"/>
                      </a:lnTo>
                      <a:lnTo>
                        <a:pt x="298" y="349"/>
                      </a:lnTo>
                      <a:lnTo>
                        <a:pt x="298" y="355"/>
                      </a:lnTo>
                      <a:lnTo>
                        <a:pt x="299" y="364"/>
                      </a:lnTo>
                      <a:lnTo>
                        <a:pt x="299" y="368"/>
                      </a:lnTo>
                      <a:lnTo>
                        <a:pt x="300" y="372"/>
                      </a:lnTo>
                      <a:lnTo>
                        <a:pt x="300" y="376"/>
                      </a:lnTo>
                      <a:lnTo>
                        <a:pt x="302" y="380"/>
                      </a:lnTo>
                      <a:lnTo>
                        <a:pt x="281" y="601"/>
                      </a:lnTo>
                      <a:lnTo>
                        <a:pt x="277" y="596"/>
                      </a:lnTo>
                      <a:lnTo>
                        <a:pt x="273" y="591"/>
                      </a:lnTo>
                      <a:lnTo>
                        <a:pt x="269" y="586"/>
                      </a:lnTo>
                      <a:lnTo>
                        <a:pt x="266" y="580"/>
                      </a:lnTo>
                      <a:lnTo>
                        <a:pt x="261" y="574"/>
                      </a:lnTo>
                      <a:lnTo>
                        <a:pt x="259" y="566"/>
                      </a:lnTo>
                      <a:lnTo>
                        <a:pt x="256" y="560"/>
                      </a:lnTo>
                      <a:lnTo>
                        <a:pt x="253" y="553"/>
                      </a:lnTo>
                      <a:lnTo>
                        <a:pt x="251" y="545"/>
                      </a:lnTo>
                      <a:lnTo>
                        <a:pt x="248" y="537"/>
                      </a:lnTo>
                      <a:lnTo>
                        <a:pt x="246" y="528"/>
                      </a:lnTo>
                      <a:lnTo>
                        <a:pt x="243" y="522"/>
                      </a:lnTo>
                      <a:lnTo>
                        <a:pt x="242" y="517"/>
                      </a:lnTo>
                      <a:lnTo>
                        <a:pt x="240" y="513"/>
                      </a:lnTo>
                      <a:lnTo>
                        <a:pt x="239" y="509"/>
                      </a:lnTo>
                      <a:lnTo>
                        <a:pt x="239" y="505"/>
                      </a:lnTo>
                      <a:lnTo>
                        <a:pt x="237" y="496"/>
                      </a:lnTo>
                      <a:lnTo>
                        <a:pt x="237" y="489"/>
                      </a:lnTo>
                      <a:lnTo>
                        <a:pt x="235" y="484"/>
                      </a:lnTo>
                      <a:lnTo>
                        <a:pt x="234" y="480"/>
                      </a:lnTo>
                      <a:lnTo>
                        <a:pt x="234" y="475"/>
                      </a:lnTo>
                      <a:lnTo>
                        <a:pt x="234" y="471"/>
                      </a:lnTo>
                      <a:lnTo>
                        <a:pt x="233" y="467"/>
                      </a:lnTo>
                      <a:lnTo>
                        <a:pt x="231" y="463"/>
                      </a:lnTo>
                      <a:lnTo>
                        <a:pt x="231" y="459"/>
                      </a:lnTo>
                      <a:lnTo>
                        <a:pt x="231" y="455"/>
                      </a:lnTo>
                      <a:lnTo>
                        <a:pt x="231" y="446"/>
                      </a:lnTo>
                      <a:lnTo>
                        <a:pt x="231" y="440"/>
                      </a:lnTo>
                      <a:lnTo>
                        <a:pt x="231" y="431"/>
                      </a:lnTo>
                      <a:lnTo>
                        <a:pt x="231" y="424"/>
                      </a:lnTo>
                      <a:lnTo>
                        <a:pt x="231" y="416"/>
                      </a:lnTo>
                      <a:lnTo>
                        <a:pt x="233" y="410"/>
                      </a:lnTo>
                      <a:lnTo>
                        <a:pt x="234" y="403"/>
                      </a:lnTo>
                      <a:lnTo>
                        <a:pt x="235" y="397"/>
                      </a:lnTo>
                      <a:lnTo>
                        <a:pt x="237" y="392"/>
                      </a:lnTo>
                      <a:lnTo>
                        <a:pt x="239" y="385"/>
                      </a:lnTo>
                      <a:lnTo>
                        <a:pt x="240" y="381"/>
                      </a:lnTo>
                      <a:lnTo>
                        <a:pt x="244" y="377"/>
                      </a:lnTo>
                      <a:lnTo>
                        <a:pt x="171" y="280"/>
                      </a:lnTo>
                      <a:lnTo>
                        <a:pt x="171" y="281"/>
                      </a:lnTo>
                      <a:lnTo>
                        <a:pt x="171" y="284"/>
                      </a:lnTo>
                      <a:lnTo>
                        <a:pt x="171" y="289"/>
                      </a:lnTo>
                      <a:lnTo>
                        <a:pt x="171" y="294"/>
                      </a:lnTo>
                      <a:lnTo>
                        <a:pt x="170" y="298"/>
                      </a:lnTo>
                      <a:lnTo>
                        <a:pt x="169" y="306"/>
                      </a:lnTo>
                      <a:lnTo>
                        <a:pt x="169" y="312"/>
                      </a:lnTo>
                      <a:lnTo>
                        <a:pt x="168" y="320"/>
                      </a:lnTo>
                      <a:lnTo>
                        <a:pt x="166" y="328"/>
                      </a:lnTo>
                      <a:lnTo>
                        <a:pt x="164" y="336"/>
                      </a:lnTo>
                      <a:lnTo>
                        <a:pt x="162" y="339"/>
                      </a:lnTo>
                      <a:lnTo>
                        <a:pt x="162" y="345"/>
                      </a:lnTo>
                      <a:lnTo>
                        <a:pt x="160" y="349"/>
                      </a:lnTo>
                      <a:lnTo>
                        <a:pt x="160" y="354"/>
                      </a:lnTo>
                      <a:lnTo>
                        <a:pt x="158" y="356"/>
                      </a:lnTo>
                      <a:lnTo>
                        <a:pt x="157" y="362"/>
                      </a:lnTo>
                      <a:lnTo>
                        <a:pt x="155" y="366"/>
                      </a:lnTo>
                      <a:lnTo>
                        <a:pt x="153" y="371"/>
                      </a:lnTo>
                      <a:lnTo>
                        <a:pt x="152" y="375"/>
                      </a:lnTo>
                      <a:lnTo>
                        <a:pt x="149" y="379"/>
                      </a:lnTo>
                      <a:lnTo>
                        <a:pt x="148" y="384"/>
                      </a:lnTo>
                      <a:lnTo>
                        <a:pt x="147" y="388"/>
                      </a:lnTo>
                      <a:lnTo>
                        <a:pt x="143" y="393"/>
                      </a:lnTo>
                      <a:lnTo>
                        <a:pt x="139" y="398"/>
                      </a:lnTo>
                      <a:lnTo>
                        <a:pt x="134" y="403"/>
                      </a:lnTo>
                      <a:lnTo>
                        <a:pt x="130" y="410"/>
                      </a:lnTo>
                      <a:lnTo>
                        <a:pt x="123" y="416"/>
                      </a:lnTo>
                      <a:lnTo>
                        <a:pt x="118" y="423"/>
                      </a:lnTo>
                      <a:lnTo>
                        <a:pt x="110" y="431"/>
                      </a:lnTo>
                      <a:lnTo>
                        <a:pt x="105" y="437"/>
                      </a:lnTo>
                      <a:lnTo>
                        <a:pt x="99" y="444"/>
                      </a:lnTo>
                      <a:lnTo>
                        <a:pt x="91" y="450"/>
                      </a:lnTo>
                      <a:lnTo>
                        <a:pt x="84" y="457"/>
                      </a:lnTo>
                      <a:lnTo>
                        <a:pt x="79" y="463"/>
                      </a:lnTo>
                      <a:lnTo>
                        <a:pt x="73" y="468"/>
                      </a:lnTo>
                      <a:lnTo>
                        <a:pt x="67" y="474"/>
                      </a:lnTo>
                      <a:lnTo>
                        <a:pt x="63" y="479"/>
                      </a:lnTo>
                      <a:lnTo>
                        <a:pt x="61" y="483"/>
                      </a:lnTo>
                      <a:lnTo>
                        <a:pt x="60" y="478"/>
                      </a:lnTo>
                      <a:lnTo>
                        <a:pt x="60" y="474"/>
                      </a:lnTo>
                      <a:lnTo>
                        <a:pt x="60" y="468"/>
                      </a:lnTo>
                      <a:lnTo>
                        <a:pt x="60" y="465"/>
                      </a:lnTo>
                      <a:lnTo>
                        <a:pt x="60" y="457"/>
                      </a:lnTo>
                      <a:lnTo>
                        <a:pt x="60" y="450"/>
                      </a:lnTo>
                      <a:lnTo>
                        <a:pt x="60" y="442"/>
                      </a:lnTo>
                      <a:lnTo>
                        <a:pt x="61" y="436"/>
                      </a:lnTo>
                      <a:lnTo>
                        <a:pt x="63" y="429"/>
                      </a:lnTo>
                      <a:lnTo>
                        <a:pt x="66" y="423"/>
                      </a:lnTo>
                      <a:lnTo>
                        <a:pt x="67" y="416"/>
                      </a:lnTo>
                      <a:lnTo>
                        <a:pt x="70" y="410"/>
                      </a:lnTo>
                      <a:lnTo>
                        <a:pt x="73" y="402"/>
                      </a:lnTo>
                      <a:lnTo>
                        <a:pt x="78" y="394"/>
                      </a:lnTo>
                      <a:lnTo>
                        <a:pt x="79" y="390"/>
                      </a:lnTo>
                      <a:lnTo>
                        <a:pt x="82" y="385"/>
                      </a:lnTo>
                      <a:lnTo>
                        <a:pt x="84" y="381"/>
                      </a:lnTo>
                      <a:lnTo>
                        <a:pt x="86" y="377"/>
                      </a:lnTo>
                      <a:lnTo>
                        <a:pt x="88" y="372"/>
                      </a:lnTo>
                      <a:lnTo>
                        <a:pt x="91" y="366"/>
                      </a:lnTo>
                      <a:lnTo>
                        <a:pt x="93" y="360"/>
                      </a:lnTo>
                      <a:lnTo>
                        <a:pt x="96" y="355"/>
                      </a:lnTo>
                      <a:lnTo>
                        <a:pt x="89" y="211"/>
                      </a:lnTo>
                      <a:lnTo>
                        <a:pt x="76" y="208"/>
                      </a:lnTo>
                      <a:lnTo>
                        <a:pt x="83" y="101"/>
                      </a:lnTo>
                      <a:lnTo>
                        <a:pt x="45" y="132"/>
                      </a:lnTo>
                      <a:lnTo>
                        <a:pt x="47" y="224"/>
                      </a:lnTo>
                      <a:lnTo>
                        <a:pt x="39" y="237"/>
                      </a:lnTo>
                      <a:lnTo>
                        <a:pt x="37" y="237"/>
                      </a:lnTo>
                      <a:lnTo>
                        <a:pt x="36" y="234"/>
                      </a:lnTo>
                      <a:lnTo>
                        <a:pt x="34" y="230"/>
                      </a:lnTo>
                      <a:lnTo>
                        <a:pt x="32" y="226"/>
                      </a:lnTo>
                      <a:lnTo>
                        <a:pt x="28" y="220"/>
                      </a:lnTo>
                      <a:lnTo>
                        <a:pt x="24" y="212"/>
                      </a:lnTo>
                      <a:lnTo>
                        <a:pt x="23" y="208"/>
                      </a:lnTo>
                      <a:lnTo>
                        <a:pt x="22" y="204"/>
                      </a:lnTo>
                      <a:lnTo>
                        <a:pt x="19" y="200"/>
                      </a:lnTo>
                      <a:lnTo>
                        <a:pt x="18" y="196"/>
                      </a:lnTo>
                      <a:lnTo>
                        <a:pt x="17" y="191"/>
                      </a:lnTo>
                      <a:lnTo>
                        <a:pt x="14" y="186"/>
                      </a:lnTo>
                      <a:lnTo>
                        <a:pt x="13" y="181"/>
                      </a:lnTo>
                      <a:lnTo>
                        <a:pt x="11" y="175"/>
                      </a:lnTo>
                      <a:lnTo>
                        <a:pt x="9" y="169"/>
                      </a:lnTo>
                      <a:lnTo>
                        <a:pt x="8" y="165"/>
                      </a:lnTo>
                      <a:lnTo>
                        <a:pt x="5" y="158"/>
                      </a:lnTo>
                      <a:lnTo>
                        <a:pt x="5" y="155"/>
                      </a:lnTo>
                      <a:lnTo>
                        <a:pt x="4" y="148"/>
                      </a:lnTo>
                      <a:lnTo>
                        <a:pt x="2" y="143"/>
                      </a:lnTo>
                      <a:lnTo>
                        <a:pt x="1" y="138"/>
                      </a:lnTo>
                      <a:lnTo>
                        <a:pt x="1" y="132"/>
                      </a:lnTo>
                      <a:lnTo>
                        <a:pt x="0" y="126"/>
                      </a:lnTo>
                      <a:lnTo>
                        <a:pt x="0" y="121"/>
                      </a:lnTo>
                      <a:lnTo>
                        <a:pt x="0" y="116"/>
                      </a:lnTo>
                      <a:lnTo>
                        <a:pt x="0" y="112"/>
                      </a:lnTo>
                      <a:lnTo>
                        <a:pt x="2" y="105"/>
                      </a:lnTo>
                      <a:lnTo>
                        <a:pt x="4" y="100"/>
                      </a:lnTo>
                      <a:lnTo>
                        <a:pt x="6" y="93"/>
                      </a:lnTo>
                      <a:lnTo>
                        <a:pt x="9" y="89"/>
                      </a:lnTo>
                      <a:lnTo>
                        <a:pt x="11" y="84"/>
                      </a:lnTo>
                      <a:lnTo>
                        <a:pt x="14" y="78"/>
                      </a:lnTo>
                      <a:lnTo>
                        <a:pt x="18" y="74"/>
                      </a:lnTo>
                      <a:lnTo>
                        <a:pt x="22" y="69"/>
                      </a:lnTo>
                      <a:lnTo>
                        <a:pt x="24" y="63"/>
                      </a:lnTo>
                      <a:lnTo>
                        <a:pt x="28" y="58"/>
                      </a:lnTo>
                      <a:lnTo>
                        <a:pt x="32" y="53"/>
                      </a:lnTo>
                      <a:lnTo>
                        <a:pt x="37" y="49"/>
                      </a:lnTo>
                      <a:lnTo>
                        <a:pt x="43" y="43"/>
                      </a:lnTo>
                      <a:lnTo>
                        <a:pt x="49" y="37"/>
                      </a:lnTo>
                      <a:lnTo>
                        <a:pt x="56" y="32"/>
                      </a:lnTo>
                      <a:lnTo>
                        <a:pt x="63" y="27"/>
                      </a:lnTo>
                      <a:lnTo>
                        <a:pt x="70" y="20"/>
                      </a:lnTo>
                      <a:lnTo>
                        <a:pt x="79" y="15"/>
                      </a:lnTo>
                      <a:lnTo>
                        <a:pt x="82" y="14"/>
                      </a:lnTo>
                      <a:lnTo>
                        <a:pt x="87" y="11"/>
                      </a:lnTo>
                      <a:lnTo>
                        <a:pt x="91" y="10"/>
                      </a:lnTo>
                      <a:lnTo>
                        <a:pt x="96" y="9"/>
                      </a:lnTo>
                      <a:lnTo>
                        <a:pt x="100" y="6"/>
                      </a:lnTo>
                      <a:lnTo>
                        <a:pt x="105" y="5"/>
                      </a:lnTo>
                      <a:lnTo>
                        <a:pt x="109" y="4"/>
                      </a:lnTo>
                      <a:lnTo>
                        <a:pt x="114" y="4"/>
                      </a:lnTo>
                      <a:lnTo>
                        <a:pt x="118" y="1"/>
                      </a:lnTo>
                      <a:lnTo>
                        <a:pt x="123" y="1"/>
                      </a:lnTo>
                      <a:lnTo>
                        <a:pt x="127" y="1"/>
                      </a:lnTo>
                      <a:lnTo>
                        <a:pt x="132" y="1"/>
                      </a:lnTo>
                      <a:lnTo>
                        <a:pt x="138" y="0"/>
                      </a:lnTo>
                      <a:lnTo>
                        <a:pt x="142" y="0"/>
                      </a:lnTo>
                      <a:lnTo>
                        <a:pt x="147" y="0"/>
                      </a:lnTo>
                      <a:lnTo>
                        <a:pt x="152" y="1"/>
                      </a:lnTo>
                      <a:lnTo>
                        <a:pt x="156" y="1"/>
                      </a:lnTo>
                      <a:lnTo>
                        <a:pt x="160" y="2"/>
                      </a:lnTo>
                      <a:lnTo>
                        <a:pt x="165" y="4"/>
                      </a:lnTo>
                      <a:lnTo>
                        <a:pt x="170" y="5"/>
                      </a:lnTo>
                      <a:lnTo>
                        <a:pt x="174" y="5"/>
                      </a:lnTo>
                      <a:lnTo>
                        <a:pt x="178" y="7"/>
                      </a:lnTo>
                      <a:lnTo>
                        <a:pt x="183" y="9"/>
                      </a:lnTo>
                      <a:lnTo>
                        <a:pt x="187" y="10"/>
                      </a:lnTo>
                      <a:lnTo>
                        <a:pt x="191" y="13"/>
                      </a:lnTo>
                      <a:lnTo>
                        <a:pt x="196" y="14"/>
                      </a:lnTo>
                      <a:lnTo>
                        <a:pt x="200" y="17"/>
                      </a:lnTo>
                      <a:lnTo>
                        <a:pt x="20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87" name="Freeform 189"/>
                <p:cNvSpPr>
                  <a:spLocks/>
                </p:cNvSpPr>
                <p:nvPr/>
              </p:nvSpPr>
              <p:spPr bwMode="auto">
                <a:xfrm>
                  <a:off x="4257" y="1451"/>
                  <a:ext cx="15" cy="14"/>
                </a:xfrm>
                <a:custGeom>
                  <a:avLst/>
                  <a:gdLst>
                    <a:gd name="T0" fmla="*/ 2 w 31"/>
                    <a:gd name="T1" fmla="*/ 0 h 27"/>
                    <a:gd name="T2" fmla="*/ 2 w 31"/>
                    <a:gd name="T3" fmla="*/ 1 h 27"/>
                    <a:gd name="T4" fmla="*/ 3 w 31"/>
                    <a:gd name="T5" fmla="*/ 2 h 27"/>
                    <a:gd name="T6" fmla="*/ 4 w 31"/>
                    <a:gd name="T7" fmla="*/ 3 h 27"/>
                    <a:gd name="T8" fmla="*/ 5 w 31"/>
                    <a:gd name="T9" fmla="*/ 5 h 27"/>
                    <a:gd name="T10" fmla="*/ 6 w 31"/>
                    <a:gd name="T11" fmla="*/ 6 h 27"/>
                    <a:gd name="T12" fmla="*/ 7 w 31"/>
                    <a:gd name="T13" fmla="*/ 7 h 27"/>
                    <a:gd name="T14" fmla="*/ 0 w 31"/>
                    <a:gd name="T15" fmla="*/ 5 h 27"/>
                    <a:gd name="T16" fmla="*/ 2 w 31"/>
                    <a:gd name="T17" fmla="*/ 0 h 27"/>
                    <a:gd name="T18" fmla="*/ 2 w 3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8" y="0"/>
                      </a:moveTo>
                      <a:lnTo>
                        <a:pt x="9" y="2"/>
                      </a:lnTo>
                      <a:lnTo>
                        <a:pt x="13" y="7"/>
                      </a:lnTo>
                      <a:lnTo>
                        <a:pt x="16" y="11"/>
                      </a:lnTo>
                      <a:lnTo>
                        <a:pt x="21" y="17"/>
                      </a:lnTo>
                      <a:lnTo>
                        <a:pt x="25" y="22"/>
                      </a:lnTo>
                      <a:lnTo>
                        <a:pt x="31" y="27"/>
                      </a:lnTo>
                      <a:lnTo>
                        <a:pt x="0" y="1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88" name="Freeform 190"/>
                <p:cNvSpPr>
                  <a:spLocks/>
                </p:cNvSpPr>
                <p:nvPr/>
              </p:nvSpPr>
              <p:spPr bwMode="auto">
                <a:xfrm>
                  <a:off x="4151" y="1391"/>
                  <a:ext cx="9" cy="15"/>
                </a:xfrm>
                <a:custGeom>
                  <a:avLst/>
                  <a:gdLst>
                    <a:gd name="T0" fmla="*/ 4 w 19"/>
                    <a:gd name="T1" fmla="*/ 0 h 31"/>
                    <a:gd name="T2" fmla="*/ 2 w 19"/>
                    <a:gd name="T3" fmla="*/ 7 h 31"/>
                    <a:gd name="T4" fmla="*/ 2 w 19"/>
                    <a:gd name="T5" fmla="*/ 7 h 31"/>
                    <a:gd name="T6" fmla="*/ 1 w 19"/>
                    <a:gd name="T7" fmla="*/ 7 h 31"/>
                    <a:gd name="T8" fmla="*/ 1 w 19"/>
                    <a:gd name="T9" fmla="*/ 5 h 31"/>
                    <a:gd name="T10" fmla="*/ 0 w 19"/>
                    <a:gd name="T11" fmla="*/ 4 h 31"/>
                    <a:gd name="T12" fmla="*/ 0 w 19"/>
                    <a:gd name="T13" fmla="*/ 3 h 31"/>
                    <a:gd name="T14" fmla="*/ 0 w 19"/>
                    <a:gd name="T15" fmla="*/ 2 h 31"/>
                    <a:gd name="T16" fmla="*/ 0 w 19"/>
                    <a:gd name="T17" fmla="*/ 1 h 31"/>
                    <a:gd name="T18" fmla="*/ 0 w 19"/>
                    <a:gd name="T19" fmla="*/ 1 h 31"/>
                    <a:gd name="T20" fmla="*/ 2 w 19"/>
                    <a:gd name="T21" fmla="*/ 0 h 31"/>
                    <a:gd name="T22" fmla="*/ 4 w 19"/>
                    <a:gd name="T23" fmla="*/ 0 h 31"/>
                    <a:gd name="T24" fmla="*/ 4 w 1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1"/>
                    <a:gd name="T41" fmla="*/ 19 w 1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1">
                      <a:moveTo>
                        <a:pt x="19" y="0"/>
                      </a:moveTo>
                      <a:lnTo>
                        <a:pt x="11" y="31"/>
                      </a:lnTo>
                      <a:lnTo>
                        <a:pt x="8" y="31"/>
                      </a:lnTo>
                      <a:lnTo>
                        <a:pt x="7" y="28"/>
                      </a:lnTo>
                      <a:lnTo>
                        <a:pt x="4" y="23"/>
                      </a:lnTo>
                      <a:lnTo>
                        <a:pt x="3" y="19"/>
                      </a:lnTo>
                      <a:lnTo>
                        <a:pt x="2" y="13"/>
                      </a:lnTo>
                      <a:lnTo>
                        <a:pt x="0" y="9"/>
                      </a:lnTo>
                      <a:lnTo>
                        <a:pt x="0" y="5"/>
                      </a:lnTo>
                      <a:lnTo>
                        <a:pt x="9"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89" name="Freeform 191"/>
                <p:cNvSpPr>
                  <a:spLocks/>
                </p:cNvSpPr>
                <p:nvPr/>
              </p:nvSpPr>
              <p:spPr bwMode="auto">
                <a:xfrm>
                  <a:off x="4184" y="1162"/>
                  <a:ext cx="22" cy="38"/>
                </a:xfrm>
                <a:custGeom>
                  <a:avLst/>
                  <a:gdLst>
                    <a:gd name="T0" fmla="*/ 0 w 45"/>
                    <a:gd name="T1" fmla="*/ 0 h 76"/>
                    <a:gd name="T2" fmla="*/ 6 w 45"/>
                    <a:gd name="T3" fmla="*/ 1 h 76"/>
                    <a:gd name="T4" fmla="*/ 8 w 45"/>
                    <a:gd name="T5" fmla="*/ 0 h 76"/>
                    <a:gd name="T6" fmla="*/ 11 w 45"/>
                    <a:gd name="T7" fmla="*/ 18 h 76"/>
                    <a:gd name="T8" fmla="*/ 8 w 45"/>
                    <a:gd name="T9" fmla="*/ 19 h 76"/>
                    <a:gd name="T10" fmla="*/ 5 w 45"/>
                    <a:gd name="T11" fmla="*/ 18 h 76"/>
                    <a:gd name="T12" fmla="*/ 0 w 45"/>
                    <a:gd name="T13" fmla="*/ 0 h 76"/>
                    <a:gd name="T14" fmla="*/ 0 w 45"/>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76"/>
                    <a:gd name="T26" fmla="*/ 45 w 45"/>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76">
                      <a:moveTo>
                        <a:pt x="0" y="0"/>
                      </a:moveTo>
                      <a:lnTo>
                        <a:pt x="24" y="6"/>
                      </a:lnTo>
                      <a:lnTo>
                        <a:pt x="34" y="0"/>
                      </a:lnTo>
                      <a:lnTo>
                        <a:pt x="45" y="71"/>
                      </a:lnTo>
                      <a:lnTo>
                        <a:pt x="34" y="76"/>
                      </a:lnTo>
                      <a:lnTo>
                        <a:pt x="20" y="6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90" name="Freeform 192"/>
                <p:cNvSpPr>
                  <a:spLocks/>
                </p:cNvSpPr>
                <p:nvPr/>
              </p:nvSpPr>
              <p:spPr bwMode="auto">
                <a:xfrm>
                  <a:off x="4193" y="1167"/>
                  <a:ext cx="13" cy="66"/>
                </a:xfrm>
                <a:custGeom>
                  <a:avLst/>
                  <a:gdLst>
                    <a:gd name="T0" fmla="*/ 1 w 25"/>
                    <a:gd name="T1" fmla="*/ 0 h 130"/>
                    <a:gd name="T2" fmla="*/ 0 w 25"/>
                    <a:gd name="T3" fmla="*/ 3 h 130"/>
                    <a:gd name="T4" fmla="*/ 1 w 25"/>
                    <a:gd name="T5" fmla="*/ 4 h 130"/>
                    <a:gd name="T6" fmla="*/ 0 w 25"/>
                    <a:gd name="T7" fmla="*/ 15 h 130"/>
                    <a:gd name="T8" fmla="*/ 6 w 25"/>
                    <a:gd name="T9" fmla="*/ 34 h 130"/>
                    <a:gd name="T10" fmla="*/ 7 w 25"/>
                    <a:gd name="T11" fmla="*/ 15 h 130"/>
                    <a:gd name="T12" fmla="*/ 2 w 25"/>
                    <a:gd name="T13" fmla="*/ 4 h 130"/>
                    <a:gd name="T14" fmla="*/ 3 w 25"/>
                    <a:gd name="T15" fmla="*/ 3 h 130"/>
                    <a:gd name="T16" fmla="*/ 1 w 25"/>
                    <a:gd name="T17" fmla="*/ 0 h 130"/>
                    <a:gd name="T18" fmla="*/ 1 w 25"/>
                    <a:gd name="T19" fmla="*/ 0 h 130"/>
                    <a:gd name="T20" fmla="*/ 1 w 25"/>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0"/>
                    <a:gd name="T35" fmla="*/ 25 w 2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0">
                      <a:moveTo>
                        <a:pt x="1" y="0"/>
                      </a:moveTo>
                      <a:lnTo>
                        <a:pt x="0" y="9"/>
                      </a:lnTo>
                      <a:lnTo>
                        <a:pt x="4" y="15"/>
                      </a:lnTo>
                      <a:lnTo>
                        <a:pt x="0" y="60"/>
                      </a:lnTo>
                      <a:lnTo>
                        <a:pt x="23" y="130"/>
                      </a:lnTo>
                      <a:lnTo>
                        <a:pt x="25" y="60"/>
                      </a:lnTo>
                      <a:lnTo>
                        <a:pt x="8" y="15"/>
                      </a:lnTo>
                      <a:lnTo>
                        <a:pt x="10" y="9"/>
                      </a:lnTo>
                      <a:lnTo>
                        <a:pt x="4" y="0"/>
                      </a:lnTo>
                      <a:lnTo>
                        <a:pt x="1" y="0"/>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91" name="Freeform 193"/>
                <p:cNvSpPr>
                  <a:spLocks/>
                </p:cNvSpPr>
                <p:nvPr/>
              </p:nvSpPr>
              <p:spPr bwMode="auto">
                <a:xfrm>
                  <a:off x="4244" y="1291"/>
                  <a:ext cx="25" cy="108"/>
                </a:xfrm>
                <a:custGeom>
                  <a:avLst/>
                  <a:gdLst>
                    <a:gd name="T0" fmla="*/ 0 w 50"/>
                    <a:gd name="T1" fmla="*/ 0 h 216"/>
                    <a:gd name="T2" fmla="*/ 1 w 50"/>
                    <a:gd name="T3" fmla="*/ 1 h 216"/>
                    <a:gd name="T4" fmla="*/ 3 w 50"/>
                    <a:gd name="T5" fmla="*/ 3 h 216"/>
                    <a:gd name="T6" fmla="*/ 4 w 50"/>
                    <a:gd name="T7" fmla="*/ 6 h 216"/>
                    <a:gd name="T8" fmla="*/ 5 w 50"/>
                    <a:gd name="T9" fmla="*/ 7 h 216"/>
                    <a:gd name="T10" fmla="*/ 6 w 50"/>
                    <a:gd name="T11" fmla="*/ 10 h 216"/>
                    <a:gd name="T12" fmla="*/ 7 w 50"/>
                    <a:gd name="T13" fmla="*/ 12 h 216"/>
                    <a:gd name="T14" fmla="*/ 9 w 50"/>
                    <a:gd name="T15" fmla="*/ 14 h 216"/>
                    <a:gd name="T16" fmla="*/ 10 w 50"/>
                    <a:gd name="T17" fmla="*/ 17 h 216"/>
                    <a:gd name="T18" fmla="*/ 11 w 50"/>
                    <a:gd name="T19" fmla="*/ 19 h 216"/>
                    <a:gd name="T20" fmla="*/ 12 w 50"/>
                    <a:gd name="T21" fmla="*/ 21 h 216"/>
                    <a:gd name="T22" fmla="*/ 12 w 50"/>
                    <a:gd name="T23" fmla="*/ 24 h 216"/>
                    <a:gd name="T24" fmla="*/ 13 w 50"/>
                    <a:gd name="T25" fmla="*/ 26 h 216"/>
                    <a:gd name="T26" fmla="*/ 11 w 50"/>
                    <a:gd name="T27" fmla="*/ 54 h 216"/>
                    <a:gd name="T28" fmla="*/ 11 w 50"/>
                    <a:gd name="T29" fmla="*/ 53 h 216"/>
                    <a:gd name="T30" fmla="*/ 11 w 50"/>
                    <a:gd name="T31" fmla="*/ 50 h 216"/>
                    <a:gd name="T32" fmla="*/ 11 w 50"/>
                    <a:gd name="T33" fmla="*/ 48 h 216"/>
                    <a:gd name="T34" fmla="*/ 10 w 50"/>
                    <a:gd name="T35" fmla="*/ 45 h 216"/>
                    <a:gd name="T36" fmla="*/ 10 w 50"/>
                    <a:gd name="T37" fmla="*/ 43 h 216"/>
                    <a:gd name="T38" fmla="*/ 10 w 50"/>
                    <a:gd name="T39" fmla="*/ 40 h 216"/>
                    <a:gd name="T40" fmla="*/ 10 w 50"/>
                    <a:gd name="T41" fmla="*/ 38 h 216"/>
                    <a:gd name="T42" fmla="*/ 10 w 50"/>
                    <a:gd name="T43" fmla="*/ 35 h 216"/>
                    <a:gd name="T44" fmla="*/ 10 w 50"/>
                    <a:gd name="T45" fmla="*/ 32 h 216"/>
                    <a:gd name="T46" fmla="*/ 10 w 50"/>
                    <a:gd name="T47" fmla="*/ 30 h 216"/>
                    <a:gd name="T48" fmla="*/ 9 w 50"/>
                    <a:gd name="T49" fmla="*/ 28 h 216"/>
                    <a:gd name="T50" fmla="*/ 9 w 50"/>
                    <a:gd name="T51" fmla="*/ 27 h 216"/>
                    <a:gd name="T52" fmla="*/ 9 w 50"/>
                    <a:gd name="T53" fmla="*/ 25 h 216"/>
                    <a:gd name="T54" fmla="*/ 9 w 50"/>
                    <a:gd name="T55" fmla="*/ 24 h 216"/>
                    <a:gd name="T56" fmla="*/ 7 w 50"/>
                    <a:gd name="T57" fmla="*/ 21 h 216"/>
                    <a:gd name="T58" fmla="*/ 6 w 50"/>
                    <a:gd name="T59" fmla="*/ 17 h 216"/>
                    <a:gd name="T60" fmla="*/ 5 w 50"/>
                    <a:gd name="T61" fmla="*/ 13 h 216"/>
                    <a:gd name="T62" fmla="*/ 4 w 50"/>
                    <a:gd name="T63" fmla="*/ 12 h 216"/>
                    <a:gd name="T64" fmla="*/ 3 w 50"/>
                    <a:gd name="T65" fmla="*/ 10 h 216"/>
                    <a:gd name="T66" fmla="*/ 2 w 50"/>
                    <a:gd name="T67" fmla="*/ 6 h 216"/>
                    <a:gd name="T68" fmla="*/ 1 w 50"/>
                    <a:gd name="T69" fmla="*/ 3 h 216"/>
                    <a:gd name="T70" fmla="*/ 0 w 50"/>
                    <a:gd name="T71" fmla="*/ 1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216"/>
                    <a:gd name="T110" fmla="*/ 50 w 50"/>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216">
                      <a:moveTo>
                        <a:pt x="0" y="3"/>
                      </a:moveTo>
                      <a:lnTo>
                        <a:pt x="0" y="0"/>
                      </a:lnTo>
                      <a:lnTo>
                        <a:pt x="2" y="2"/>
                      </a:lnTo>
                      <a:lnTo>
                        <a:pt x="3" y="3"/>
                      </a:lnTo>
                      <a:lnTo>
                        <a:pt x="6" y="8"/>
                      </a:lnTo>
                      <a:lnTo>
                        <a:pt x="10" y="12"/>
                      </a:lnTo>
                      <a:lnTo>
                        <a:pt x="13" y="19"/>
                      </a:lnTo>
                      <a:lnTo>
                        <a:pt x="16" y="21"/>
                      </a:lnTo>
                      <a:lnTo>
                        <a:pt x="19" y="25"/>
                      </a:lnTo>
                      <a:lnTo>
                        <a:pt x="20" y="30"/>
                      </a:lnTo>
                      <a:lnTo>
                        <a:pt x="23" y="34"/>
                      </a:lnTo>
                      <a:lnTo>
                        <a:pt x="24" y="38"/>
                      </a:lnTo>
                      <a:lnTo>
                        <a:pt x="26" y="42"/>
                      </a:lnTo>
                      <a:lnTo>
                        <a:pt x="29" y="46"/>
                      </a:lnTo>
                      <a:lnTo>
                        <a:pt x="30" y="51"/>
                      </a:lnTo>
                      <a:lnTo>
                        <a:pt x="33" y="55"/>
                      </a:lnTo>
                      <a:lnTo>
                        <a:pt x="36" y="60"/>
                      </a:lnTo>
                      <a:lnTo>
                        <a:pt x="38" y="65"/>
                      </a:lnTo>
                      <a:lnTo>
                        <a:pt x="39" y="71"/>
                      </a:lnTo>
                      <a:lnTo>
                        <a:pt x="41" y="74"/>
                      </a:lnTo>
                      <a:lnTo>
                        <a:pt x="43" y="80"/>
                      </a:lnTo>
                      <a:lnTo>
                        <a:pt x="45" y="84"/>
                      </a:lnTo>
                      <a:lnTo>
                        <a:pt x="46" y="89"/>
                      </a:lnTo>
                      <a:lnTo>
                        <a:pt x="47" y="93"/>
                      </a:lnTo>
                      <a:lnTo>
                        <a:pt x="49" y="98"/>
                      </a:lnTo>
                      <a:lnTo>
                        <a:pt x="49" y="102"/>
                      </a:lnTo>
                      <a:lnTo>
                        <a:pt x="50" y="107"/>
                      </a:lnTo>
                      <a:lnTo>
                        <a:pt x="43" y="216"/>
                      </a:lnTo>
                      <a:lnTo>
                        <a:pt x="42" y="215"/>
                      </a:lnTo>
                      <a:lnTo>
                        <a:pt x="42" y="211"/>
                      </a:lnTo>
                      <a:lnTo>
                        <a:pt x="41" y="205"/>
                      </a:lnTo>
                      <a:lnTo>
                        <a:pt x="41" y="198"/>
                      </a:lnTo>
                      <a:lnTo>
                        <a:pt x="41" y="194"/>
                      </a:lnTo>
                      <a:lnTo>
                        <a:pt x="41" y="189"/>
                      </a:lnTo>
                      <a:lnTo>
                        <a:pt x="39" y="185"/>
                      </a:lnTo>
                      <a:lnTo>
                        <a:pt x="39" y="180"/>
                      </a:lnTo>
                      <a:lnTo>
                        <a:pt x="39" y="175"/>
                      </a:lnTo>
                      <a:lnTo>
                        <a:pt x="39" y="170"/>
                      </a:lnTo>
                      <a:lnTo>
                        <a:pt x="39" y="164"/>
                      </a:lnTo>
                      <a:lnTo>
                        <a:pt x="39" y="160"/>
                      </a:lnTo>
                      <a:lnTo>
                        <a:pt x="38" y="154"/>
                      </a:lnTo>
                      <a:lnTo>
                        <a:pt x="38" y="149"/>
                      </a:lnTo>
                      <a:lnTo>
                        <a:pt x="37" y="144"/>
                      </a:lnTo>
                      <a:lnTo>
                        <a:pt x="37" y="138"/>
                      </a:lnTo>
                      <a:lnTo>
                        <a:pt x="37" y="133"/>
                      </a:lnTo>
                      <a:lnTo>
                        <a:pt x="37" y="128"/>
                      </a:lnTo>
                      <a:lnTo>
                        <a:pt x="37" y="124"/>
                      </a:lnTo>
                      <a:lnTo>
                        <a:pt x="37" y="120"/>
                      </a:lnTo>
                      <a:lnTo>
                        <a:pt x="36" y="115"/>
                      </a:lnTo>
                      <a:lnTo>
                        <a:pt x="36" y="112"/>
                      </a:lnTo>
                      <a:lnTo>
                        <a:pt x="36" y="108"/>
                      </a:lnTo>
                      <a:lnTo>
                        <a:pt x="36" y="106"/>
                      </a:lnTo>
                      <a:lnTo>
                        <a:pt x="36" y="101"/>
                      </a:lnTo>
                      <a:lnTo>
                        <a:pt x="36" y="99"/>
                      </a:lnTo>
                      <a:lnTo>
                        <a:pt x="34" y="95"/>
                      </a:lnTo>
                      <a:lnTo>
                        <a:pt x="34" y="93"/>
                      </a:lnTo>
                      <a:lnTo>
                        <a:pt x="32" y="88"/>
                      </a:lnTo>
                      <a:lnTo>
                        <a:pt x="30" y="82"/>
                      </a:lnTo>
                      <a:lnTo>
                        <a:pt x="28" y="74"/>
                      </a:lnTo>
                      <a:lnTo>
                        <a:pt x="25" y="68"/>
                      </a:lnTo>
                      <a:lnTo>
                        <a:pt x="21" y="60"/>
                      </a:lnTo>
                      <a:lnTo>
                        <a:pt x="20" y="52"/>
                      </a:lnTo>
                      <a:lnTo>
                        <a:pt x="17" y="48"/>
                      </a:lnTo>
                      <a:lnTo>
                        <a:pt x="16" y="45"/>
                      </a:lnTo>
                      <a:lnTo>
                        <a:pt x="15" y="41"/>
                      </a:lnTo>
                      <a:lnTo>
                        <a:pt x="13" y="37"/>
                      </a:lnTo>
                      <a:lnTo>
                        <a:pt x="10" y="29"/>
                      </a:lnTo>
                      <a:lnTo>
                        <a:pt x="8" y="22"/>
                      </a:lnTo>
                      <a:lnTo>
                        <a:pt x="6" y="15"/>
                      </a:lnTo>
                      <a:lnTo>
                        <a:pt x="3" y="9"/>
                      </a:lnTo>
                      <a:lnTo>
                        <a:pt x="0" y="5"/>
                      </a:lnTo>
                      <a:lnTo>
                        <a:pt x="0" y="3"/>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92" name="Freeform 194"/>
                <p:cNvSpPr>
                  <a:spLocks/>
                </p:cNvSpPr>
                <p:nvPr/>
              </p:nvSpPr>
              <p:spPr bwMode="auto">
                <a:xfrm>
                  <a:off x="4234" y="1180"/>
                  <a:ext cx="57" cy="54"/>
                </a:xfrm>
                <a:custGeom>
                  <a:avLst/>
                  <a:gdLst>
                    <a:gd name="T0" fmla="*/ 0 w 114"/>
                    <a:gd name="T1" fmla="*/ 0 h 107"/>
                    <a:gd name="T2" fmla="*/ 14 w 114"/>
                    <a:gd name="T3" fmla="*/ 18 h 107"/>
                    <a:gd name="T4" fmla="*/ 29 w 114"/>
                    <a:gd name="T5" fmla="*/ 27 h 107"/>
                    <a:gd name="T6" fmla="*/ 12 w 114"/>
                    <a:gd name="T7" fmla="*/ 20 h 107"/>
                    <a:gd name="T8" fmla="*/ 0 w 114"/>
                    <a:gd name="T9" fmla="*/ 0 h 107"/>
                    <a:gd name="T10" fmla="*/ 0 w 114"/>
                    <a:gd name="T11" fmla="*/ 0 h 107"/>
                    <a:gd name="T12" fmla="*/ 0 60000 65536"/>
                    <a:gd name="T13" fmla="*/ 0 60000 65536"/>
                    <a:gd name="T14" fmla="*/ 0 60000 65536"/>
                    <a:gd name="T15" fmla="*/ 0 60000 65536"/>
                    <a:gd name="T16" fmla="*/ 0 60000 65536"/>
                    <a:gd name="T17" fmla="*/ 0 60000 65536"/>
                    <a:gd name="T18" fmla="*/ 0 w 114"/>
                    <a:gd name="T19" fmla="*/ 0 h 107"/>
                    <a:gd name="T20" fmla="*/ 114 w 1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14" h="107">
                      <a:moveTo>
                        <a:pt x="0" y="0"/>
                      </a:moveTo>
                      <a:lnTo>
                        <a:pt x="56" y="70"/>
                      </a:lnTo>
                      <a:lnTo>
                        <a:pt x="114" y="107"/>
                      </a:lnTo>
                      <a:lnTo>
                        <a:pt x="46" y="78"/>
                      </a:lnTo>
                      <a:lnTo>
                        <a:pt x="0"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93" name="Freeform 195"/>
                <p:cNvSpPr>
                  <a:spLocks/>
                </p:cNvSpPr>
                <p:nvPr/>
              </p:nvSpPr>
              <p:spPr bwMode="auto">
                <a:xfrm>
                  <a:off x="4165" y="1294"/>
                  <a:ext cx="38" cy="87"/>
                </a:xfrm>
                <a:custGeom>
                  <a:avLst/>
                  <a:gdLst>
                    <a:gd name="T0" fmla="*/ 19 w 74"/>
                    <a:gd name="T1" fmla="*/ 7 h 175"/>
                    <a:gd name="T2" fmla="*/ 19 w 74"/>
                    <a:gd name="T3" fmla="*/ 9 h 175"/>
                    <a:gd name="T4" fmla="*/ 18 w 74"/>
                    <a:gd name="T5" fmla="*/ 11 h 175"/>
                    <a:gd name="T6" fmla="*/ 18 w 74"/>
                    <a:gd name="T7" fmla="*/ 14 h 175"/>
                    <a:gd name="T8" fmla="*/ 17 w 74"/>
                    <a:gd name="T9" fmla="*/ 17 h 175"/>
                    <a:gd name="T10" fmla="*/ 16 w 74"/>
                    <a:gd name="T11" fmla="*/ 21 h 175"/>
                    <a:gd name="T12" fmla="*/ 14 w 74"/>
                    <a:gd name="T13" fmla="*/ 24 h 175"/>
                    <a:gd name="T14" fmla="*/ 12 w 74"/>
                    <a:gd name="T15" fmla="*/ 28 h 175"/>
                    <a:gd name="T16" fmla="*/ 10 w 74"/>
                    <a:gd name="T17" fmla="*/ 31 h 175"/>
                    <a:gd name="T18" fmla="*/ 8 w 74"/>
                    <a:gd name="T19" fmla="*/ 34 h 175"/>
                    <a:gd name="T20" fmla="*/ 6 w 74"/>
                    <a:gd name="T21" fmla="*/ 36 h 175"/>
                    <a:gd name="T22" fmla="*/ 4 w 74"/>
                    <a:gd name="T23" fmla="*/ 38 h 175"/>
                    <a:gd name="T24" fmla="*/ 2 w 74"/>
                    <a:gd name="T25" fmla="*/ 41 h 175"/>
                    <a:gd name="T26" fmla="*/ 0 w 74"/>
                    <a:gd name="T27" fmla="*/ 43 h 175"/>
                    <a:gd name="T28" fmla="*/ 0 w 74"/>
                    <a:gd name="T29" fmla="*/ 43 h 175"/>
                    <a:gd name="T30" fmla="*/ 1 w 74"/>
                    <a:gd name="T31" fmla="*/ 42 h 175"/>
                    <a:gd name="T32" fmla="*/ 2 w 74"/>
                    <a:gd name="T33" fmla="*/ 39 h 175"/>
                    <a:gd name="T34" fmla="*/ 4 w 74"/>
                    <a:gd name="T35" fmla="*/ 36 h 175"/>
                    <a:gd name="T36" fmla="*/ 6 w 74"/>
                    <a:gd name="T37" fmla="*/ 33 h 175"/>
                    <a:gd name="T38" fmla="*/ 8 w 74"/>
                    <a:gd name="T39" fmla="*/ 29 h 175"/>
                    <a:gd name="T40" fmla="*/ 10 w 74"/>
                    <a:gd name="T41" fmla="*/ 27 h 175"/>
                    <a:gd name="T42" fmla="*/ 11 w 74"/>
                    <a:gd name="T43" fmla="*/ 24 h 175"/>
                    <a:gd name="T44" fmla="*/ 11 w 74"/>
                    <a:gd name="T45" fmla="*/ 23 h 175"/>
                    <a:gd name="T46" fmla="*/ 12 w 74"/>
                    <a:gd name="T47" fmla="*/ 21 h 175"/>
                    <a:gd name="T48" fmla="*/ 13 w 74"/>
                    <a:gd name="T49" fmla="*/ 18 h 175"/>
                    <a:gd name="T50" fmla="*/ 14 w 74"/>
                    <a:gd name="T51" fmla="*/ 16 h 175"/>
                    <a:gd name="T52" fmla="*/ 14 w 74"/>
                    <a:gd name="T53" fmla="*/ 14 h 175"/>
                    <a:gd name="T54" fmla="*/ 15 w 74"/>
                    <a:gd name="T55" fmla="*/ 12 h 175"/>
                    <a:gd name="T56" fmla="*/ 16 w 74"/>
                    <a:gd name="T57" fmla="*/ 10 h 175"/>
                    <a:gd name="T58" fmla="*/ 17 w 74"/>
                    <a:gd name="T59" fmla="*/ 8 h 175"/>
                    <a:gd name="T60" fmla="*/ 17 w 74"/>
                    <a:gd name="T61" fmla="*/ 5 h 175"/>
                    <a:gd name="T62" fmla="*/ 18 w 74"/>
                    <a:gd name="T63" fmla="*/ 2 h 175"/>
                    <a:gd name="T64" fmla="*/ 19 w 74"/>
                    <a:gd name="T65" fmla="*/ 0 h 175"/>
                    <a:gd name="T66" fmla="*/ 20 w 74"/>
                    <a:gd name="T67" fmla="*/ 7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75"/>
                    <a:gd name="T104" fmla="*/ 74 w 74"/>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75">
                      <a:moveTo>
                        <a:pt x="74" y="30"/>
                      </a:moveTo>
                      <a:lnTo>
                        <a:pt x="73" y="30"/>
                      </a:lnTo>
                      <a:lnTo>
                        <a:pt x="73" y="33"/>
                      </a:lnTo>
                      <a:lnTo>
                        <a:pt x="72" y="36"/>
                      </a:lnTo>
                      <a:lnTo>
                        <a:pt x="72" y="40"/>
                      </a:lnTo>
                      <a:lnTo>
                        <a:pt x="70" y="45"/>
                      </a:lnTo>
                      <a:lnTo>
                        <a:pt x="70" y="50"/>
                      </a:lnTo>
                      <a:lnTo>
                        <a:pt x="69" y="56"/>
                      </a:lnTo>
                      <a:lnTo>
                        <a:pt x="68" y="64"/>
                      </a:lnTo>
                      <a:lnTo>
                        <a:pt x="65" y="71"/>
                      </a:lnTo>
                      <a:lnTo>
                        <a:pt x="64" y="79"/>
                      </a:lnTo>
                      <a:lnTo>
                        <a:pt x="60" y="85"/>
                      </a:lnTo>
                      <a:lnTo>
                        <a:pt x="57" y="93"/>
                      </a:lnTo>
                      <a:lnTo>
                        <a:pt x="55" y="99"/>
                      </a:lnTo>
                      <a:lnTo>
                        <a:pt x="51" y="107"/>
                      </a:lnTo>
                      <a:lnTo>
                        <a:pt x="47" y="114"/>
                      </a:lnTo>
                      <a:lnTo>
                        <a:pt x="43" y="122"/>
                      </a:lnTo>
                      <a:lnTo>
                        <a:pt x="39" y="127"/>
                      </a:lnTo>
                      <a:lnTo>
                        <a:pt x="35" y="132"/>
                      </a:lnTo>
                      <a:lnTo>
                        <a:pt x="31" y="137"/>
                      </a:lnTo>
                      <a:lnTo>
                        <a:pt x="27" y="142"/>
                      </a:lnTo>
                      <a:lnTo>
                        <a:pt x="22" y="146"/>
                      </a:lnTo>
                      <a:lnTo>
                        <a:pt x="18" y="152"/>
                      </a:lnTo>
                      <a:lnTo>
                        <a:pt x="16" y="155"/>
                      </a:lnTo>
                      <a:lnTo>
                        <a:pt x="13" y="159"/>
                      </a:lnTo>
                      <a:lnTo>
                        <a:pt x="6" y="166"/>
                      </a:lnTo>
                      <a:lnTo>
                        <a:pt x="3" y="171"/>
                      </a:lnTo>
                      <a:lnTo>
                        <a:pt x="0" y="174"/>
                      </a:lnTo>
                      <a:lnTo>
                        <a:pt x="0" y="175"/>
                      </a:lnTo>
                      <a:lnTo>
                        <a:pt x="0" y="174"/>
                      </a:lnTo>
                      <a:lnTo>
                        <a:pt x="1" y="172"/>
                      </a:lnTo>
                      <a:lnTo>
                        <a:pt x="3" y="168"/>
                      </a:lnTo>
                      <a:lnTo>
                        <a:pt x="6" y="165"/>
                      </a:lnTo>
                      <a:lnTo>
                        <a:pt x="8" y="158"/>
                      </a:lnTo>
                      <a:lnTo>
                        <a:pt x="12" y="153"/>
                      </a:lnTo>
                      <a:lnTo>
                        <a:pt x="16" y="146"/>
                      </a:lnTo>
                      <a:lnTo>
                        <a:pt x="21" y="141"/>
                      </a:lnTo>
                      <a:lnTo>
                        <a:pt x="23" y="133"/>
                      </a:lnTo>
                      <a:lnTo>
                        <a:pt x="27" y="127"/>
                      </a:lnTo>
                      <a:lnTo>
                        <a:pt x="31" y="119"/>
                      </a:lnTo>
                      <a:lnTo>
                        <a:pt x="35" y="114"/>
                      </a:lnTo>
                      <a:lnTo>
                        <a:pt x="38" y="109"/>
                      </a:lnTo>
                      <a:lnTo>
                        <a:pt x="40" y="103"/>
                      </a:lnTo>
                      <a:lnTo>
                        <a:pt x="42" y="99"/>
                      </a:lnTo>
                      <a:lnTo>
                        <a:pt x="43" y="98"/>
                      </a:lnTo>
                      <a:lnTo>
                        <a:pt x="43" y="94"/>
                      </a:lnTo>
                      <a:lnTo>
                        <a:pt x="46" y="90"/>
                      </a:lnTo>
                      <a:lnTo>
                        <a:pt x="47" y="84"/>
                      </a:lnTo>
                      <a:lnTo>
                        <a:pt x="49" y="79"/>
                      </a:lnTo>
                      <a:lnTo>
                        <a:pt x="51" y="73"/>
                      </a:lnTo>
                      <a:lnTo>
                        <a:pt x="52" y="69"/>
                      </a:lnTo>
                      <a:lnTo>
                        <a:pt x="52" y="66"/>
                      </a:lnTo>
                      <a:lnTo>
                        <a:pt x="55" y="62"/>
                      </a:lnTo>
                      <a:lnTo>
                        <a:pt x="55" y="56"/>
                      </a:lnTo>
                      <a:lnTo>
                        <a:pt x="57" y="54"/>
                      </a:lnTo>
                      <a:lnTo>
                        <a:pt x="57" y="49"/>
                      </a:lnTo>
                      <a:lnTo>
                        <a:pt x="60" y="45"/>
                      </a:lnTo>
                      <a:lnTo>
                        <a:pt x="61" y="41"/>
                      </a:lnTo>
                      <a:lnTo>
                        <a:pt x="62" y="36"/>
                      </a:lnTo>
                      <a:lnTo>
                        <a:pt x="64" y="32"/>
                      </a:lnTo>
                      <a:lnTo>
                        <a:pt x="65" y="28"/>
                      </a:lnTo>
                      <a:lnTo>
                        <a:pt x="66" y="20"/>
                      </a:lnTo>
                      <a:lnTo>
                        <a:pt x="69" y="14"/>
                      </a:lnTo>
                      <a:lnTo>
                        <a:pt x="70" y="8"/>
                      </a:lnTo>
                      <a:lnTo>
                        <a:pt x="72" y="3"/>
                      </a:lnTo>
                      <a:lnTo>
                        <a:pt x="73" y="0"/>
                      </a:lnTo>
                      <a:lnTo>
                        <a:pt x="74" y="0"/>
                      </a:lnTo>
                      <a:lnTo>
                        <a:pt x="74" y="30"/>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94" name="Freeform 196"/>
                <p:cNvSpPr>
                  <a:spLocks/>
                </p:cNvSpPr>
                <p:nvPr/>
              </p:nvSpPr>
              <p:spPr bwMode="auto">
                <a:xfrm>
                  <a:off x="4128" y="1181"/>
                  <a:ext cx="26" cy="73"/>
                </a:xfrm>
                <a:custGeom>
                  <a:avLst/>
                  <a:gdLst>
                    <a:gd name="T0" fmla="*/ 13 w 52"/>
                    <a:gd name="T1" fmla="*/ 0 h 146"/>
                    <a:gd name="T2" fmla="*/ 12 w 52"/>
                    <a:gd name="T3" fmla="*/ 1 h 146"/>
                    <a:gd name="T4" fmla="*/ 11 w 52"/>
                    <a:gd name="T5" fmla="*/ 1 h 146"/>
                    <a:gd name="T6" fmla="*/ 10 w 52"/>
                    <a:gd name="T7" fmla="*/ 2 h 146"/>
                    <a:gd name="T8" fmla="*/ 9 w 52"/>
                    <a:gd name="T9" fmla="*/ 3 h 146"/>
                    <a:gd name="T10" fmla="*/ 7 w 52"/>
                    <a:gd name="T11" fmla="*/ 5 h 146"/>
                    <a:gd name="T12" fmla="*/ 7 w 52"/>
                    <a:gd name="T13" fmla="*/ 6 h 146"/>
                    <a:gd name="T14" fmla="*/ 5 w 52"/>
                    <a:gd name="T15" fmla="*/ 7 h 146"/>
                    <a:gd name="T16" fmla="*/ 3 w 52"/>
                    <a:gd name="T17" fmla="*/ 9 h 146"/>
                    <a:gd name="T18" fmla="*/ 3 w 52"/>
                    <a:gd name="T19" fmla="*/ 10 h 146"/>
                    <a:gd name="T20" fmla="*/ 2 w 52"/>
                    <a:gd name="T21" fmla="*/ 11 h 146"/>
                    <a:gd name="T22" fmla="*/ 1 w 52"/>
                    <a:gd name="T23" fmla="*/ 13 h 146"/>
                    <a:gd name="T24" fmla="*/ 1 w 52"/>
                    <a:gd name="T25" fmla="*/ 15 h 146"/>
                    <a:gd name="T26" fmla="*/ 0 w 52"/>
                    <a:gd name="T27" fmla="*/ 17 h 146"/>
                    <a:gd name="T28" fmla="*/ 0 w 52"/>
                    <a:gd name="T29" fmla="*/ 18 h 146"/>
                    <a:gd name="T30" fmla="*/ 0 w 52"/>
                    <a:gd name="T31" fmla="*/ 19 h 146"/>
                    <a:gd name="T32" fmla="*/ 0 w 52"/>
                    <a:gd name="T33" fmla="*/ 21 h 146"/>
                    <a:gd name="T34" fmla="*/ 0 w 52"/>
                    <a:gd name="T35" fmla="*/ 22 h 146"/>
                    <a:gd name="T36" fmla="*/ 1 w 52"/>
                    <a:gd name="T37" fmla="*/ 24 h 146"/>
                    <a:gd name="T38" fmla="*/ 1 w 52"/>
                    <a:gd name="T39" fmla="*/ 26 h 146"/>
                    <a:gd name="T40" fmla="*/ 1 w 52"/>
                    <a:gd name="T41" fmla="*/ 27 h 146"/>
                    <a:gd name="T42" fmla="*/ 2 w 52"/>
                    <a:gd name="T43" fmla="*/ 28 h 146"/>
                    <a:gd name="T44" fmla="*/ 2 w 52"/>
                    <a:gd name="T45" fmla="*/ 30 h 146"/>
                    <a:gd name="T46" fmla="*/ 2 w 52"/>
                    <a:gd name="T47" fmla="*/ 31 h 146"/>
                    <a:gd name="T48" fmla="*/ 3 w 52"/>
                    <a:gd name="T49" fmla="*/ 33 h 146"/>
                    <a:gd name="T50" fmla="*/ 3 w 52"/>
                    <a:gd name="T51" fmla="*/ 34 h 146"/>
                    <a:gd name="T52" fmla="*/ 3 w 52"/>
                    <a:gd name="T53" fmla="*/ 35 h 146"/>
                    <a:gd name="T54" fmla="*/ 3 w 52"/>
                    <a:gd name="T55" fmla="*/ 36 h 146"/>
                    <a:gd name="T56" fmla="*/ 3 w 52"/>
                    <a:gd name="T57" fmla="*/ 37 h 146"/>
                    <a:gd name="T58" fmla="*/ 3 w 52"/>
                    <a:gd name="T59" fmla="*/ 18 h 146"/>
                    <a:gd name="T60" fmla="*/ 13 w 52"/>
                    <a:gd name="T61" fmla="*/ 0 h 146"/>
                    <a:gd name="T62" fmla="*/ 13 w 52"/>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46"/>
                    <a:gd name="T98" fmla="*/ 52 w 5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46">
                      <a:moveTo>
                        <a:pt x="52" y="0"/>
                      </a:moveTo>
                      <a:lnTo>
                        <a:pt x="48" y="2"/>
                      </a:lnTo>
                      <a:lnTo>
                        <a:pt x="43" y="7"/>
                      </a:lnTo>
                      <a:lnTo>
                        <a:pt x="38" y="9"/>
                      </a:lnTo>
                      <a:lnTo>
                        <a:pt x="34" y="13"/>
                      </a:lnTo>
                      <a:lnTo>
                        <a:pt x="30" y="18"/>
                      </a:lnTo>
                      <a:lnTo>
                        <a:pt x="25" y="24"/>
                      </a:lnTo>
                      <a:lnTo>
                        <a:pt x="19" y="28"/>
                      </a:lnTo>
                      <a:lnTo>
                        <a:pt x="15" y="34"/>
                      </a:lnTo>
                      <a:lnTo>
                        <a:pt x="10" y="41"/>
                      </a:lnTo>
                      <a:lnTo>
                        <a:pt x="8" y="47"/>
                      </a:lnTo>
                      <a:lnTo>
                        <a:pt x="4" y="52"/>
                      </a:lnTo>
                      <a:lnTo>
                        <a:pt x="1" y="60"/>
                      </a:lnTo>
                      <a:lnTo>
                        <a:pt x="0" y="65"/>
                      </a:lnTo>
                      <a:lnTo>
                        <a:pt x="0" y="73"/>
                      </a:lnTo>
                      <a:lnTo>
                        <a:pt x="0" y="78"/>
                      </a:lnTo>
                      <a:lnTo>
                        <a:pt x="0" y="85"/>
                      </a:lnTo>
                      <a:lnTo>
                        <a:pt x="0" y="91"/>
                      </a:lnTo>
                      <a:lnTo>
                        <a:pt x="2" y="98"/>
                      </a:lnTo>
                      <a:lnTo>
                        <a:pt x="2" y="104"/>
                      </a:lnTo>
                      <a:lnTo>
                        <a:pt x="4" y="110"/>
                      </a:lnTo>
                      <a:lnTo>
                        <a:pt x="5" y="115"/>
                      </a:lnTo>
                      <a:lnTo>
                        <a:pt x="8" y="121"/>
                      </a:lnTo>
                      <a:lnTo>
                        <a:pt x="8" y="127"/>
                      </a:lnTo>
                      <a:lnTo>
                        <a:pt x="9" y="130"/>
                      </a:lnTo>
                      <a:lnTo>
                        <a:pt x="10" y="134"/>
                      </a:lnTo>
                      <a:lnTo>
                        <a:pt x="12" y="138"/>
                      </a:lnTo>
                      <a:lnTo>
                        <a:pt x="13" y="143"/>
                      </a:lnTo>
                      <a:lnTo>
                        <a:pt x="14" y="146"/>
                      </a:lnTo>
                      <a:lnTo>
                        <a:pt x="13" y="69"/>
                      </a:lnTo>
                      <a:lnTo>
                        <a:pt x="52"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95" name="Freeform 197"/>
                <p:cNvSpPr>
                  <a:spLocks/>
                </p:cNvSpPr>
                <p:nvPr/>
              </p:nvSpPr>
              <p:spPr bwMode="auto">
                <a:xfrm>
                  <a:off x="4136" y="1260"/>
                  <a:ext cx="10" cy="8"/>
                </a:xfrm>
                <a:custGeom>
                  <a:avLst/>
                  <a:gdLst>
                    <a:gd name="T0" fmla="*/ 0 w 20"/>
                    <a:gd name="T1" fmla="*/ 0 h 17"/>
                    <a:gd name="T2" fmla="*/ 5 w 20"/>
                    <a:gd name="T3" fmla="*/ 0 h 17"/>
                    <a:gd name="T4" fmla="*/ 5 w 20"/>
                    <a:gd name="T5" fmla="*/ 4 h 17"/>
                    <a:gd name="T6" fmla="*/ 3 w 20"/>
                    <a:gd name="T7" fmla="*/ 4 h 17"/>
                    <a:gd name="T8" fmla="*/ 0 w 20"/>
                    <a:gd name="T9" fmla="*/ 0 h 17"/>
                    <a:gd name="T10" fmla="*/ 0 w 20"/>
                    <a:gd name="T11" fmla="*/ 0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1"/>
                      </a:moveTo>
                      <a:lnTo>
                        <a:pt x="17" y="0"/>
                      </a:lnTo>
                      <a:lnTo>
                        <a:pt x="20" y="17"/>
                      </a:lnTo>
                      <a:lnTo>
                        <a:pt x="11" y="17"/>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96" name="Freeform 198"/>
                <p:cNvSpPr>
                  <a:spLocks/>
                </p:cNvSpPr>
                <p:nvPr/>
              </p:nvSpPr>
              <p:spPr bwMode="auto">
                <a:xfrm>
                  <a:off x="4297" y="1236"/>
                  <a:ext cx="12" cy="8"/>
                </a:xfrm>
                <a:custGeom>
                  <a:avLst/>
                  <a:gdLst>
                    <a:gd name="T0" fmla="*/ 2 w 25"/>
                    <a:gd name="T1" fmla="*/ 0 h 15"/>
                    <a:gd name="T2" fmla="*/ 0 w 25"/>
                    <a:gd name="T3" fmla="*/ 3 h 15"/>
                    <a:gd name="T4" fmla="*/ 3 w 25"/>
                    <a:gd name="T5" fmla="*/ 4 h 15"/>
                    <a:gd name="T6" fmla="*/ 6 w 25"/>
                    <a:gd name="T7" fmla="*/ 3 h 15"/>
                    <a:gd name="T8" fmla="*/ 2 w 25"/>
                    <a:gd name="T9" fmla="*/ 0 h 15"/>
                    <a:gd name="T10" fmla="*/ 2 w 25"/>
                    <a:gd name="T11" fmla="*/ 0 h 15"/>
                    <a:gd name="T12" fmla="*/ 0 60000 65536"/>
                    <a:gd name="T13" fmla="*/ 0 60000 65536"/>
                    <a:gd name="T14" fmla="*/ 0 60000 65536"/>
                    <a:gd name="T15" fmla="*/ 0 60000 65536"/>
                    <a:gd name="T16" fmla="*/ 0 60000 65536"/>
                    <a:gd name="T17" fmla="*/ 0 60000 65536"/>
                    <a:gd name="T18" fmla="*/ 0 w 25"/>
                    <a:gd name="T19" fmla="*/ 0 h 15"/>
                    <a:gd name="T20" fmla="*/ 25 w 2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5" h="15">
                      <a:moveTo>
                        <a:pt x="10" y="0"/>
                      </a:moveTo>
                      <a:lnTo>
                        <a:pt x="0" y="11"/>
                      </a:lnTo>
                      <a:lnTo>
                        <a:pt x="12" y="15"/>
                      </a:lnTo>
                      <a:lnTo>
                        <a:pt x="25" y="1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grpSp>
          <p:sp>
            <p:nvSpPr>
              <p:cNvPr id="34070" name="Freeform 199"/>
              <p:cNvSpPr>
                <a:spLocks/>
              </p:cNvSpPr>
              <p:nvPr/>
            </p:nvSpPr>
            <p:spPr bwMode="auto">
              <a:xfrm>
                <a:off x="2263" y="1960"/>
                <a:ext cx="85" cy="239"/>
              </a:xfrm>
              <a:custGeom>
                <a:avLst/>
                <a:gdLst>
                  <a:gd name="T0" fmla="*/ 16 w 140"/>
                  <a:gd name="T1" fmla="*/ 6 h 425"/>
                  <a:gd name="T2" fmla="*/ 16 w 140"/>
                  <a:gd name="T3" fmla="*/ 8 h 425"/>
                  <a:gd name="T4" fmla="*/ 17 w 140"/>
                  <a:gd name="T5" fmla="*/ 10 h 425"/>
                  <a:gd name="T6" fmla="*/ 18 w 140"/>
                  <a:gd name="T7" fmla="*/ 12 h 425"/>
                  <a:gd name="T8" fmla="*/ 18 w 140"/>
                  <a:gd name="T9" fmla="*/ 14 h 425"/>
                  <a:gd name="T10" fmla="*/ 18 w 140"/>
                  <a:gd name="T11" fmla="*/ 16 h 425"/>
                  <a:gd name="T12" fmla="*/ 18 w 140"/>
                  <a:gd name="T13" fmla="*/ 16 h 425"/>
                  <a:gd name="T14" fmla="*/ 17 w 140"/>
                  <a:gd name="T15" fmla="*/ 16 h 425"/>
                  <a:gd name="T16" fmla="*/ 15 w 140"/>
                  <a:gd name="T17" fmla="*/ 17 h 425"/>
                  <a:gd name="T18" fmla="*/ 13 w 140"/>
                  <a:gd name="T19" fmla="*/ 17 h 425"/>
                  <a:gd name="T20" fmla="*/ 9 w 140"/>
                  <a:gd name="T21" fmla="*/ 18 h 425"/>
                  <a:gd name="T22" fmla="*/ 7 w 140"/>
                  <a:gd name="T23" fmla="*/ 19 h 425"/>
                  <a:gd name="T24" fmla="*/ 4 w 140"/>
                  <a:gd name="T25" fmla="*/ 20 h 425"/>
                  <a:gd name="T26" fmla="*/ 2 w 140"/>
                  <a:gd name="T27" fmla="*/ 22 h 425"/>
                  <a:gd name="T28" fmla="*/ 1 w 140"/>
                  <a:gd name="T29" fmla="*/ 23 h 425"/>
                  <a:gd name="T30" fmla="*/ 0 w 140"/>
                  <a:gd name="T31" fmla="*/ 25 h 425"/>
                  <a:gd name="T32" fmla="*/ 0 w 140"/>
                  <a:gd name="T33" fmla="*/ 27 h 425"/>
                  <a:gd name="T34" fmla="*/ 0 w 140"/>
                  <a:gd name="T35" fmla="*/ 29 h 425"/>
                  <a:gd name="T36" fmla="*/ 0 w 140"/>
                  <a:gd name="T37" fmla="*/ 31 h 425"/>
                  <a:gd name="T38" fmla="*/ 1 w 140"/>
                  <a:gd name="T39" fmla="*/ 32 h 425"/>
                  <a:gd name="T40" fmla="*/ 1 w 140"/>
                  <a:gd name="T41" fmla="*/ 34 h 425"/>
                  <a:gd name="T42" fmla="*/ 1 w 140"/>
                  <a:gd name="T43" fmla="*/ 36 h 425"/>
                  <a:gd name="T44" fmla="*/ 1 w 140"/>
                  <a:gd name="T45" fmla="*/ 37 h 425"/>
                  <a:gd name="T46" fmla="*/ 1 w 140"/>
                  <a:gd name="T47" fmla="*/ 39 h 425"/>
                  <a:gd name="T48" fmla="*/ 1 w 140"/>
                  <a:gd name="T49" fmla="*/ 42 h 425"/>
                  <a:gd name="T50" fmla="*/ 2 w 140"/>
                  <a:gd name="T51" fmla="*/ 43 h 425"/>
                  <a:gd name="T52" fmla="*/ 2 w 140"/>
                  <a:gd name="T53" fmla="*/ 45 h 425"/>
                  <a:gd name="T54" fmla="*/ 2 w 140"/>
                  <a:gd name="T55" fmla="*/ 47 h 425"/>
                  <a:gd name="T56" fmla="*/ 2 w 140"/>
                  <a:gd name="T57" fmla="*/ 49 h 425"/>
                  <a:gd name="T58" fmla="*/ 3 w 140"/>
                  <a:gd name="T59" fmla="*/ 51 h 425"/>
                  <a:gd name="T60" fmla="*/ 3 w 140"/>
                  <a:gd name="T61" fmla="*/ 53 h 425"/>
                  <a:gd name="T62" fmla="*/ 4 w 140"/>
                  <a:gd name="T63" fmla="*/ 55 h 425"/>
                  <a:gd name="T64" fmla="*/ 4 w 140"/>
                  <a:gd name="T65" fmla="*/ 57 h 425"/>
                  <a:gd name="T66" fmla="*/ 5 w 140"/>
                  <a:gd name="T67" fmla="*/ 58 h 425"/>
                  <a:gd name="T68" fmla="*/ 5 w 140"/>
                  <a:gd name="T69" fmla="*/ 60 h 425"/>
                  <a:gd name="T70" fmla="*/ 5 w 140"/>
                  <a:gd name="T71" fmla="*/ 62 h 425"/>
                  <a:gd name="T72" fmla="*/ 6 w 140"/>
                  <a:gd name="T73" fmla="*/ 64 h 425"/>
                  <a:gd name="T74" fmla="*/ 7 w 140"/>
                  <a:gd name="T75" fmla="*/ 66 h 425"/>
                  <a:gd name="T76" fmla="*/ 7 w 140"/>
                  <a:gd name="T77" fmla="*/ 67 h 425"/>
                  <a:gd name="T78" fmla="*/ 12 w 140"/>
                  <a:gd name="T79" fmla="*/ 76 h 425"/>
                  <a:gd name="T80" fmla="*/ 43 w 140"/>
                  <a:gd name="T81" fmla="*/ 134 h 425"/>
                  <a:gd name="T82" fmla="*/ 37 w 140"/>
                  <a:gd name="T83" fmla="*/ 76 h 425"/>
                  <a:gd name="T84" fmla="*/ 42 w 140"/>
                  <a:gd name="T85" fmla="*/ 52 h 425"/>
                  <a:gd name="T86" fmla="*/ 47 w 140"/>
                  <a:gd name="T87" fmla="*/ 21 h 425"/>
                  <a:gd name="T88" fmla="*/ 29 w 140"/>
                  <a:gd name="T89" fmla="*/ 15 h 425"/>
                  <a:gd name="T90" fmla="*/ 28 w 140"/>
                  <a:gd name="T91" fmla="*/ 2 h 425"/>
                  <a:gd name="T92" fmla="*/ 26 w 140"/>
                  <a:gd name="T93" fmla="*/ 1 h 425"/>
                  <a:gd name="T94" fmla="*/ 24 w 140"/>
                  <a:gd name="T95" fmla="*/ 1 h 425"/>
                  <a:gd name="T96" fmla="*/ 22 w 140"/>
                  <a:gd name="T97" fmla="*/ 0 h 425"/>
                  <a:gd name="T98" fmla="*/ 20 w 140"/>
                  <a:gd name="T99" fmla="*/ 1 h 425"/>
                  <a:gd name="T100" fmla="*/ 18 w 140"/>
                  <a:gd name="T101" fmla="*/ 1 h 425"/>
                  <a:gd name="T102" fmla="*/ 16 w 140"/>
                  <a:gd name="T103" fmla="*/ 2 h 425"/>
                  <a:gd name="T104" fmla="*/ 16 w 140"/>
                  <a:gd name="T105" fmla="*/ 4 h 425"/>
                  <a:gd name="T106" fmla="*/ 16 w 140"/>
                  <a:gd name="T107" fmla="*/ 6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71" name="Freeform 200"/>
              <p:cNvSpPr>
                <a:spLocks/>
              </p:cNvSpPr>
              <p:nvPr/>
            </p:nvSpPr>
            <p:spPr bwMode="auto">
              <a:xfrm>
                <a:off x="2391" y="1829"/>
                <a:ext cx="84" cy="238"/>
              </a:xfrm>
              <a:custGeom>
                <a:avLst/>
                <a:gdLst>
                  <a:gd name="T0" fmla="*/ 16 w 140"/>
                  <a:gd name="T1" fmla="*/ 6 h 425"/>
                  <a:gd name="T2" fmla="*/ 16 w 140"/>
                  <a:gd name="T3" fmla="*/ 8 h 425"/>
                  <a:gd name="T4" fmla="*/ 17 w 140"/>
                  <a:gd name="T5" fmla="*/ 10 h 425"/>
                  <a:gd name="T6" fmla="*/ 17 w 140"/>
                  <a:gd name="T7" fmla="*/ 12 h 425"/>
                  <a:gd name="T8" fmla="*/ 17 w 140"/>
                  <a:gd name="T9" fmla="*/ 14 h 425"/>
                  <a:gd name="T10" fmla="*/ 18 w 140"/>
                  <a:gd name="T11" fmla="*/ 16 h 425"/>
                  <a:gd name="T12" fmla="*/ 17 w 140"/>
                  <a:gd name="T13" fmla="*/ 16 h 425"/>
                  <a:gd name="T14" fmla="*/ 17 w 140"/>
                  <a:gd name="T15" fmla="*/ 16 h 425"/>
                  <a:gd name="T16" fmla="*/ 15 w 140"/>
                  <a:gd name="T17" fmla="*/ 17 h 425"/>
                  <a:gd name="T18" fmla="*/ 12 w 140"/>
                  <a:gd name="T19" fmla="*/ 17 h 425"/>
                  <a:gd name="T20" fmla="*/ 9 w 140"/>
                  <a:gd name="T21" fmla="*/ 18 h 425"/>
                  <a:gd name="T22" fmla="*/ 7 w 140"/>
                  <a:gd name="T23" fmla="*/ 19 h 425"/>
                  <a:gd name="T24" fmla="*/ 4 w 140"/>
                  <a:gd name="T25" fmla="*/ 20 h 425"/>
                  <a:gd name="T26" fmla="*/ 2 w 140"/>
                  <a:gd name="T27" fmla="*/ 22 h 425"/>
                  <a:gd name="T28" fmla="*/ 1 w 140"/>
                  <a:gd name="T29" fmla="*/ 23 h 425"/>
                  <a:gd name="T30" fmla="*/ 0 w 140"/>
                  <a:gd name="T31" fmla="*/ 25 h 425"/>
                  <a:gd name="T32" fmla="*/ 0 w 140"/>
                  <a:gd name="T33" fmla="*/ 27 h 425"/>
                  <a:gd name="T34" fmla="*/ 0 w 140"/>
                  <a:gd name="T35" fmla="*/ 29 h 425"/>
                  <a:gd name="T36" fmla="*/ 0 w 140"/>
                  <a:gd name="T37" fmla="*/ 30 h 425"/>
                  <a:gd name="T38" fmla="*/ 1 w 140"/>
                  <a:gd name="T39" fmla="*/ 32 h 425"/>
                  <a:gd name="T40" fmla="*/ 1 w 140"/>
                  <a:gd name="T41" fmla="*/ 34 h 425"/>
                  <a:gd name="T42" fmla="*/ 1 w 140"/>
                  <a:gd name="T43" fmla="*/ 35 h 425"/>
                  <a:gd name="T44" fmla="*/ 1 w 140"/>
                  <a:gd name="T45" fmla="*/ 37 h 425"/>
                  <a:gd name="T46" fmla="*/ 1 w 140"/>
                  <a:gd name="T47" fmla="*/ 39 h 425"/>
                  <a:gd name="T48" fmla="*/ 1 w 140"/>
                  <a:gd name="T49" fmla="*/ 41 h 425"/>
                  <a:gd name="T50" fmla="*/ 2 w 140"/>
                  <a:gd name="T51" fmla="*/ 43 h 425"/>
                  <a:gd name="T52" fmla="*/ 2 w 140"/>
                  <a:gd name="T53" fmla="*/ 45 h 425"/>
                  <a:gd name="T54" fmla="*/ 2 w 140"/>
                  <a:gd name="T55" fmla="*/ 47 h 425"/>
                  <a:gd name="T56" fmla="*/ 2 w 140"/>
                  <a:gd name="T57" fmla="*/ 49 h 425"/>
                  <a:gd name="T58" fmla="*/ 3 w 140"/>
                  <a:gd name="T59" fmla="*/ 50 h 425"/>
                  <a:gd name="T60" fmla="*/ 3 w 140"/>
                  <a:gd name="T61" fmla="*/ 53 h 425"/>
                  <a:gd name="T62" fmla="*/ 4 w 140"/>
                  <a:gd name="T63" fmla="*/ 54 h 425"/>
                  <a:gd name="T64" fmla="*/ 4 w 140"/>
                  <a:gd name="T65" fmla="*/ 56 h 425"/>
                  <a:gd name="T66" fmla="*/ 5 w 140"/>
                  <a:gd name="T67" fmla="*/ 58 h 425"/>
                  <a:gd name="T68" fmla="*/ 5 w 140"/>
                  <a:gd name="T69" fmla="*/ 59 h 425"/>
                  <a:gd name="T70" fmla="*/ 5 w 140"/>
                  <a:gd name="T71" fmla="*/ 61 h 425"/>
                  <a:gd name="T72" fmla="*/ 6 w 140"/>
                  <a:gd name="T73" fmla="*/ 64 h 425"/>
                  <a:gd name="T74" fmla="*/ 7 w 140"/>
                  <a:gd name="T75" fmla="*/ 66 h 425"/>
                  <a:gd name="T76" fmla="*/ 7 w 140"/>
                  <a:gd name="T77" fmla="*/ 66 h 425"/>
                  <a:gd name="T78" fmla="*/ 12 w 140"/>
                  <a:gd name="T79" fmla="*/ 76 h 425"/>
                  <a:gd name="T80" fmla="*/ 42 w 140"/>
                  <a:gd name="T81" fmla="*/ 133 h 425"/>
                  <a:gd name="T82" fmla="*/ 36 w 140"/>
                  <a:gd name="T83" fmla="*/ 75 h 425"/>
                  <a:gd name="T84" fmla="*/ 41 w 140"/>
                  <a:gd name="T85" fmla="*/ 52 h 425"/>
                  <a:gd name="T86" fmla="*/ 46 w 140"/>
                  <a:gd name="T87" fmla="*/ 20 h 425"/>
                  <a:gd name="T88" fmla="*/ 28 w 140"/>
                  <a:gd name="T89" fmla="*/ 15 h 425"/>
                  <a:gd name="T90" fmla="*/ 27 w 140"/>
                  <a:gd name="T91" fmla="*/ 2 h 425"/>
                  <a:gd name="T92" fmla="*/ 25 w 140"/>
                  <a:gd name="T93" fmla="*/ 1 h 425"/>
                  <a:gd name="T94" fmla="*/ 23 w 140"/>
                  <a:gd name="T95" fmla="*/ 1 h 425"/>
                  <a:gd name="T96" fmla="*/ 22 w 140"/>
                  <a:gd name="T97" fmla="*/ 0 h 425"/>
                  <a:gd name="T98" fmla="*/ 19 w 140"/>
                  <a:gd name="T99" fmla="*/ 1 h 425"/>
                  <a:gd name="T100" fmla="*/ 17 w 140"/>
                  <a:gd name="T101" fmla="*/ 1 h 425"/>
                  <a:gd name="T102" fmla="*/ 16 w 140"/>
                  <a:gd name="T103" fmla="*/ 2 h 425"/>
                  <a:gd name="T104" fmla="*/ 16 w 140"/>
                  <a:gd name="T105" fmla="*/ 4 h 425"/>
                  <a:gd name="T106" fmla="*/ 16 w 140"/>
                  <a:gd name="T107" fmla="*/ 6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grpSp>
            <p:nvGrpSpPr>
              <p:cNvPr id="21" name="Group 201"/>
              <p:cNvGrpSpPr>
                <a:grpSpLocks/>
              </p:cNvGrpSpPr>
              <p:nvPr/>
            </p:nvGrpSpPr>
            <p:grpSpPr bwMode="auto">
              <a:xfrm>
                <a:off x="2263" y="2092"/>
                <a:ext cx="170" cy="288"/>
                <a:chOff x="2782" y="3110"/>
                <a:chExt cx="349" cy="493"/>
              </a:xfrm>
            </p:grpSpPr>
            <p:sp>
              <p:nvSpPr>
                <p:cNvPr id="34074" name="Freeform 202"/>
                <p:cNvSpPr>
                  <a:spLocks/>
                </p:cNvSpPr>
                <p:nvPr/>
              </p:nvSpPr>
              <p:spPr bwMode="auto">
                <a:xfrm>
                  <a:off x="2783" y="3130"/>
                  <a:ext cx="348" cy="473"/>
                </a:xfrm>
                <a:custGeom>
                  <a:avLst/>
                  <a:gdLst>
                    <a:gd name="T0" fmla="*/ 68 w 696"/>
                    <a:gd name="T1" fmla="*/ 106 h 947"/>
                    <a:gd name="T2" fmla="*/ 66 w 696"/>
                    <a:gd name="T3" fmla="*/ 114 h 947"/>
                    <a:gd name="T4" fmla="*/ 65 w 696"/>
                    <a:gd name="T5" fmla="*/ 122 h 947"/>
                    <a:gd name="T6" fmla="*/ 63 w 696"/>
                    <a:gd name="T7" fmla="*/ 133 h 947"/>
                    <a:gd name="T8" fmla="*/ 62 w 696"/>
                    <a:gd name="T9" fmla="*/ 141 h 947"/>
                    <a:gd name="T10" fmla="*/ 62 w 696"/>
                    <a:gd name="T11" fmla="*/ 147 h 947"/>
                    <a:gd name="T12" fmla="*/ 62 w 696"/>
                    <a:gd name="T13" fmla="*/ 155 h 947"/>
                    <a:gd name="T14" fmla="*/ 63 w 696"/>
                    <a:gd name="T15" fmla="*/ 162 h 947"/>
                    <a:gd name="T16" fmla="*/ 63 w 696"/>
                    <a:gd name="T17" fmla="*/ 169 h 947"/>
                    <a:gd name="T18" fmla="*/ 65 w 696"/>
                    <a:gd name="T19" fmla="*/ 177 h 947"/>
                    <a:gd name="T20" fmla="*/ 65 w 696"/>
                    <a:gd name="T21" fmla="*/ 184 h 947"/>
                    <a:gd name="T22" fmla="*/ 66 w 696"/>
                    <a:gd name="T23" fmla="*/ 191 h 947"/>
                    <a:gd name="T24" fmla="*/ 67 w 696"/>
                    <a:gd name="T25" fmla="*/ 198 h 947"/>
                    <a:gd name="T26" fmla="*/ 69 w 696"/>
                    <a:gd name="T27" fmla="*/ 208 h 947"/>
                    <a:gd name="T28" fmla="*/ 70 w 696"/>
                    <a:gd name="T29" fmla="*/ 217 h 947"/>
                    <a:gd name="T30" fmla="*/ 71 w 696"/>
                    <a:gd name="T31" fmla="*/ 222 h 947"/>
                    <a:gd name="T32" fmla="*/ 93 w 696"/>
                    <a:gd name="T33" fmla="*/ 150 h 947"/>
                    <a:gd name="T34" fmla="*/ 96 w 696"/>
                    <a:gd name="T35" fmla="*/ 142 h 947"/>
                    <a:gd name="T36" fmla="*/ 100 w 696"/>
                    <a:gd name="T37" fmla="*/ 133 h 947"/>
                    <a:gd name="T38" fmla="*/ 104 w 696"/>
                    <a:gd name="T39" fmla="*/ 126 h 947"/>
                    <a:gd name="T40" fmla="*/ 106 w 696"/>
                    <a:gd name="T41" fmla="*/ 119 h 947"/>
                    <a:gd name="T42" fmla="*/ 108 w 696"/>
                    <a:gd name="T43" fmla="*/ 111 h 947"/>
                    <a:gd name="T44" fmla="*/ 111 w 696"/>
                    <a:gd name="T45" fmla="*/ 104 h 947"/>
                    <a:gd name="T46" fmla="*/ 113 w 696"/>
                    <a:gd name="T47" fmla="*/ 97 h 947"/>
                    <a:gd name="T48" fmla="*/ 114 w 696"/>
                    <a:gd name="T49" fmla="*/ 91 h 947"/>
                    <a:gd name="T50" fmla="*/ 114 w 696"/>
                    <a:gd name="T51" fmla="*/ 80 h 947"/>
                    <a:gd name="T52" fmla="*/ 113 w 696"/>
                    <a:gd name="T53" fmla="*/ 73 h 947"/>
                    <a:gd name="T54" fmla="*/ 112 w 696"/>
                    <a:gd name="T55" fmla="*/ 67 h 947"/>
                    <a:gd name="T56" fmla="*/ 111 w 696"/>
                    <a:gd name="T57" fmla="*/ 60 h 947"/>
                    <a:gd name="T58" fmla="*/ 138 w 696"/>
                    <a:gd name="T59" fmla="*/ 65 h 947"/>
                    <a:gd name="T60" fmla="*/ 142 w 696"/>
                    <a:gd name="T61" fmla="*/ 51 h 947"/>
                    <a:gd name="T62" fmla="*/ 135 w 696"/>
                    <a:gd name="T63" fmla="*/ 47 h 947"/>
                    <a:gd name="T64" fmla="*/ 127 w 696"/>
                    <a:gd name="T65" fmla="*/ 42 h 947"/>
                    <a:gd name="T66" fmla="*/ 118 w 696"/>
                    <a:gd name="T67" fmla="*/ 38 h 947"/>
                    <a:gd name="T68" fmla="*/ 109 w 696"/>
                    <a:gd name="T69" fmla="*/ 33 h 947"/>
                    <a:gd name="T70" fmla="*/ 101 w 696"/>
                    <a:gd name="T71" fmla="*/ 30 h 947"/>
                    <a:gd name="T72" fmla="*/ 92 w 696"/>
                    <a:gd name="T73" fmla="*/ 28 h 947"/>
                    <a:gd name="T74" fmla="*/ 84 w 696"/>
                    <a:gd name="T75" fmla="*/ 26 h 947"/>
                    <a:gd name="T76" fmla="*/ 76 w 696"/>
                    <a:gd name="T77" fmla="*/ 25 h 947"/>
                    <a:gd name="T78" fmla="*/ 70 w 696"/>
                    <a:gd name="T79" fmla="*/ 25 h 947"/>
                    <a:gd name="T80" fmla="*/ 61 w 696"/>
                    <a:gd name="T81" fmla="*/ 25 h 947"/>
                    <a:gd name="T82" fmla="*/ 1 w 696"/>
                    <a:gd name="T83" fmla="*/ 7 h 947"/>
                    <a:gd name="T84" fmla="*/ 1 w 696"/>
                    <a:gd name="T85" fmla="*/ 12 h 947"/>
                    <a:gd name="T86" fmla="*/ 0 w 696"/>
                    <a:gd name="T87" fmla="*/ 20 h 947"/>
                    <a:gd name="T88" fmla="*/ 1 w 696"/>
                    <a:gd name="T89" fmla="*/ 28 h 947"/>
                    <a:gd name="T90" fmla="*/ 3 w 696"/>
                    <a:gd name="T91" fmla="*/ 36 h 947"/>
                    <a:gd name="T92" fmla="*/ 5 w 696"/>
                    <a:gd name="T93" fmla="*/ 43 h 947"/>
                    <a:gd name="T94" fmla="*/ 11 w 696"/>
                    <a:gd name="T95" fmla="*/ 49 h 947"/>
                    <a:gd name="T96" fmla="*/ 19 w 696"/>
                    <a:gd name="T97" fmla="*/ 52 h 947"/>
                    <a:gd name="T98" fmla="*/ 27 w 696"/>
                    <a:gd name="T99" fmla="*/ 54 h 947"/>
                    <a:gd name="T100" fmla="*/ 36 w 696"/>
                    <a:gd name="T101" fmla="*/ 54 h 947"/>
                    <a:gd name="T102" fmla="*/ 42 w 696"/>
                    <a:gd name="T103" fmla="*/ 53 h 947"/>
                    <a:gd name="T104" fmla="*/ 48 w 696"/>
                    <a:gd name="T105" fmla="*/ 53 h 9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96"/>
                    <a:gd name="T160" fmla="*/ 0 h 947"/>
                    <a:gd name="T161" fmla="*/ 696 w 696"/>
                    <a:gd name="T162" fmla="*/ 947 h 9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96" h="947">
                      <a:moveTo>
                        <a:pt x="196" y="213"/>
                      </a:moveTo>
                      <a:lnTo>
                        <a:pt x="274" y="418"/>
                      </a:lnTo>
                      <a:lnTo>
                        <a:pt x="272" y="420"/>
                      </a:lnTo>
                      <a:lnTo>
                        <a:pt x="270" y="426"/>
                      </a:lnTo>
                      <a:lnTo>
                        <a:pt x="270" y="432"/>
                      </a:lnTo>
                      <a:lnTo>
                        <a:pt x="266" y="439"/>
                      </a:lnTo>
                      <a:lnTo>
                        <a:pt x="266" y="447"/>
                      </a:lnTo>
                      <a:lnTo>
                        <a:pt x="264" y="452"/>
                      </a:lnTo>
                      <a:lnTo>
                        <a:pt x="262" y="458"/>
                      </a:lnTo>
                      <a:lnTo>
                        <a:pt x="260" y="462"/>
                      </a:lnTo>
                      <a:lnTo>
                        <a:pt x="260" y="470"/>
                      </a:lnTo>
                      <a:lnTo>
                        <a:pt x="259" y="475"/>
                      </a:lnTo>
                      <a:lnTo>
                        <a:pt x="259" y="483"/>
                      </a:lnTo>
                      <a:lnTo>
                        <a:pt x="257" y="490"/>
                      </a:lnTo>
                      <a:lnTo>
                        <a:pt x="255" y="498"/>
                      </a:lnTo>
                      <a:lnTo>
                        <a:pt x="255" y="506"/>
                      </a:lnTo>
                      <a:lnTo>
                        <a:pt x="253" y="513"/>
                      </a:lnTo>
                      <a:lnTo>
                        <a:pt x="253" y="523"/>
                      </a:lnTo>
                      <a:lnTo>
                        <a:pt x="253" y="532"/>
                      </a:lnTo>
                      <a:lnTo>
                        <a:pt x="251" y="540"/>
                      </a:lnTo>
                      <a:lnTo>
                        <a:pt x="251" y="549"/>
                      </a:lnTo>
                      <a:lnTo>
                        <a:pt x="251" y="555"/>
                      </a:lnTo>
                      <a:lnTo>
                        <a:pt x="251" y="561"/>
                      </a:lnTo>
                      <a:lnTo>
                        <a:pt x="251" y="565"/>
                      </a:lnTo>
                      <a:lnTo>
                        <a:pt x="251" y="570"/>
                      </a:lnTo>
                      <a:lnTo>
                        <a:pt x="249" y="576"/>
                      </a:lnTo>
                      <a:lnTo>
                        <a:pt x="249" y="580"/>
                      </a:lnTo>
                      <a:lnTo>
                        <a:pt x="249" y="586"/>
                      </a:lnTo>
                      <a:lnTo>
                        <a:pt x="249" y="591"/>
                      </a:lnTo>
                      <a:lnTo>
                        <a:pt x="249" y="597"/>
                      </a:lnTo>
                      <a:lnTo>
                        <a:pt x="251" y="603"/>
                      </a:lnTo>
                      <a:lnTo>
                        <a:pt x="251" y="608"/>
                      </a:lnTo>
                      <a:lnTo>
                        <a:pt x="251" y="616"/>
                      </a:lnTo>
                      <a:lnTo>
                        <a:pt x="251" y="620"/>
                      </a:lnTo>
                      <a:lnTo>
                        <a:pt x="251" y="625"/>
                      </a:lnTo>
                      <a:lnTo>
                        <a:pt x="251" y="631"/>
                      </a:lnTo>
                      <a:lnTo>
                        <a:pt x="251" y="637"/>
                      </a:lnTo>
                      <a:lnTo>
                        <a:pt x="251" y="643"/>
                      </a:lnTo>
                      <a:lnTo>
                        <a:pt x="253" y="650"/>
                      </a:lnTo>
                      <a:lnTo>
                        <a:pt x="253" y="656"/>
                      </a:lnTo>
                      <a:lnTo>
                        <a:pt x="253" y="662"/>
                      </a:lnTo>
                      <a:lnTo>
                        <a:pt x="253" y="667"/>
                      </a:lnTo>
                      <a:lnTo>
                        <a:pt x="253" y="673"/>
                      </a:lnTo>
                      <a:lnTo>
                        <a:pt x="255" y="679"/>
                      </a:lnTo>
                      <a:lnTo>
                        <a:pt x="255" y="684"/>
                      </a:lnTo>
                      <a:lnTo>
                        <a:pt x="255" y="690"/>
                      </a:lnTo>
                      <a:lnTo>
                        <a:pt x="257" y="698"/>
                      </a:lnTo>
                      <a:lnTo>
                        <a:pt x="257" y="703"/>
                      </a:lnTo>
                      <a:lnTo>
                        <a:pt x="259" y="709"/>
                      </a:lnTo>
                      <a:lnTo>
                        <a:pt x="259" y="715"/>
                      </a:lnTo>
                      <a:lnTo>
                        <a:pt x="259" y="721"/>
                      </a:lnTo>
                      <a:lnTo>
                        <a:pt x="259" y="726"/>
                      </a:lnTo>
                      <a:lnTo>
                        <a:pt x="260" y="732"/>
                      </a:lnTo>
                      <a:lnTo>
                        <a:pt x="260" y="738"/>
                      </a:lnTo>
                      <a:lnTo>
                        <a:pt x="260" y="743"/>
                      </a:lnTo>
                      <a:lnTo>
                        <a:pt x="262" y="749"/>
                      </a:lnTo>
                      <a:lnTo>
                        <a:pt x="262" y="755"/>
                      </a:lnTo>
                      <a:lnTo>
                        <a:pt x="262" y="760"/>
                      </a:lnTo>
                      <a:lnTo>
                        <a:pt x="264" y="766"/>
                      </a:lnTo>
                      <a:lnTo>
                        <a:pt x="264" y="770"/>
                      </a:lnTo>
                      <a:lnTo>
                        <a:pt x="266" y="776"/>
                      </a:lnTo>
                      <a:lnTo>
                        <a:pt x="266" y="781"/>
                      </a:lnTo>
                      <a:lnTo>
                        <a:pt x="266" y="787"/>
                      </a:lnTo>
                      <a:lnTo>
                        <a:pt x="266" y="793"/>
                      </a:lnTo>
                      <a:lnTo>
                        <a:pt x="268" y="798"/>
                      </a:lnTo>
                      <a:lnTo>
                        <a:pt x="270" y="806"/>
                      </a:lnTo>
                      <a:lnTo>
                        <a:pt x="270" y="816"/>
                      </a:lnTo>
                      <a:lnTo>
                        <a:pt x="272" y="825"/>
                      </a:lnTo>
                      <a:lnTo>
                        <a:pt x="274" y="835"/>
                      </a:lnTo>
                      <a:lnTo>
                        <a:pt x="274" y="840"/>
                      </a:lnTo>
                      <a:lnTo>
                        <a:pt x="276" y="850"/>
                      </a:lnTo>
                      <a:lnTo>
                        <a:pt x="278" y="856"/>
                      </a:lnTo>
                      <a:lnTo>
                        <a:pt x="279" y="863"/>
                      </a:lnTo>
                      <a:lnTo>
                        <a:pt x="279" y="869"/>
                      </a:lnTo>
                      <a:lnTo>
                        <a:pt x="281" y="873"/>
                      </a:lnTo>
                      <a:lnTo>
                        <a:pt x="281" y="876"/>
                      </a:lnTo>
                      <a:lnTo>
                        <a:pt x="283" y="882"/>
                      </a:lnTo>
                      <a:lnTo>
                        <a:pt x="283" y="886"/>
                      </a:lnTo>
                      <a:lnTo>
                        <a:pt x="283" y="890"/>
                      </a:lnTo>
                      <a:lnTo>
                        <a:pt x="295" y="947"/>
                      </a:lnTo>
                      <a:lnTo>
                        <a:pt x="331" y="901"/>
                      </a:lnTo>
                      <a:lnTo>
                        <a:pt x="369" y="612"/>
                      </a:lnTo>
                      <a:lnTo>
                        <a:pt x="369" y="610"/>
                      </a:lnTo>
                      <a:lnTo>
                        <a:pt x="373" y="603"/>
                      </a:lnTo>
                      <a:lnTo>
                        <a:pt x="374" y="599"/>
                      </a:lnTo>
                      <a:lnTo>
                        <a:pt x="378" y="593"/>
                      </a:lnTo>
                      <a:lnTo>
                        <a:pt x="380" y="586"/>
                      </a:lnTo>
                      <a:lnTo>
                        <a:pt x="384" y="580"/>
                      </a:lnTo>
                      <a:lnTo>
                        <a:pt x="386" y="570"/>
                      </a:lnTo>
                      <a:lnTo>
                        <a:pt x="392" y="563"/>
                      </a:lnTo>
                      <a:lnTo>
                        <a:pt x="395" y="553"/>
                      </a:lnTo>
                      <a:lnTo>
                        <a:pt x="399" y="544"/>
                      </a:lnTo>
                      <a:lnTo>
                        <a:pt x="401" y="538"/>
                      </a:lnTo>
                      <a:lnTo>
                        <a:pt x="403" y="532"/>
                      </a:lnTo>
                      <a:lnTo>
                        <a:pt x="405" y="529"/>
                      </a:lnTo>
                      <a:lnTo>
                        <a:pt x="409" y="523"/>
                      </a:lnTo>
                      <a:lnTo>
                        <a:pt x="411" y="517"/>
                      </a:lnTo>
                      <a:lnTo>
                        <a:pt x="412" y="511"/>
                      </a:lnTo>
                      <a:lnTo>
                        <a:pt x="416" y="506"/>
                      </a:lnTo>
                      <a:lnTo>
                        <a:pt x="418" y="500"/>
                      </a:lnTo>
                      <a:lnTo>
                        <a:pt x="420" y="494"/>
                      </a:lnTo>
                      <a:lnTo>
                        <a:pt x="422" y="489"/>
                      </a:lnTo>
                      <a:lnTo>
                        <a:pt x="424" y="483"/>
                      </a:lnTo>
                      <a:lnTo>
                        <a:pt x="426" y="477"/>
                      </a:lnTo>
                      <a:lnTo>
                        <a:pt x="428" y="471"/>
                      </a:lnTo>
                      <a:lnTo>
                        <a:pt x="430" y="464"/>
                      </a:lnTo>
                      <a:lnTo>
                        <a:pt x="431" y="460"/>
                      </a:lnTo>
                      <a:lnTo>
                        <a:pt x="435" y="454"/>
                      </a:lnTo>
                      <a:lnTo>
                        <a:pt x="435" y="447"/>
                      </a:lnTo>
                      <a:lnTo>
                        <a:pt x="437" y="441"/>
                      </a:lnTo>
                      <a:lnTo>
                        <a:pt x="439" y="435"/>
                      </a:lnTo>
                      <a:lnTo>
                        <a:pt x="441" y="430"/>
                      </a:lnTo>
                      <a:lnTo>
                        <a:pt x="443" y="424"/>
                      </a:lnTo>
                      <a:lnTo>
                        <a:pt x="445" y="418"/>
                      </a:lnTo>
                      <a:lnTo>
                        <a:pt x="447" y="413"/>
                      </a:lnTo>
                      <a:lnTo>
                        <a:pt x="449" y="407"/>
                      </a:lnTo>
                      <a:lnTo>
                        <a:pt x="450" y="401"/>
                      </a:lnTo>
                      <a:lnTo>
                        <a:pt x="450" y="395"/>
                      </a:lnTo>
                      <a:lnTo>
                        <a:pt x="452" y="390"/>
                      </a:lnTo>
                      <a:lnTo>
                        <a:pt x="452" y="386"/>
                      </a:lnTo>
                      <a:lnTo>
                        <a:pt x="454" y="380"/>
                      </a:lnTo>
                      <a:lnTo>
                        <a:pt x="454" y="375"/>
                      </a:lnTo>
                      <a:lnTo>
                        <a:pt x="456" y="371"/>
                      </a:lnTo>
                      <a:lnTo>
                        <a:pt x="458" y="365"/>
                      </a:lnTo>
                      <a:lnTo>
                        <a:pt x="458" y="356"/>
                      </a:lnTo>
                      <a:lnTo>
                        <a:pt x="460" y="348"/>
                      </a:lnTo>
                      <a:lnTo>
                        <a:pt x="460" y="338"/>
                      </a:lnTo>
                      <a:lnTo>
                        <a:pt x="460" y="333"/>
                      </a:lnTo>
                      <a:lnTo>
                        <a:pt x="458" y="323"/>
                      </a:lnTo>
                      <a:lnTo>
                        <a:pt x="456" y="317"/>
                      </a:lnTo>
                      <a:lnTo>
                        <a:pt x="456" y="310"/>
                      </a:lnTo>
                      <a:lnTo>
                        <a:pt x="456" y="304"/>
                      </a:lnTo>
                      <a:lnTo>
                        <a:pt x="454" y="298"/>
                      </a:lnTo>
                      <a:lnTo>
                        <a:pt x="454" y="293"/>
                      </a:lnTo>
                      <a:lnTo>
                        <a:pt x="452" y="287"/>
                      </a:lnTo>
                      <a:lnTo>
                        <a:pt x="452" y="283"/>
                      </a:lnTo>
                      <a:lnTo>
                        <a:pt x="452" y="278"/>
                      </a:lnTo>
                      <a:lnTo>
                        <a:pt x="452" y="274"/>
                      </a:lnTo>
                      <a:lnTo>
                        <a:pt x="450" y="270"/>
                      </a:lnTo>
                      <a:lnTo>
                        <a:pt x="450" y="266"/>
                      </a:lnTo>
                      <a:lnTo>
                        <a:pt x="449" y="257"/>
                      </a:lnTo>
                      <a:lnTo>
                        <a:pt x="449" y="253"/>
                      </a:lnTo>
                      <a:lnTo>
                        <a:pt x="447" y="245"/>
                      </a:lnTo>
                      <a:lnTo>
                        <a:pt x="447" y="240"/>
                      </a:lnTo>
                      <a:lnTo>
                        <a:pt x="445" y="236"/>
                      </a:lnTo>
                      <a:lnTo>
                        <a:pt x="445" y="234"/>
                      </a:lnTo>
                      <a:lnTo>
                        <a:pt x="445" y="230"/>
                      </a:lnTo>
                      <a:lnTo>
                        <a:pt x="445" y="228"/>
                      </a:lnTo>
                      <a:lnTo>
                        <a:pt x="549" y="262"/>
                      </a:lnTo>
                      <a:lnTo>
                        <a:pt x="696" y="312"/>
                      </a:lnTo>
                      <a:lnTo>
                        <a:pt x="574" y="213"/>
                      </a:lnTo>
                      <a:lnTo>
                        <a:pt x="572" y="211"/>
                      </a:lnTo>
                      <a:lnTo>
                        <a:pt x="568" y="209"/>
                      </a:lnTo>
                      <a:lnTo>
                        <a:pt x="565" y="205"/>
                      </a:lnTo>
                      <a:lnTo>
                        <a:pt x="557" y="200"/>
                      </a:lnTo>
                      <a:lnTo>
                        <a:pt x="551" y="198"/>
                      </a:lnTo>
                      <a:lnTo>
                        <a:pt x="547" y="194"/>
                      </a:lnTo>
                      <a:lnTo>
                        <a:pt x="542" y="192"/>
                      </a:lnTo>
                      <a:lnTo>
                        <a:pt x="538" y="188"/>
                      </a:lnTo>
                      <a:lnTo>
                        <a:pt x="532" y="184"/>
                      </a:lnTo>
                      <a:lnTo>
                        <a:pt x="527" y="183"/>
                      </a:lnTo>
                      <a:lnTo>
                        <a:pt x="521" y="179"/>
                      </a:lnTo>
                      <a:lnTo>
                        <a:pt x="515" y="177"/>
                      </a:lnTo>
                      <a:lnTo>
                        <a:pt x="508" y="171"/>
                      </a:lnTo>
                      <a:lnTo>
                        <a:pt x="502" y="167"/>
                      </a:lnTo>
                      <a:lnTo>
                        <a:pt x="494" y="163"/>
                      </a:lnTo>
                      <a:lnTo>
                        <a:pt x="487" y="162"/>
                      </a:lnTo>
                      <a:lnTo>
                        <a:pt x="481" y="156"/>
                      </a:lnTo>
                      <a:lnTo>
                        <a:pt x="473" y="152"/>
                      </a:lnTo>
                      <a:lnTo>
                        <a:pt x="466" y="148"/>
                      </a:lnTo>
                      <a:lnTo>
                        <a:pt x="460" y="146"/>
                      </a:lnTo>
                      <a:lnTo>
                        <a:pt x="452" y="143"/>
                      </a:lnTo>
                      <a:lnTo>
                        <a:pt x="445" y="139"/>
                      </a:lnTo>
                      <a:lnTo>
                        <a:pt x="437" y="135"/>
                      </a:lnTo>
                      <a:lnTo>
                        <a:pt x="431" y="133"/>
                      </a:lnTo>
                      <a:lnTo>
                        <a:pt x="424" y="129"/>
                      </a:lnTo>
                      <a:lnTo>
                        <a:pt x="418" y="127"/>
                      </a:lnTo>
                      <a:lnTo>
                        <a:pt x="411" y="124"/>
                      </a:lnTo>
                      <a:lnTo>
                        <a:pt x="405" y="122"/>
                      </a:lnTo>
                      <a:lnTo>
                        <a:pt x="399" y="120"/>
                      </a:lnTo>
                      <a:lnTo>
                        <a:pt x="392" y="118"/>
                      </a:lnTo>
                      <a:lnTo>
                        <a:pt x="384" y="116"/>
                      </a:lnTo>
                      <a:lnTo>
                        <a:pt x="378" y="114"/>
                      </a:lnTo>
                      <a:lnTo>
                        <a:pt x="371" y="112"/>
                      </a:lnTo>
                      <a:lnTo>
                        <a:pt x="365" y="112"/>
                      </a:lnTo>
                      <a:lnTo>
                        <a:pt x="357" y="110"/>
                      </a:lnTo>
                      <a:lnTo>
                        <a:pt x="352" y="110"/>
                      </a:lnTo>
                      <a:lnTo>
                        <a:pt x="342" y="108"/>
                      </a:lnTo>
                      <a:lnTo>
                        <a:pt x="336" y="106"/>
                      </a:lnTo>
                      <a:lnTo>
                        <a:pt x="329" y="105"/>
                      </a:lnTo>
                      <a:lnTo>
                        <a:pt x="323" y="105"/>
                      </a:lnTo>
                      <a:lnTo>
                        <a:pt x="316" y="105"/>
                      </a:lnTo>
                      <a:lnTo>
                        <a:pt x="310" y="103"/>
                      </a:lnTo>
                      <a:lnTo>
                        <a:pt x="304" y="103"/>
                      </a:lnTo>
                      <a:lnTo>
                        <a:pt x="298" y="103"/>
                      </a:lnTo>
                      <a:lnTo>
                        <a:pt x="293" y="103"/>
                      </a:lnTo>
                      <a:lnTo>
                        <a:pt x="287" y="101"/>
                      </a:lnTo>
                      <a:lnTo>
                        <a:pt x="281" y="101"/>
                      </a:lnTo>
                      <a:lnTo>
                        <a:pt x="278" y="101"/>
                      </a:lnTo>
                      <a:lnTo>
                        <a:pt x="268" y="101"/>
                      </a:lnTo>
                      <a:lnTo>
                        <a:pt x="260" y="101"/>
                      </a:lnTo>
                      <a:lnTo>
                        <a:pt x="255" y="101"/>
                      </a:lnTo>
                      <a:lnTo>
                        <a:pt x="249" y="101"/>
                      </a:lnTo>
                      <a:lnTo>
                        <a:pt x="247" y="101"/>
                      </a:lnTo>
                      <a:lnTo>
                        <a:pt x="70" y="129"/>
                      </a:lnTo>
                      <a:lnTo>
                        <a:pt x="36" y="25"/>
                      </a:lnTo>
                      <a:lnTo>
                        <a:pt x="27" y="0"/>
                      </a:lnTo>
                      <a:lnTo>
                        <a:pt x="9" y="0"/>
                      </a:lnTo>
                      <a:lnTo>
                        <a:pt x="6" y="30"/>
                      </a:lnTo>
                      <a:lnTo>
                        <a:pt x="4" y="30"/>
                      </a:lnTo>
                      <a:lnTo>
                        <a:pt x="4" y="34"/>
                      </a:lnTo>
                      <a:lnTo>
                        <a:pt x="2" y="40"/>
                      </a:lnTo>
                      <a:lnTo>
                        <a:pt x="2" y="48"/>
                      </a:lnTo>
                      <a:lnTo>
                        <a:pt x="2" y="51"/>
                      </a:lnTo>
                      <a:lnTo>
                        <a:pt x="2" y="57"/>
                      </a:lnTo>
                      <a:lnTo>
                        <a:pt x="0" y="63"/>
                      </a:lnTo>
                      <a:lnTo>
                        <a:pt x="0" y="67"/>
                      </a:lnTo>
                      <a:lnTo>
                        <a:pt x="0" y="72"/>
                      </a:lnTo>
                      <a:lnTo>
                        <a:pt x="0" y="80"/>
                      </a:lnTo>
                      <a:lnTo>
                        <a:pt x="0" y="86"/>
                      </a:lnTo>
                      <a:lnTo>
                        <a:pt x="2" y="93"/>
                      </a:lnTo>
                      <a:lnTo>
                        <a:pt x="2" y="99"/>
                      </a:lnTo>
                      <a:lnTo>
                        <a:pt x="2" y="105"/>
                      </a:lnTo>
                      <a:lnTo>
                        <a:pt x="2" y="112"/>
                      </a:lnTo>
                      <a:lnTo>
                        <a:pt x="4" y="118"/>
                      </a:lnTo>
                      <a:lnTo>
                        <a:pt x="4" y="125"/>
                      </a:lnTo>
                      <a:lnTo>
                        <a:pt x="6" y="133"/>
                      </a:lnTo>
                      <a:lnTo>
                        <a:pt x="8" y="139"/>
                      </a:lnTo>
                      <a:lnTo>
                        <a:pt x="9" y="146"/>
                      </a:lnTo>
                      <a:lnTo>
                        <a:pt x="11" y="150"/>
                      </a:lnTo>
                      <a:lnTo>
                        <a:pt x="15" y="158"/>
                      </a:lnTo>
                      <a:lnTo>
                        <a:pt x="17" y="163"/>
                      </a:lnTo>
                      <a:lnTo>
                        <a:pt x="21" y="169"/>
                      </a:lnTo>
                      <a:lnTo>
                        <a:pt x="23" y="175"/>
                      </a:lnTo>
                      <a:lnTo>
                        <a:pt x="28" y="181"/>
                      </a:lnTo>
                      <a:lnTo>
                        <a:pt x="32" y="184"/>
                      </a:lnTo>
                      <a:lnTo>
                        <a:pt x="36" y="190"/>
                      </a:lnTo>
                      <a:lnTo>
                        <a:pt x="40" y="194"/>
                      </a:lnTo>
                      <a:lnTo>
                        <a:pt x="46" y="198"/>
                      </a:lnTo>
                      <a:lnTo>
                        <a:pt x="51" y="200"/>
                      </a:lnTo>
                      <a:lnTo>
                        <a:pt x="57" y="203"/>
                      </a:lnTo>
                      <a:lnTo>
                        <a:pt x="63" y="205"/>
                      </a:lnTo>
                      <a:lnTo>
                        <a:pt x="68" y="209"/>
                      </a:lnTo>
                      <a:lnTo>
                        <a:pt x="74" y="211"/>
                      </a:lnTo>
                      <a:lnTo>
                        <a:pt x="82" y="213"/>
                      </a:lnTo>
                      <a:lnTo>
                        <a:pt x="87" y="213"/>
                      </a:lnTo>
                      <a:lnTo>
                        <a:pt x="95" y="215"/>
                      </a:lnTo>
                      <a:lnTo>
                        <a:pt x="101" y="215"/>
                      </a:lnTo>
                      <a:lnTo>
                        <a:pt x="108" y="217"/>
                      </a:lnTo>
                      <a:lnTo>
                        <a:pt x="114" y="217"/>
                      </a:lnTo>
                      <a:lnTo>
                        <a:pt x="122" y="217"/>
                      </a:lnTo>
                      <a:lnTo>
                        <a:pt x="127" y="217"/>
                      </a:lnTo>
                      <a:lnTo>
                        <a:pt x="135" y="217"/>
                      </a:lnTo>
                      <a:lnTo>
                        <a:pt x="141" y="217"/>
                      </a:lnTo>
                      <a:lnTo>
                        <a:pt x="146" y="217"/>
                      </a:lnTo>
                      <a:lnTo>
                        <a:pt x="150" y="217"/>
                      </a:lnTo>
                      <a:lnTo>
                        <a:pt x="158" y="217"/>
                      </a:lnTo>
                      <a:lnTo>
                        <a:pt x="162" y="215"/>
                      </a:lnTo>
                      <a:lnTo>
                        <a:pt x="167" y="215"/>
                      </a:lnTo>
                      <a:lnTo>
                        <a:pt x="171" y="215"/>
                      </a:lnTo>
                      <a:lnTo>
                        <a:pt x="177" y="215"/>
                      </a:lnTo>
                      <a:lnTo>
                        <a:pt x="184" y="213"/>
                      </a:lnTo>
                      <a:lnTo>
                        <a:pt x="190" y="213"/>
                      </a:lnTo>
                      <a:lnTo>
                        <a:pt x="194" y="213"/>
                      </a:lnTo>
                      <a:lnTo>
                        <a:pt x="196"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75" name="Freeform 203"/>
                <p:cNvSpPr>
                  <a:spLocks/>
                </p:cNvSpPr>
                <p:nvPr/>
              </p:nvSpPr>
              <p:spPr bwMode="auto">
                <a:xfrm>
                  <a:off x="2958" y="3360"/>
                  <a:ext cx="167" cy="89"/>
                </a:xfrm>
                <a:custGeom>
                  <a:avLst/>
                  <a:gdLst>
                    <a:gd name="T0" fmla="*/ 16 w 332"/>
                    <a:gd name="T1" fmla="*/ 0 h 179"/>
                    <a:gd name="T2" fmla="*/ 33 w 332"/>
                    <a:gd name="T3" fmla="*/ 22 h 179"/>
                    <a:gd name="T4" fmla="*/ 84 w 332"/>
                    <a:gd name="T5" fmla="*/ 30 h 179"/>
                    <a:gd name="T6" fmla="*/ 84 w 332"/>
                    <a:gd name="T7" fmla="*/ 41 h 179"/>
                    <a:gd name="T8" fmla="*/ 77 w 332"/>
                    <a:gd name="T9" fmla="*/ 35 h 179"/>
                    <a:gd name="T10" fmla="*/ 77 w 332"/>
                    <a:gd name="T11" fmla="*/ 35 h 179"/>
                    <a:gd name="T12" fmla="*/ 76 w 332"/>
                    <a:gd name="T13" fmla="*/ 35 h 179"/>
                    <a:gd name="T14" fmla="*/ 74 w 332"/>
                    <a:gd name="T15" fmla="*/ 35 h 179"/>
                    <a:gd name="T16" fmla="*/ 73 w 332"/>
                    <a:gd name="T17" fmla="*/ 36 h 179"/>
                    <a:gd name="T18" fmla="*/ 72 w 332"/>
                    <a:gd name="T19" fmla="*/ 36 h 179"/>
                    <a:gd name="T20" fmla="*/ 71 w 332"/>
                    <a:gd name="T21" fmla="*/ 37 h 179"/>
                    <a:gd name="T22" fmla="*/ 69 w 332"/>
                    <a:gd name="T23" fmla="*/ 37 h 179"/>
                    <a:gd name="T24" fmla="*/ 68 w 332"/>
                    <a:gd name="T25" fmla="*/ 38 h 179"/>
                    <a:gd name="T26" fmla="*/ 66 w 332"/>
                    <a:gd name="T27" fmla="*/ 38 h 179"/>
                    <a:gd name="T28" fmla="*/ 64 w 332"/>
                    <a:gd name="T29" fmla="*/ 39 h 179"/>
                    <a:gd name="T30" fmla="*/ 62 w 332"/>
                    <a:gd name="T31" fmla="*/ 39 h 179"/>
                    <a:gd name="T32" fmla="*/ 60 w 332"/>
                    <a:gd name="T33" fmla="*/ 40 h 179"/>
                    <a:gd name="T34" fmla="*/ 58 w 332"/>
                    <a:gd name="T35" fmla="*/ 40 h 179"/>
                    <a:gd name="T36" fmla="*/ 56 w 332"/>
                    <a:gd name="T37" fmla="*/ 41 h 179"/>
                    <a:gd name="T38" fmla="*/ 54 w 332"/>
                    <a:gd name="T39" fmla="*/ 41 h 179"/>
                    <a:gd name="T40" fmla="*/ 51 w 332"/>
                    <a:gd name="T41" fmla="*/ 41 h 179"/>
                    <a:gd name="T42" fmla="*/ 50 w 332"/>
                    <a:gd name="T43" fmla="*/ 42 h 179"/>
                    <a:gd name="T44" fmla="*/ 47 w 332"/>
                    <a:gd name="T45" fmla="*/ 42 h 179"/>
                    <a:gd name="T46" fmla="*/ 45 w 332"/>
                    <a:gd name="T47" fmla="*/ 43 h 179"/>
                    <a:gd name="T48" fmla="*/ 43 w 332"/>
                    <a:gd name="T49" fmla="*/ 43 h 179"/>
                    <a:gd name="T50" fmla="*/ 41 w 332"/>
                    <a:gd name="T51" fmla="*/ 43 h 179"/>
                    <a:gd name="T52" fmla="*/ 38 w 332"/>
                    <a:gd name="T53" fmla="*/ 44 h 179"/>
                    <a:gd name="T54" fmla="*/ 36 w 332"/>
                    <a:gd name="T55" fmla="*/ 44 h 179"/>
                    <a:gd name="T56" fmla="*/ 34 w 332"/>
                    <a:gd name="T57" fmla="*/ 44 h 179"/>
                    <a:gd name="T58" fmla="*/ 32 w 332"/>
                    <a:gd name="T59" fmla="*/ 44 h 179"/>
                    <a:gd name="T60" fmla="*/ 31 w 332"/>
                    <a:gd name="T61" fmla="*/ 44 h 179"/>
                    <a:gd name="T62" fmla="*/ 29 w 332"/>
                    <a:gd name="T63" fmla="*/ 44 h 179"/>
                    <a:gd name="T64" fmla="*/ 27 w 332"/>
                    <a:gd name="T65" fmla="*/ 44 h 179"/>
                    <a:gd name="T66" fmla="*/ 26 w 332"/>
                    <a:gd name="T67" fmla="*/ 44 h 179"/>
                    <a:gd name="T68" fmla="*/ 25 w 332"/>
                    <a:gd name="T69" fmla="*/ 44 h 179"/>
                    <a:gd name="T70" fmla="*/ 23 w 332"/>
                    <a:gd name="T71" fmla="*/ 43 h 179"/>
                    <a:gd name="T72" fmla="*/ 22 w 332"/>
                    <a:gd name="T73" fmla="*/ 43 h 179"/>
                    <a:gd name="T74" fmla="*/ 21 w 332"/>
                    <a:gd name="T75" fmla="*/ 42 h 179"/>
                    <a:gd name="T76" fmla="*/ 19 w 332"/>
                    <a:gd name="T77" fmla="*/ 42 h 179"/>
                    <a:gd name="T78" fmla="*/ 17 w 332"/>
                    <a:gd name="T79" fmla="*/ 40 h 179"/>
                    <a:gd name="T80" fmla="*/ 15 w 332"/>
                    <a:gd name="T81" fmla="*/ 39 h 179"/>
                    <a:gd name="T82" fmla="*/ 13 w 332"/>
                    <a:gd name="T83" fmla="*/ 37 h 179"/>
                    <a:gd name="T84" fmla="*/ 11 w 332"/>
                    <a:gd name="T85" fmla="*/ 35 h 179"/>
                    <a:gd name="T86" fmla="*/ 9 w 332"/>
                    <a:gd name="T87" fmla="*/ 33 h 179"/>
                    <a:gd name="T88" fmla="*/ 7 w 332"/>
                    <a:gd name="T89" fmla="*/ 32 h 179"/>
                    <a:gd name="T90" fmla="*/ 6 w 332"/>
                    <a:gd name="T91" fmla="*/ 30 h 179"/>
                    <a:gd name="T92" fmla="*/ 4 w 332"/>
                    <a:gd name="T93" fmla="*/ 28 h 179"/>
                    <a:gd name="T94" fmla="*/ 3 w 332"/>
                    <a:gd name="T95" fmla="*/ 27 h 179"/>
                    <a:gd name="T96" fmla="*/ 2 w 332"/>
                    <a:gd name="T97" fmla="*/ 25 h 179"/>
                    <a:gd name="T98" fmla="*/ 1 w 332"/>
                    <a:gd name="T99" fmla="*/ 23 h 179"/>
                    <a:gd name="T100" fmla="*/ 0 w 332"/>
                    <a:gd name="T101" fmla="*/ 23 h 179"/>
                    <a:gd name="T102" fmla="*/ 16 w 332"/>
                    <a:gd name="T103" fmla="*/ 0 h 179"/>
                    <a:gd name="T104" fmla="*/ 16 w 332"/>
                    <a:gd name="T105" fmla="*/ 0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2"/>
                    <a:gd name="T160" fmla="*/ 0 h 179"/>
                    <a:gd name="T161" fmla="*/ 332 w 332"/>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2" h="179">
                      <a:moveTo>
                        <a:pt x="61" y="0"/>
                      </a:moveTo>
                      <a:lnTo>
                        <a:pt x="129" y="89"/>
                      </a:lnTo>
                      <a:lnTo>
                        <a:pt x="331" y="120"/>
                      </a:lnTo>
                      <a:lnTo>
                        <a:pt x="332" y="167"/>
                      </a:lnTo>
                      <a:lnTo>
                        <a:pt x="306" y="141"/>
                      </a:lnTo>
                      <a:lnTo>
                        <a:pt x="304" y="141"/>
                      </a:lnTo>
                      <a:lnTo>
                        <a:pt x="300" y="143"/>
                      </a:lnTo>
                      <a:lnTo>
                        <a:pt x="294" y="143"/>
                      </a:lnTo>
                      <a:lnTo>
                        <a:pt x="291" y="145"/>
                      </a:lnTo>
                      <a:lnTo>
                        <a:pt x="285" y="146"/>
                      </a:lnTo>
                      <a:lnTo>
                        <a:pt x="281" y="148"/>
                      </a:lnTo>
                      <a:lnTo>
                        <a:pt x="273" y="150"/>
                      </a:lnTo>
                      <a:lnTo>
                        <a:pt x="268" y="152"/>
                      </a:lnTo>
                      <a:lnTo>
                        <a:pt x="260" y="152"/>
                      </a:lnTo>
                      <a:lnTo>
                        <a:pt x="254" y="156"/>
                      </a:lnTo>
                      <a:lnTo>
                        <a:pt x="247" y="156"/>
                      </a:lnTo>
                      <a:lnTo>
                        <a:pt x="237" y="160"/>
                      </a:lnTo>
                      <a:lnTo>
                        <a:pt x="230" y="162"/>
                      </a:lnTo>
                      <a:lnTo>
                        <a:pt x="222" y="164"/>
                      </a:lnTo>
                      <a:lnTo>
                        <a:pt x="213" y="165"/>
                      </a:lnTo>
                      <a:lnTo>
                        <a:pt x="203" y="167"/>
                      </a:lnTo>
                      <a:lnTo>
                        <a:pt x="196" y="169"/>
                      </a:lnTo>
                      <a:lnTo>
                        <a:pt x="186" y="171"/>
                      </a:lnTo>
                      <a:lnTo>
                        <a:pt x="178" y="173"/>
                      </a:lnTo>
                      <a:lnTo>
                        <a:pt x="169" y="173"/>
                      </a:lnTo>
                      <a:lnTo>
                        <a:pt x="161" y="175"/>
                      </a:lnTo>
                      <a:lnTo>
                        <a:pt x="152" y="177"/>
                      </a:lnTo>
                      <a:lnTo>
                        <a:pt x="144" y="177"/>
                      </a:lnTo>
                      <a:lnTo>
                        <a:pt x="135" y="177"/>
                      </a:lnTo>
                      <a:lnTo>
                        <a:pt x="127" y="177"/>
                      </a:lnTo>
                      <a:lnTo>
                        <a:pt x="121" y="179"/>
                      </a:lnTo>
                      <a:lnTo>
                        <a:pt x="114" y="179"/>
                      </a:lnTo>
                      <a:lnTo>
                        <a:pt x="108" y="179"/>
                      </a:lnTo>
                      <a:lnTo>
                        <a:pt x="102" y="177"/>
                      </a:lnTo>
                      <a:lnTo>
                        <a:pt x="97" y="177"/>
                      </a:lnTo>
                      <a:lnTo>
                        <a:pt x="91" y="175"/>
                      </a:lnTo>
                      <a:lnTo>
                        <a:pt x="85" y="173"/>
                      </a:lnTo>
                      <a:lnTo>
                        <a:pt x="81" y="169"/>
                      </a:lnTo>
                      <a:lnTo>
                        <a:pt x="76" y="169"/>
                      </a:lnTo>
                      <a:lnTo>
                        <a:pt x="66" y="162"/>
                      </a:lnTo>
                      <a:lnTo>
                        <a:pt x="59" y="156"/>
                      </a:lnTo>
                      <a:lnTo>
                        <a:pt x="49" y="150"/>
                      </a:lnTo>
                      <a:lnTo>
                        <a:pt x="42" y="143"/>
                      </a:lnTo>
                      <a:lnTo>
                        <a:pt x="34" y="135"/>
                      </a:lnTo>
                      <a:lnTo>
                        <a:pt x="28" y="129"/>
                      </a:lnTo>
                      <a:lnTo>
                        <a:pt x="21" y="120"/>
                      </a:lnTo>
                      <a:lnTo>
                        <a:pt x="15" y="114"/>
                      </a:lnTo>
                      <a:lnTo>
                        <a:pt x="9" y="108"/>
                      </a:lnTo>
                      <a:lnTo>
                        <a:pt x="7" y="103"/>
                      </a:lnTo>
                      <a:lnTo>
                        <a:pt x="2" y="95"/>
                      </a:lnTo>
                      <a:lnTo>
                        <a:pt x="0" y="93"/>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76" name="Freeform 204"/>
                <p:cNvSpPr>
                  <a:spLocks/>
                </p:cNvSpPr>
                <p:nvPr/>
              </p:nvSpPr>
              <p:spPr bwMode="auto">
                <a:xfrm>
                  <a:off x="2782" y="3110"/>
                  <a:ext cx="24" cy="37"/>
                </a:xfrm>
                <a:custGeom>
                  <a:avLst/>
                  <a:gdLst>
                    <a:gd name="T0" fmla="*/ 5 w 50"/>
                    <a:gd name="T1" fmla="*/ 19 h 74"/>
                    <a:gd name="T2" fmla="*/ 4 w 50"/>
                    <a:gd name="T3" fmla="*/ 18 h 74"/>
                    <a:gd name="T4" fmla="*/ 3 w 50"/>
                    <a:gd name="T5" fmla="*/ 17 h 74"/>
                    <a:gd name="T6" fmla="*/ 2 w 50"/>
                    <a:gd name="T7" fmla="*/ 14 h 74"/>
                    <a:gd name="T8" fmla="*/ 1 w 50"/>
                    <a:gd name="T9" fmla="*/ 13 h 74"/>
                    <a:gd name="T10" fmla="*/ 0 w 50"/>
                    <a:gd name="T11" fmla="*/ 12 h 74"/>
                    <a:gd name="T12" fmla="*/ 0 w 50"/>
                    <a:gd name="T13" fmla="*/ 11 h 74"/>
                    <a:gd name="T14" fmla="*/ 0 w 50"/>
                    <a:gd name="T15" fmla="*/ 9 h 74"/>
                    <a:gd name="T16" fmla="*/ 0 w 50"/>
                    <a:gd name="T17" fmla="*/ 7 h 74"/>
                    <a:gd name="T18" fmla="*/ 0 w 50"/>
                    <a:gd name="T19" fmla="*/ 5 h 74"/>
                    <a:gd name="T20" fmla="*/ 0 w 50"/>
                    <a:gd name="T21" fmla="*/ 5 h 74"/>
                    <a:gd name="T22" fmla="*/ 0 w 50"/>
                    <a:gd name="T23" fmla="*/ 3 h 74"/>
                    <a:gd name="T24" fmla="*/ 1 w 50"/>
                    <a:gd name="T25" fmla="*/ 2 h 74"/>
                    <a:gd name="T26" fmla="*/ 3 w 50"/>
                    <a:gd name="T27" fmla="*/ 1 h 74"/>
                    <a:gd name="T28" fmla="*/ 4 w 50"/>
                    <a:gd name="T29" fmla="*/ 1 h 74"/>
                    <a:gd name="T30" fmla="*/ 5 w 50"/>
                    <a:gd name="T31" fmla="*/ 0 h 74"/>
                    <a:gd name="T32" fmla="*/ 6 w 50"/>
                    <a:gd name="T33" fmla="*/ 0 h 74"/>
                    <a:gd name="T34" fmla="*/ 7 w 50"/>
                    <a:gd name="T35" fmla="*/ 0 h 74"/>
                    <a:gd name="T36" fmla="*/ 7 w 50"/>
                    <a:gd name="T37" fmla="*/ 0 h 74"/>
                    <a:gd name="T38" fmla="*/ 5 w 50"/>
                    <a:gd name="T39" fmla="*/ 5 h 74"/>
                    <a:gd name="T40" fmla="*/ 6 w 50"/>
                    <a:gd name="T41" fmla="*/ 8 h 74"/>
                    <a:gd name="T42" fmla="*/ 8 w 50"/>
                    <a:gd name="T43" fmla="*/ 10 h 74"/>
                    <a:gd name="T44" fmla="*/ 8 w 50"/>
                    <a:gd name="T45" fmla="*/ 9 h 74"/>
                    <a:gd name="T46" fmla="*/ 8 w 50"/>
                    <a:gd name="T47" fmla="*/ 8 h 74"/>
                    <a:gd name="T48" fmla="*/ 8 w 50"/>
                    <a:gd name="T49" fmla="*/ 6 h 74"/>
                    <a:gd name="T50" fmla="*/ 9 w 50"/>
                    <a:gd name="T51" fmla="*/ 5 h 74"/>
                    <a:gd name="T52" fmla="*/ 10 w 50"/>
                    <a:gd name="T53" fmla="*/ 3 h 74"/>
                    <a:gd name="T54" fmla="*/ 10 w 50"/>
                    <a:gd name="T55" fmla="*/ 2 h 74"/>
                    <a:gd name="T56" fmla="*/ 11 w 50"/>
                    <a:gd name="T57" fmla="*/ 2 h 74"/>
                    <a:gd name="T58" fmla="*/ 11 w 50"/>
                    <a:gd name="T59" fmla="*/ 3 h 74"/>
                    <a:gd name="T60" fmla="*/ 11 w 50"/>
                    <a:gd name="T61" fmla="*/ 5 h 74"/>
                    <a:gd name="T62" fmla="*/ 12 w 50"/>
                    <a:gd name="T63" fmla="*/ 5 h 74"/>
                    <a:gd name="T64" fmla="*/ 10 w 50"/>
                    <a:gd name="T65" fmla="*/ 12 h 74"/>
                    <a:gd name="T66" fmla="*/ 5 w 50"/>
                    <a:gd name="T67" fmla="*/ 19 h 74"/>
                    <a:gd name="T68" fmla="*/ 5 w 50"/>
                    <a:gd name="T69" fmla="*/ 19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74"/>
                    <a:gd name="T107" fmla="*/ 50 w 50"/>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74">
                      <a:moveTo>
                        <a:pt x="21" y="74"/>
                      </a:moveTo>
                      <a:lnTo>
                        <a:pt x="17" y="69"/>
                      </a:lnTo>
                      <a:lnTo>
                        <a:pt x="13" y="65"/>
                      </a:lnTo>
                      <a:lnTo>
                        <a:pt x="8" y="59"/>
                      </a:lnTo>
                      <a:lnTo>
                        <a:pt x="6" y="55"/>
                      </a:lnTo>
                      <a:lnTo>
                        <a:pt x="2" y="51"/>
                      </a:lnTo>
                      <a:lnTo>
                        <a:pt x="0" y="46"/>
                      </a:lnTo>
                      <a:lnTo>
                        <a:pt x="0" y="36"/>
                      </a:lnTo>
                      <a:lnTo>
                        <a:pt x="2" y="29"/>
                      </a:lnTo>
                      <a:lnTo>
                        <a:pt x="2" y="23"/>
                      </a:lnTo>
                      <a:lnTo>
                        <a:pt x="2" y="19"/>
                      </a:lnTo>
                      <a:lnTo>
                        <a:pt x="2" y="15"/>
                      </a:lnTo>
                      <a:lnTo>
                        <a:pt x="6" y="11"/>
                      </a:lnTo>
                      <a:lnTo>
                        <a:pt x="12" y="6"/>
                      </a:lnTo>
                      <a:lnTo>
                        <a:pt x="17" y="2"/>
                      </a:lnTo>
                      <a:lnTo>
                        <a:pt x="21" y="0"/>
                      </a:lnTo>
                      <a:lnTo>
                        <a:pt x="27" y="0"/>
                      </a:lnTo>
                      <a:lnTo>
                        <a:pt x="29" y="0"/>
                      </a:lnTo>
                      <a:lnTo>
                        <a:pt x="31" y="0"/>
                      </a:lnTo>
                      <a:lnTo>
                        <a:pt x="23" y="17"/>
                      </a:lnTo>
                      <a:lnTo>
                        <a:pt x="25" y="32"/>
                      </a:lnTo>
                      <a:lnTo>
                        <a:pt x="36" y="40"/>
                      </a:lnTo>
                      <a:lnTo>
                        <a:pt x="36" y="38"/>
                      </a:lnTo>
                      <a:lnTo>
                        <a:pt x="34" y="32"/>
                      </a:lnTo>
                      <a:lnTo>
                        <a:pt x="34" y="25"/>
                      </a:lnTo>
                      <a:lnTo>
                        <a:pt x="38" y="17"/>
                      </a:lnTo>
                      <a:lnTo>
                        <a:pt x="42" y="13"/>
                      </a:lnTo>
                      <a:lnTo>
                        <a:pt x="44" y="11"/>
                      </a:lnTo>
                      <a:lnTo>
                        <a:pt x="46" y="10"/>
                      </a:lnTo>
                      <a:lnTo>
                        <a:pt x="48" y="13"/>
                      </a:lnTo>
                      <a:lnTo>
                        <a:pt x="48" y="17"/>
                      </a:lnTo>
                      <a:lnTo>
                        <a:pt x="50" y="19"/>
                      </a:lnTo>
                      <a:lnTo>
                        <a:pt x="44" y="51"/>
                      </a:lnTo>
                      <a:lnTo>
                        <a:pt x="21" y="7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77" name="Freeform 205"/>
                <p:cNvSpPr>
                  <a:spLocks/>
                </p:cNvSpPr>
                <p:nvPr/>
              </p:nvSpPr>
              <p:spPr bwMode="auto">
                <a:xfrm>
                  <a:off x="2904" y="3143"/>
                  <a:ext cx="54" cy="73"/>
                </a:xfrm>
                <a:custGeom>
                  <a:avLst/>
                  <a:gdLst>
                    <a:gd name="T0" fmla="*/ 27 w 109"/>
                    <a:gd name="T1" fmla="*/ 37 h 146"/>
                    <a:gd name="T2" fmla="*/ 20 w 109"/>
                    <a:gd name="T3" fmla="*/ 13 h 146"/>
                    <a:gd name="T4" fmla="*/ 25 w 109"/>
                    <a:gd name="T5" fmla="*/ 11 h 146"/>
                    <a:gd name="T6" fmla="*/ 23 w 109"/>
                    <a:gd name="T7" fmla="*/ 10 h 146"/>
                    <a:gd name="T8" fmla="*/ 22 w 109"/>
                    <a:gd name="T9" fmla="*/ 9 h 146"/>
                    <a:gd name="T10" fmla="*/ 20 w 109"/>
                    <a:gd name="T11" fmla="*/ 9 h 146"/>
                    <a:gd name="T12" fmla="*/ 18 w 109"/>
                    <a:gd name="T13" fmla="*/ 9 h 146"/>
                    <a:gd name="T14" fmla="*/ 25 w 109"/>
                    <a:gd name="T15" fmla="*/ 8 h 146"/>
                    <a:gd name="T16" fmla="*/ 24 w 109"/>
                    <a:gd name="T17" fmla="*/ 7 h 146"/>
                    <a:gd name="T18" fmla="*/ 23 w 109"/>
                    <a:gd name="T19" fmla="*/ 6 h 146"/>
                    <a:gd name="T20" fmla="*/ 22 w 109"/>
                    <a:gd name="T21" fmla="*/ 5 h 146"/>
                    <a:gd name="T22" fmla="*/ 21 w 109"/>
                    <a:gd name="T23" fmla="*/ 5 h 146"/>
                    <a:gd name="T24" fmla="*/ 20 w 109"/>
                    <a:gd name="T25" fmla="*/ 5 h 146"/>
                    <a:gd name="T26" fmla="*/ 18 w 109"/>
                    <a:gd name="T27" fmla="*/ 5 h 146"/>
                    <a:gd name="T28" fmla="*/ 17 w 109"/>
                    <a:gd name="T29" fmla="*/ 5 h 146"/>
                    <a:gd name="T30" fmla="*/ 23 w 109"/>
                    <a:gd name="T31" fmla="*/ 2 h 146"/>
                    <a:gd name="T32" fmla="*/ 23 w 109"/>
                    <a:gd name="T33" fmla="*/ 1 h 146"/>
                    <a:gd name="T34" fmla="*/ 21 w 109"/>
                    <a:gd name="T35" fmla="*/ 1 h 146"/>
                    <a:gd name="T36" fmla="*/ 19 w 109"/>
                    <a:gd name="T37" fmla="*/ 1 h 146"/>
                    <a:gd name="T38" fmla="*/ 17 w 109"/>
                    <a:gd name="T39" fmla="*/ 0 h 146"/>
                    <a:gd name="T40" fmla="*/ 15 w 109"/>
                    <a:gd name="T41" fmla="*/ 0 h 146"/>
                    <a:gd name="T42" fmla="*/ 13 w 109"/>
                    <a:gd name="T43" fmla="*/ 0 h 146"/>
                    <a:gd name="T44" fmla="*/ 10 w 109"/>
                    <a:gd name="T45" fmla="*/ 1 h 146"/>
                    <a:gd name="T46" fmla="*/ 8 w 109"/>
                    <a:gd name="T47" fmla="*/ 1 h 146"/>
                    <a:gd name="T48" fmla="*/ 7 w 109"/>
                    <a:gd name="T49" fmla="*/ 1 h 146"/>
                    <a:gd name="T50" fmla="*/ 6 w 109"/>
                    <a:gd name="T51" fmla="*/ 1 h 146"/>
                    <a:gd name="T52" fmla="*/ 4 w 109"/>
                    <a:gd name="T53" fmla="*/ 1 h 146"/>
                    <a:gd name="T54" fmla="*/ 4 w 109"/>
                    <a:gd name="T55" fmla="*/ 1 h 146"/>
                    <a:gd name="T56" fmla="*/ 1 w 109"/>
                    <a:gd name="T57" fmla="*/ 1 h 146"/>
                    <a:gd name="T58" fmla="*/ 0 w 109"/>
                    <a:gd name="T59" fmla="*/ 2 h 146"/>
                    <a:gd name="T60" fmla="*/ 3 w 109"/>
                    <a:gd name="T61" fmla="*/ 5 h 146"/>
                    <a:gd name="T62" fmla="*/ 5 w 109"/>
                    <a:gd name="T63" fmla="*/ 15 h 146"/>
                    <a:gd name="T64" fmla="*/ 6 w 109"/>
                    <a:gd name="T65" fmla="*/ 15 h 146"/>
                    <a:gd name="T66" fmla="*/ 7 w 109"/>
                    <a:gd name="T67" fmla="*/ 19 h 146"/>
                    <a:gd name="T68" fmla="*/ 10 w 109"/>
                    <a:gd name="T69" fmla="*/ 19 h 146"/>
                    <a:gd name="T70" fmla="*/ 8 w 109"/>
                    <a:gd name="T71" fmla="*/ 37 h 146"/>
                    <a:gd name="T72" fmla="*/ 27 w 109"/>
                    <a:gd name="T73" fmla="*/ 37 h 146"/>
                    <a:gd name="T74" fmla="*/ 27 w 109"/>
                    <a:gd name="T75" fmla="*/ 37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6"/>
                    <a:gd name="T116" fmla="*/ 109 w 109"/>
                    <a:gd name="T117" fmla="*/ 146 h 1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6">
                      <a:moveTo>
                        <a:pt x="109" y="146"/>
                      </a:moveTo>
                      <a:lnTo>
                        <a:pt x="82" y="55"/>
                      </a:lnTo>
                      <a:lnTo>
                        <a:pt x="103" y="47"/>
                      </a:lnTo>
                      <a:lnTo>
                        <a:pt x="94" y="41"/>
                      </a:lnTo>
                      <a:lnTo>
                        <a:pt x="88" y="38"/>
                      </a:lnTo>
                      <a:lnTo>
                        <a:pt x="82" y="38"/>
                      </a:lnTo>
                      <a:lnTo>
                        <a:pt x="73" y="38"/>
                      </a:lnTo>
                      <a:lnTo>
                        <a:pt x="101" y="32"/>
                      </a:lnTo>
                      <a:lnTo>
                        <a:pt x="97" y="28"/>
                      </a:lnTo>
                      <a:lnTo>
                        <a:pt x="94" y="24"/>
                      </a:lnTo>
                      <a:lnTo>
                        <a:pt x="90" y="22"/>
                      </a:lnTo>
                      <a:lnTo>
                        <a:pt x="86" y="21"/>
                      </a:lnTo>
                      <a:lnTo>
                        <a:pt x="80" y="19"/>
                      </a:lnTo>
                      <a:lnTo>
                        <a:pt x="75" y="19"/>
                      </a:lnTo>
                      <a:lnTo>
                        <a:pt x="69" y="19"/>
                      </a:lnTo>
                      <a:lnTo>
                        <a:pt x="95" y="11"/>
                      </a:lnTo>
                      <a:lnTo>
                        <a:pt x="92" y="7"/>
                      </a:lnTo>
                      <a:lnTo>
                        <a:pt x="84" y="3"/>
                      </a:lnTo>
                      <a:lnTo>
                        <a:pt x="76" y="2"/>
                      </a:lnTo>
                      <a:lnTo>
                        <a:pt x="69" y="0"/>
                      </a:lnTo>
                      <a:lnTo>
                        <a:pt x="61" y="0"/>
                      </a:lnTo>
                      <a:lnTo>
                        <a:pt x="52" y="0"/>
                      </a:lnTo>
                      <a:lnTo>
                        <a:pt x="42" y="2"/>
                      </a:lnTo>
                      <a:lnTo>
                        <a:pt x="35" y="5"/>
                      </a:lnTo>
                      <a:lnTo>
                        <a:pt x="29" y="3"/>
                      </a:lnTo>
                      <a:lnTo>
                        <a:pt x="25" y="2"/>
                      </a:lnTo>
                      <a:lnTo>
                        <a:pt x="19" y="2"/>
                      </a:lnTo>
                      <a:lnTo>
                        <a:pt x="16" y="3"/>
                      </a:lnTo>
                      <a:lnTo>
                        <a:pt x="6" y="7"/>
                      </a:lnTo>
                      <a:lnTo>
                        <a:pt x="0" y="11"/>
                      </a:lnTo>
                      <a:lnTo>
                        <a:pt x="12" y="21"/>
                      </a:lnTo>
                      <a:lnTo>
                        <a:pt x="21" y="62"/>
                      </a:lnTo>
                      <a:lnTo>
                        <a:pt x="25" y="62"/>
                      </a:lnTo>
                      <a:lnTo>
                        <a:pt x="31" y="79"/>
                      </a:lnTo>
                      <a:lnTo>
                        <a:pt x="40" y="79"/>
                      </a:lnTo>
                      <a:lnTo>
                        <a:pt x="35" y="146"/>
                      </a:lnTo>
                      <a:lnTo>
                        <a:pt x="109"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78" name="Freeform 206"/>
                <p:cNvSpPr>
                  <a:spLocks/>
                </p:cNvSpPr>
                <p:nvPr/>
              </p:nvSpPr>
              <p:spPr bwMode="auto">
                <a:xfrm>
                  <a:off x="3109" y="3268"/>
                  <a:ext cx="16" cy="21"/>
                </a:xfrm>
                <a:custGeom>
                  <a:avLst/>
                  <a:gdLst>
                    <a:gd name="T0" fmla="*/ 0 w 32"/>
                    <a:gd name="T1" fmla="*/ 3 h 41"/>
                    <a:gd name="T2" fmla="*/ 1 w 32"/>
                    <a:gd name="T3" fmla="*/ 9 h 41"/>
                    <a:gd name="T4" fmla="*/ 7 w 32"/>
                    <a:gd name="T5" fmla="*/ 11 h 41"/>
                    <a:gd name="T6" fmla="*/ 8 w 32"/>
                    <a:gd name="T7" fmla="*/ 1 h 41"/>
                    <a:gd name="T8" fmla="*/ 3 w 32"/>
                    <a:gd name="T9" fmla="*/ 0 h 41"/>
                    <a:gd name="T10" fmla="*/ 0 w 32"/>
                    <a:gd name="T11" fmla="*/ 3 h 41"/>
                    <a:gd name="T12" fmla="*/ 0 w 32"/>
                    <a:gd name="T13" fmla="*/ 3 h 41"/>
                    <a:gd name="T14" fmla="*/ 0 60000 65536"/>
                    <a:gd name="T15" fmla="*/ 0 60000 65536"/>
                    <a:gd name="T16" fmla="*/ 0 60000 65536"/>
                    <a:gd name="T17" fmla="*/ 0 60000 65536"/>
                    <a:gd name="T18" fmla="*/ 0 60000 65536"/>
                    <a:gd name="T19" fmla="*/ 0 60000 65536"/>
                    <a:gd name="T20" fmla="*/ 0 60000 65536"/>
                    <a:gd name="T21" fmla="*/ 0 w 32"/>
                    <a:gd name="T22" fmla="*/ 0 h 41"/>
                    <a:gd name="T23" fmla="*/ 32 w 3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1">
                      <a:moveTo>
                        <a:pt x="0" y="11"/>
                      </a:moveTo>
                      <a:lnTo>
                        <a:pt x="6" y="36"/>
                      </a:lnTo>
                      <a:lnTo>
                        <a:pt x="31" y="41"/>
                      </a:lnTo>
                      <a:lnTo>
                        <a:pt x="32" y="2"/>
                      </a:lnTo>
                      <a:lnTo>
                        <a:pt x="15"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79" name="Freeform 207"/>
                <p:cNvSpPr>
                  <a:spLocks/>
                </p:cNvSpPr>
                <p:nvPr/>
              </p:nvSpPr>
              <p:spPr bwMode="auto">
                <a:xfrm>
                  <a:off x="3098" y="3263"/>
                  <a:ext cx="13" cy="14"/>
                </a:xfrm>
                <a:custGeom>
                  <a:avLst/>
                  <a:gdLst>
                    <a:gd name="T0" fmla="*/ 1 w 27"/>
                    <a:gd name="T1" fmla="*/ 0 h 29"/>
                    <a:gd name="T2" fmla="*/ 6 w 27"/>
                    <a:gd name="T3" fmla="*/ 3 h 29"/>
                    <a:gd name="T4" fmla="*/ 5 w 27"/>
                    <a:gd name="T5" fmla="*/ 7 h 29"/>
                    <a:gd name="T6" fmla="*/ 0 w 27"/>
                    <a:gd name="T7" fmla="*/ 5 h 29"/>
                    <a:gd name="T8" fmla="*/ 1 w 27"/>
                    <a:gd name="T9" fmla="*/ 0 h 29"/>
                    <a:gd name="T10" fmla="*/ 1 w 27"/>
                    <a:gd name="T11" fmla="*/ 0 h 29"/>
                    <a:gd name="T12" fmla="*/ 0 60000 65536"/>
                    <a:gd name="T13" fmla="*/ 0 60000 65536"/>
                    <a:gd name="T14" fmla="*/ 0 60000 65536"/>
                    <a:gd name="T15" fmla="*/ 0 60000 65536"/>
                    <a:gd name="T16" fmla="*/ 0 60000 65536"/>
                    <a:gd name="T17" fmla="*/ 0 60000 65536"/>
                    <a:gd name="T18" fmla="*/ 0 w 27"/>
                    <a:gd name="T19" fmla="*/ 0 h 29"/>
                    <a:gd name="T20" fmla="*/ 27 w 2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 h="29">
                      <a:moveTo>
                        <a:pt x="4" y="0"/>
                      </a:moveTo>
                      <a:lnTo>
                        <a:pt x="27" y="15"/>
                      </a:lnTo>
                      <a:lnTo>
                        <a:pt x="23" y="29"/>
                      </a:lnTo>
                      <a:lnTo>
                        <a:pt x="0" y="2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80" name="Freeform 208"/>
                <p:cNvSpPr>
                  <a:spLocks/>
                </p:cNvSpPr>
                <p:nvPr/>
              </p:nvSpPr>
              <p:spPr bwMode="auto">
                <a:xfrm>
                  <a:off x="2918" y="3194"/>
                  <a:ext cx="33" cy="89"/>
                </a:xfrm>
                <a:custGeom>
                  <a:avLst/>
                  <a:gdLst>
                    <a:gd name="T0" fmla="*/ 0 w 67"/>
                    <a:gd name="T1" fmla="*/ 1 h 179"/>
                    <a:gd name="T2" fmla="*/ 6 w 67"/>
                    <a:gd name="T3" fmla="*/ 3 h 179"/>
                    <a:gd name="T4" fmla="*/ 16 w 67"/>
                    <a:gd name="T5" fmla="*/ 0 h 179"/>
                    <a:gd name="T6" fmla="*/ 9 w 67"/>
                    <a:gd name="T7" fmla="*/ 34 h 179"/>
                    <a:gd name="T8" fmla="*/ 5 w 67"/>
                    <a:gd name="T9" fmla="*/ 44 h 179"/>
                    <a:gd name="T10" fmla="*/ 2 w 67"/>
                    <a:gd name="T11" fmla="*/ 35 h 179"/>
                    <a:gd name="T12" fmla="*/ 0 w 67"/>
                    <a:gd name="T13" fmla="*/ 1 h 179"/>
                    <a:gd name="T14" fmla="*/ 0 w 67"/>
                    <a:gd name="T15" fmla="*/ 1 h 17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79"/>
                    <a:gd name="T26" fmla="*/ 67 w 67"/>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79">
                      <a:moveTo>
                        <a:pt x="0" y="6"/>
                      </a:moveTo>
                      <a:lnTo>
                        <a:pt x="25" y="14"/>
                      </a:lnTo>
                      <a:lnTo>
                        <a:pt x="67" y="0"/>
                      </a:lnTo>
                      <a:lnTo>
                        <a:pt x="38" y="137"/>
                      </a:lnTo>
                      <a:lnTo>
                        <a:pt x="21" y="179"/>
                      </a:lnTo>
                      <a:lnTo>
                        <a:pt x="8" y="143"/>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81" name="Freeform 209"/>
                <p:cNvSpPr>
                  <a:spLocks/>
                </p:cNvSpPr>
                <p:nvPr/>
              </p:nvSpPr>
              <p:spPr bwMode="auto">
                <a:xfrm>
                  <a:off x="2920" y="3207"/>
                  <a:ext cx="17" cy="84"/>
                </a:xfrm>
                <a:custGeom>
                  <a:avLst/>
                  <a:gdLst>
                    <a:gd name="T0" fmla="*/ 5 w 32"/>
                    <a:gd name="T1" fmla="*/ 0 h 167"/>
                    <a:gd name="T2" fmla="*/ 2 w 32"/>
                    <a:gd name="T3" fmla="*/ 4 h 167"/>
                    <a:gd name="T4" fmla="*/ 4 w 32"/>
                    <a:gd name="T5" fmla="*/ 7 h 167"/>
                    <a:gd name="T6" fmla="*/ 0 w 32"/>
                    <a:gd name="T7" fmla="*/ 30 h 167"/>
                    <a:gd name="T8" fmla="*/ 3 w 32"/>
                    <a:gd name="T9" fmla="*/ 42 h 167"/>
                    <a:gd name="T10" fmla="*/ 9 w 32"/>
                    <a:gd name="T11" fmla="*/ 28 h 167"/>
                    <a:gd name="T12" fmla="*/ 6 w 32"/>
                    <a:gd name="T13" fmla="*/ 7 h 167"/>
                    <a:gd name="T14" fmla="*/ 8 w 32"/>
                    <a:gd name="T15" fmla="*/ 5 h 167"/>
                    <a:gd name="T16" fmla="*/ 6 w 32"/>
                    <a:gd name="T17" fmla="*/ 1 h 167"/>
                    <a:gd name="T18" fmla="*/ 5 w 32"/>
                    <a:gd name="T19" fmla="*/ 0 h 167"/>
                    <a:gd name="T20" fmla="*/ 5 w 32"/>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7"/>
                    <a:gd name="T35" fmla="*/ 32 w 32"/>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7">
                      <a:moveTo>
                        <a:pt x="19" y="0"/>
                      </a:moveTo>
                      <a:lnTo>
                        <a:pt x="7" y="15"/>
                      </a:lnTo>
                      <a:lnTo>
                        <a:pt x="15" y="27"/>
                      </a:lnTo>
                      <a:lnTo>
                        <a:pt x="0" y="118"/>
                      </a:lnTo>
                      <a:lnTo>
                        <a:pt x="11" y="167"/>
                      </a:lnTo>
                      <a:lnTo>
                        <a:pt x="32" y="112"/>
                      </a:lnTo>
                      <a:lnTo>
                        <a:pt x="23" y="27"/>
                      </a:lnTo>
                      <a:lnTo>
                        <a:pt x="28" y="19"/>
                      </a:lnTo>
                      <a:lnTo>
                        <a:pt x="23" y="2"/>
                      </a:lnTo>
                      <a:lnTo>
                        <a:pt x="19"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4082" name="Freeform 210"/>
                <p:cNvSpPr>
                  <a:spLocks/>
                </p:cNvSpPr>
                <p:nvPr/>
              </p:nvSpPr>
              <p:spPr bwMode="auto">
                <a:xfrm>
                  <a:off x="2943" y="3322"/>
                  <a:ext cx="55" cy="202"/>
                </a:xfrm>
                <a:custGeom>
                  <a:avLst/>
                  <a:gdLst>
                    <a:gd name="T0" fmla="*/ 27 w 111"/>
                    <a:gd name="T1" fmla="*/ 0 h 403"/>
                    <a:gd name="T2" fmla="*/ 25 w 111"/>
                    <a:gd name="T3" fmla="*/ 2 h 403"/>
                    <a:gd name="T4" fmla="*/ 23 w 111"/>
                    <a:gd name="T5" fmla="*/ 5 h 403"/>
                    <a:gd name="T6" fmla="*/ 22 w 111"/>
                    <a:gd name="T7" fmla="*/ 7 h 403"/>
                    <a:gd name="T8" fmla="*/ 20 w 111"/>
                    <a:gd name="T9" fmla="*/ 9 h 403"/>
                    <a:gd name="T10" fmla="*/ 19 w 111"/>
                    <a:gd name="T11" fmla="*/ 12 h 403"/>
                    <a:gd name="T12" fmla="*/ 17 w 111"/>
                    <a:gd name="T13" fmla="*/ 15 h 403"/>
                    <a:gd name="T14" fmla="*/ 15 w 111"/>
                    <a:gd name="T15" fmla="*/ 18 h 403"/>
                    <a:gd name="T16" fmla="*/ 13 w 111"/>
                    <a:gd name="T17" fmla="*/ 22 h 403"/>
                    <a:gd name="T18" fmla="*/ 11 w 111"/>
                    <a:gd name="T19" fmla="*/ 26 h 403"/>
                    <a:gd name="T20" fmla="*/ 10 w 111"/>
                    <a:gd name="T21" fmla="*/ 29 h 403"/>
                    <a:gd name="T22" fmla="*/ 8 w 111"/>
                    <a:gd name="T23" fmla="*/ 33 h 403"/>
                    <a:gd name="T24" fmla="*/ 6 w 111"/>
                    <a:gd name="T25" fmla="*/ 37 h 403"/>
                    <a:gd name="T26" fmla="*/ 5 w 111"/>
                    <a:gd name="T27" fmla="*/ 41 h 403"/>
                    <a:gd name="T28" fmla="*/ 4 w 111"/>
                    <a:gd name="T29" fmla="*/ 45 h 403"/>
                    <a:gd name="T30" fmla="*/ 3 w 111"/>
                    <a:gd name="T31" fmla="*/ 48 h 403"/>
                    <a:gd name="T32" fmla="*/ 2 w 111"/>
                    <a:gd name="T33" fmla="*/ 53 h 403"/>
                    <a:gd name="T34" fmla="*/ 2 w 111"/>
                    <a:gd name="T35" fmla="*/ 57 h 403"/>
                    <a:gd name="T36" fmla="*/ 1 w 111"/>
                    <a:gd name="T37" fmla="*/ 62 h 403"/>
                    <a:gd name="T38" fmla="*/ 0 w 111"/>
                    <a:gd name="T39" fmla="*/ 67 h 403"/>
                    <a:gd name="T40" fmla="*/ 0 w 111"/>
                    <a:gd name="T41" fmla="*/ 72 h 403"/>
                    <a:gd name="T42" fmla="*/ 0 w 111"/>
                    <a:gd name="T43" fmla="*/ 75 h 403"/>
                    <a:gd name="T44" fmla="*/ 0 w 111"/>
                    <a:gd name="T45" fmla="*/ 78 h 403"/>
                    <a:gd name="T46" fmla="*/ 0 w 111"/>
                    <a:gd name="T47" fmla="*/ 81 h 403"/>
                    <a:gd name="T48" fmla="*/ 0 w 111"/>
                    <a:gd name="T49" fmla="*/ 85 h 403"/>
                    <a:gd name="T50" fmla="*/ 0 w 111"/>
                    <a:gd name="T51" fmla="*/ 89 h 403"/>
                    <a:gd name="T52" fmla="*/ 0 w 111"/>
                    <a:gd name="T53" fmla="*/ 93 h 403"/>
                    <a:gd name="T54" fmla="*/ 0 w 111"/>
                    <a:gd name="T55" fmla="*/ 96 h 403"/>
                    <a:gd name="T56" fmla="*/ 0 w 111"/>
                    <a:gd name="T57" fmla="*/ 98 h 403"/>
                    <a:gd name="T58" fmla="*/ 0 w 111"/>
                    <a:gd name="T59" fmla="*/ 101 h 403"/>
                    <a:gd name="T60" fmla="*/ 0 w 111"/>
                    <a:gd name="T61" fmla="*/ 101 h 403"/>
                    <a:gd name="T62" fmla="*/ 1 w 111"/>
                    <a:gd name="T63" fmla="*/ 98 h 403"/>
                    <a:gd name="T64" fmla="*/ 1 w 111"/>
                    <a:gd name="T65" fmla="*/ 96 h 403"/>
                    <a:gd name="T66" fmla="*/ 2 w 111"/>
                    <a:gd name="T67" fmla="*/ 93 h 403"/>
                    <a:gd name="T68" fmla="*/ 2 w 111"/>
                    <a:gd name="T69" fmla="*/ 90 h 403"/>
                    <a:gd name="T70" fmla="*/ 3 w 111"/>
                    <a:gd name="T71" fmla="*/ 86 h 403"/>
                    <a:gd name="T72" fmla="*/ 4 w 111"/>
                    <a:gd name="T73" fmla="*/ 82 h 403"/>
                    <a:gd name="T74" fmla="*/ 4 w 111"/>
                    <a:gd name="T75" fmla="*/ 78 h 403"/>
                    <a:gd name="T76" fmla="*/ 5 w 111"/>
                    <a:gd name="T77" fmla="*/ 75 h 403"/>
                    <a:gd name="T78" fmla="*/ 6 w 111"/>
                    <a:gd name="T79" fmla="*/ 73 h 403"/>
                    <a:gd name="T80" fmla="*/ 6 w 111"/>
                    <a:gd name="T81" fmla="*/ 70 h 403"/>
                    <a:gd name="T82" fmla="*/ 7 w 111"/>
                    <a:gd name="T83" fmla="*/ 67 h 403"/>
                    <a:gd name="T84" fmla="*/ 7 w 111"/>
                    <a:gd name="T85" fmla="*/ 65 h 403"/>
                    <a:gd name="T86" fmla="*/ 8 w 111"/>
                    <a:gd name="T87" fmla="*/ 62 h 403"/>
                    <a:gd name="T88" fmla="*/ 9 w 111"/>
                    <a:gd name="T89" fmla="*/ 59 h 403"/>
                    <a:gd name="T90" fmla="*/ 9 w 111"/>
                    <a:gd name="T91" fmla="*/ 56 h 403"/>
                    <a:gd name="T92" fmla="*/ 10 w 111"/>
                    <a:gd name="T93" fmla="*/ 54 h 403"/>
                    <a:gd name="T94" fmla="*/ 11 w 111"/>
                    <a:gd name="T95" fmla="*/ 51 h 403"/>
                    <a:gd name="T96" fmla="*/ 12 w 111"/>
                    <a:gd name="T97" fmla="*/ 48 h 403"/>
                    <a:gd name="T98" fmla="*/ 12 w 111"/>
                    <a:gd name="T99" fmla="*/ 45 h 403"/>
                    <a:gd name="T100" fmla="*/ 13 w 111"/>
                    <a:gd name="T101" fmla="*/ 43 h 403"/>
                    <a:gd name="T102" fmla="*/ 13 w 111"/>
                    <a:gd name="T103" fmla="*/ 40 h 403"/>
                    <a:gd name="T104" fmla="*/ 14 w 111"/>
                    <a:gd name="T105" fmla="*/ 37 h 403"/>
                    <a:gd name="T106" fmla="*/ 27 w 111"/>
                    <a:gd name="T107" fmla="*/ 0 h 4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
                    <a:gd name="T163" fmla="*/ 0 h 403"/>
                    <a:gd name="T164" fmla="*/ 111 w 111"/>
                    <a:gd name="T165" fmla="*/ 403 h 4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 h="403">
                      <a:moveTo>
                        <a:pt x="111" y="0"/>
                      </a:moveTo>
                      <a:lnTo>
                        <a:pt x="109" y="0"/>
                      </a:lnTo>
                      <a:lnTo>
                        <a:pt x="107" y="4"/>
                      </a:lnTo>
                      <a:lnTo>
                        <a:pt x="103" y="8"/>
                      </a:lnTo>
                      <a:lnTo>
                        <a:pt x="99" y="15"/>
                      </a:lnTo>
                      <a:lnTo>
                        <a:pt x="95" y="17"/>
                      </a:lnTo>
                      <a:lnTo>
                        <a:pt x="92" y="23"/>
                      </a:lnTo>
                      <a:lnTo>
                        <a:pt x="90" y="27"/>
                      </a:lnTo>
                      <a:lnTo>
                        <a:pt x="86" y="32"/>
                      </a:lnTo>
                      <a:lnTo>
                        <a:pt x="82" y="36"/>
                      </a:lnTo>
                      <a:lnTo>
                        <a:pt x="80" y="42"/>
                      </a:lnTo>
                      <a:lnTo>
                        <a:pt x="76" y="48"/>
                      </a:lnTo>
                      <a:lnTo>
                        <a:pt x="73" y="55"/>
                      </a:lnTo>
                      <a:lnTo>
                        <a:pt x="69" y="59"/>
                      </a:lnTo>
                      <a:lnTo>
                        <a:pt x="65" y="67"/>
                      </a:lnTo>
                      <a:lnTo>
                        <a:pt x="61" y="72"/>
                      </a:lnTo>
                      <a:lnTo>
                        <a:pt x="57" y="80"/>
                      </a:lnTo>
                      <a:lnTo>
                        <a:pt x="54" y="87"/>
                      </a:lnTo>
                      <a:lnTo>
                        <a:pt x="50" y="93"/>
                      </a:lnTo>
                      <a:lnTo>
                        <a:pt x="46" y="101"/>
                      </a:lnTo>
                      <a:lnTo>
                        <a:pt x="44" y="110"/>
                      </a:lnTo>
                      <a:lnTo>
                        <a:pt x="40" y="116"/>
                      </a:lnTo>
                      <a:lnTo>
                        <a:pt x="36" y="124"/>
                      </a:lnTo>
                      <a:lnTo>
                        <a:pt x="33" y="131"/>
                      </a:lnTo>
                      <a:lnTo>
                        <a:pt x="31" y="139"/>
                      </a:lnTo>
                      <a:lnTo>
                        <a:pt x="27" y="146"/>
                      </a:lnTo>
                      <a:lnTo>
                        <a:pt x="25" y="154"/>
                      </a:lnTo>
                      <a:lnTo>
                        <a:pt x="23" y="162"/>
                      </a:lnTo>
                      <a:lnTo>
                        <a:pt x="21" y="169"/>
                      </a:lnTo>
                      <a:lnTo>
                        <a:pt x="17" y="177"/>
                      </a:lnTo>
                      <a:lnTo>
                        <a:pt x="16" y="184"/>
                      </a:lnTo>
                      <a:lnTo>
                        <a:pt x="14" y="192"/>
                      </a:lnTo>
                      <a:lnTo>
                        <a:pt x="14" y="202"/>
                      </a:lnTo>
                      <a:lnTo>
                        <a:pt x="10" y="209"/>
                      </a:lnTo>
                      <a:lnTo>
                        <a:pt x="10" y="219"/>
                      </a:lnTo>
                      <a:lnTo>
                        <a:pt x="8" y="228"/>
                      </a:lnTo>
                      <a:lnTo>
                        <a:pt x="8" y="238"/>
                      </a:lnTo>
                      <a:lnTo>
                        <a:pt x="6" y="247"/>
                      </a:lnTo>
                      <a:lnTo>
                        <a:pt x="4" y="257"/>
                      </a:lnTo>
                      <a:lnTo>
                        <a:pt x="2" y="266"/>
                      </a:lnTo>
                      <a:lnTo>
                        <a:pt x="2" y="276"/>
                      </a:lnTo>
                      <a:lnTo>
                        <a:pt x="2" y="285"/>
                      </a:lnTo>
                      <a:lnTo>
                        <a:pt x="2" y="295"/>
                      </a:lnTo>
                      <a:lnTo>
                        <a:pt x="2" y="300"/>
                      </a:lnTo>
                      <a:lnTo>
                        <a:pt x="2" y="304"/>
                      </a:lnTo>
                      <a:lnTo>
                        <a:pt x="2" y="310"/>
                      </a:lnTo>
                      <a:lnTo>
                        <a:pt x="2" y="316"/>
                      </a:lnTo>
                      <a:lnTo>
                        <a:pt x="0" y="323"/>
                      </a:lnTo>
                      <a:lnTo>
                        <a:pt x="0" y="333"/>
                      </a:lnTo>
                      <a:lnTo>
                        <a:pt x="0" y="340"/>
                      </a:lnTo>
                      <a:lnTo>
                        <a:pt x="0" y="348"/>
                      </a:lnTo>
                      <a:lnTo>
                        <a:pt x="0" y="356"/>
                      </a:lnTo>
                      <a:lnTo>
                        <a:pt x="0" y="363"/>
                      </a:lnTo>
                      <a:lnTo>
                        <a:pt x="0" y="369"/>
                      </a:lnTo>
                      <a:lnTo>
                        <a:pt x="2" y="376"/>
                      </a:lnTo>
                      <a:lnTo>
                        <a:pt x="2" y="382"/>
                      </a:lnTo>
                      <a:lnTo>
                        <a:pt x="2" y="388"/>
                      </a:lnTo>
                      <a:lnTo>
                        <a:pt x="2" y="392"/>
                      </a:lnTo>
                      <a:lnTo>
                        <a:pt x="2" y="395"/>
                      </a:lnTo>
                      <a:lnTo>
                        <a:pt x="2" y="401"/>
                      </a:lnTo>
                      <a:lnTo>
                        <a:pt x="2" y="403"/>
                      </a:lnTo>
                      <a:lnTo>
                        <a:pt x="2" y="401"/>
                      </a:lnTo>
                      <a:lnTo>
                        <a:pt x="4" y="395"/>
                      </a:lnTo>
                      <a:lnTo>
                        <a:pt x="4" y="392"/>
                      </a:lnTo>
                      <a:lnTo>
                        <a:pt x="4" y="388"/>
                      </a:lnTo>
                      <a:lnTo>
                        <a:pt x="6" y="382"/>
                      </a:lnTo>
                      <a:lnTo>
                        <a:pt x="8" y="378"/>
                      </a:lnTo>
                      <a:lnTo>
                        <a:pt x="8" y="371"/>
                      </a:lnTo>
                      <a:lnTo>
                        <a:pt x="10" y="365"/>
                      </a:lnTo>
                      <a:lnTo>
                        <a:pt x="10" y="357"/>
                      </a:lnTo>
                      <a:lnTo>
                        <a:pt x="12" y="350"/>
                      </a:lnTo>
                      <a:lnTo>
                        <a:pt x="14" y="342"/>
                      </a:lnTo>
                      <a:lnTo>
                        <a:pt x="16" y="333"/>
                      </a:lnTo>
                      <a:lnTo>
                        <a:pt x="17" y="325"/>
                      </a:lnTo>
                      <a:lnTo>
                        <a:pt x="19" y="316"/>
                      </a:lnTo>
                      <a:lnTo>
                        <a:pt x="19" y="310"/>
                      </a:lnTo>
                      <a:lnTo>
                        <a:pt x="21" y="306"/>
                      </a:lnTo>
                      <a:lnTo>
                        <a:pt x="21" y="300"/>
                      </a:lnTo>
                      <a:lnTo>
                        <a:pt x="23" y="297"/>
                      </a:lnTo>
                      <a:lnTo>
                        <a:pt x="25" y="291"/>
                      </a:lnTo>
                      <a:lnTo>
                        <a:pt x="25" y="285"/>
                      </a:lnTo>
                      <a:lnTo>
                        <a:pt x="27" y="279"/>
                      </a:lnTo>
                      <a:lnTo>
                        <a:pt x="29" y="276"/>
                      </a:lnTo>
                      <a:lnTo>
                        <a:pt x="29" y="268"/>
                      </a:lnTo>
                      <a:lnTo>
                        <a:pt x="31" y="264"/>
                      </a:lnTo>
                      <a:lnTo>
                        <a:pt x="31" y="259"/>
                      </a:lnTo>
                      <a:lnTo>
                        <a:pt x="33" y="253"/>
                      </a:lnTo>
                      <a:lnTo>
                        <a:pt x="33" y="247"/>
                      </a:lnTo>
                      <a:lnTo>
                        <a:pt x="35" y="241"/>
                      </a:lnTo>
                      <a:lnTo>
                        <a:pt x="36" y="236"/>
                      </a:lnTo>
                      <a:lnTo>
                        <a:pt x="38" y="232"/>
                      </a:lnTo>
                      <a:lnTo>
                        <a:pt x="38" y="224"/>
                      </a:lnTo>
                      <a:lnTo>
                        <a:pt x="40" y="219"/>
                      </a:lnTo>
                      <a:lnTo>
                        <a:pt x="42" y="213"/>
                      </a:lnTo>
                      <a:lnTo>
                        <a:pt x="44" y="207"/>
                      </a:lnTo>
                      <a:lnTo>
                        <a:pt x="44" y="202"/>
                      </a:lnTo>
                      <a:lnTo>
                        <a:pt x="46" y="196"/>
                      </a:lnTo>
                      <a:lnTo>
                        <a:pt x="48" y="192"/>
                      </a:lnTo>
                      <a:lnTo>
                        <a:pt x="50" y="186"/>
                      </a:lnTo>
                      <a:lnTo>
                        <a:pt x="50" y="179"/>
                      </a:lnTo>
                      <a:lnTo>
                        <a:pt x="52" y="175"/>
                      </a:lnTo>
                      <a:lnTo>
                        <a:pt x="52" y="169"/>
                      </a:lnTo>
                      <a:lnTo>
                        <a:pt x="54" y="164"/>
                      </a:lnTo>
                      <a:lnTo>
                        <a:pt x="55" y="158"/>
                      </a:lnTo>
                      <a:lnTo>
                        <a:pt x="57" y="152"/>
                      </a:lnTo>
                      <a:lnTo>
                        <a:pt x="57" y="146"/>
                      </a:lnTo>
                      <a:lnTo>
                        <a:pt x="61" y="143"/>
                      </a:lnTo>
                      <a:lnTo>
                        <a:pt x="111"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grpSp>
          <p:sp>
            <p:nvSpPr>
              <p:cNvPr id="34073" name="Freeform 211"/>
              <p:cNvSpPr>
                <a:spLocks/>
              </p:cNvSpPr>
              <p:nvPr/>
            </p:nvSpPr>
            <p:spPr bwMode="auto">
              <a:xfrm>
                <a:off x="2687" y="2267"/>
                <a:ext cx="85" cy="237"/>
              </a:xfrm>
              <a:custGeom>
                <a:avLst/>
                <a:gdLst>
                  <a:gd name="T0" fmla="*/ 16 w 140"/>
                  <a:gd name="T1" fmla="*/ 6 h 425"/>
                  <a:gd name="T2" fmla="*/ 16 w 140"/>
                  <a:gd name="T3" fmla="*/ 8 h 425"/>
                  <a:gd name="T4" fmla="*/ 17 w 140"/>
                  <a:gd name="T5" fmla="*/ 9 h 425"/>
                  <a:gd name="T6" fmla="*/ 18 w 140"/>
                  <a:gd name="T7" fmla="*/ 12 h 425"/>
                  <a:gd name="T8" fmla="*/ 18 w 140"/>
                  <a:gd name="T9" fmla="*/ 14 h 425"/>
                  <a:gd name="T10" fmla="*/ 18 w 140"/>
                  <a:gd name="T11" fmla="*/ 16 h 425"/>
                  <a:gd name="T12" fmla="*/ 18 w 140"/>
                  <a:gd name="T13" fmla="*/ 16 h 425"/>
                  <a:gd name="T14" fmla="*/ 17 w 140"/>
                  <a:gd name="T15" fmla="*/ 16 h 425"/>
                  <a:gd name="T16" fmla="*/ 15 w 140"/>
                  <a:gd name="T17" fmla="*/ 17 h 425"/>
                  <a:gd name="T18" fmla="*/ 13 w 140"/>
                  <a:gd name="T19" fmla="*/ 17 h 425"/>
                  <a:gd name="T20" fmla="*/ 9 w 140"/>
                  <a:gd name="T21" fmla="*/ 18 h 425"/>
                  <a:gd name="T22" fmla="*/ 7 w 140"/>
                  <a:gd name="T23" fmla="*/ 18 h 425"/>
                  <a:gd name="T24" fmla="*/ 4 w 140"/>
                  <a:gd name="T25" fmla="*/ 20 h 425"/>
                  <a:gd name="T26" fmla="*/ 2 w 140"/>
                  <a:gd name="T27" fmla="*/ 22 h 425"/>
                  <a:gd name="T28" fmla="*/ 1 w 140"/>
                  <a:gd name="T29" fmla="*/ 23 h 425"/>
                  <a:gd name="T30" fmla="*/ 0 w 140"/>
                  <a:gd name="T31" fmla="*/ 24 h 425"/>
                  <a:gd name="T32" fmla="*/ 0 w 140"/>
                  <a:gd name="T33" fmla="*/ 26 h 425"/>
                  <a:gd name="T34" fmla="*/ 0 w 140"/>
                  <a:gd name="T35" fmla="*/ 28 h 425"/>
                  <a:gd name="T36" fmla="*/ 0 w 140"/>
                  <a:gd name="T37" fmla="*/ 30 h 425"/>
                  <a:gd name="T38" fmla="*/ 1 w 140"/>
                  <a:gd name="T39" fmla="*/ 32 h 425"/>
                  <a:gd name="T40" fmla="*/ 1 w 140"/>
                  <a:gd name="T41" fmla="*/ 33 h 425"/>
                  <a:gd name="T42" fmla="*/ 1 w 140"/>
                  <a:gd name="T43" fmla="*/ 35 h 425"/>
                  <a:gd name="T44" fmla="*/ 1 w 140"/>
                  <a:gd name="T45" fmla="*/ 37 h 425"/>
                  <a:gd name="T46" fmla="*/ 1 w 140"/>
                  <a:gd name="T47" fmla="*/ 38 h 425"/>
                  <a:gd name="T48" fmla="*/ 1 w 140"/>
                  <a:gd name="T49" fmla="*/ 41 h 425"/>
                  <a:gd name="T50" fmla="*/ 2 w 140"/>
                  <a:gd name="T51" fmla="*/ 42 h 425"/>
                  <a:gd name="T52" fmla="*/ 2 w 140"/>
                  <a:gd name="T53" fmla="*/ 45 h 425"/>
                  <a:gd name="T54" fmla="*/ 2 w 140"/>
                  <a:gd name="T55" fmla="*/ 47 h 425"/>
                  <a:gd name="T56" fmla="*/ 2 w 140"/>
                  <a:gd name="T57" fmla="*/ 48 h 425"/>
                  <a:gd name="T58" fmla="*/ 3 w 140"/>
                  <a:gd name="T59" fmla="*/ 50 h 425"/>
                  <a:gd name="T60" fmla="*/ 3 w 140"/>
                  <a:gd name="T61" fmla="*/ 52 h 425"/>
                  <a:gd name="T62" fmla="*/ 4 w 140"/>
                  <a:gd name="T63" fmla="*/ 54 h 425"/>
                  <a:gd name="T64" fmla="*/ 4 w 140"/>
                  <a:gd name="T65" fmla="*/ 56 h 425"/>
                  <a:gd name="T66" fmla="*/ 5 w 140"/>
                  <a:gd name="T67" fmla="*/ 57 h 425"/>
                  <a:gd name="T68" fmla="*/ 5 w 140"/>
                  <a:gd name="T69" fmla="*/ 59 h 425"/>
                  <a:gd name="T70" fmla="*/ 5 w 140"/>
                  <a:gd name="T71" fmla="*/ 61 h 425"/>
                  <a:gd name="T72" fmla="*/ 6 w 140"/>
                  <a:gd name="T73" fmla="*/ 63 h 425"/>
                  <a:gd name="T74" fmla="*/ 7 w 140"/>
                  <a:gd name="T75" fmla="*/ 65 h 425"/>
                  <a:gd name="T76" fmla="*/ 7 w 140"/>
                  <a:gd name="T77" fmla="*/ 66 h 425"/>
                  <a:gd name="T78" fmla="*/ 12 w 140"/>
                  <a:gd name="T79" fmla="*/ 75 h 425"/>
                  <a:gd name="T80" fmla="*/ 43 w 140"/>
                  <a:gd name="T81" fmla="*/ 132 h 425"/>
                  <a:gd name="T82" fmla="*/ 37 w 140"/>
                  <a:gd name="T83" fmla="*/ 75 h 425"/>
                  <a:gd name="T84" fmla="*/ 42 w 140"/>
                  <a:gd name="T85" fmla="*/ 51 h 425"/>
                  <a:gd name="T86" fmla="*/ 47 w 140"/>
                  <a:gd name="T87" fmla="*/ 20 h 425"/>
                  <a:gd name="T88" fmla="*/ 29 w 140"/>
                  <a:gd name="T89" fmla="*/ 14 h 425"/>
                  <a:gd name="T90" fmla="*/ 28 w 140"/>
                  <a:gd name="T91" fmla="*/ 2 h 425"/>
                  <a:gd name="T92" fmla="*/ 26 w 140"/>
                  <a:gd name="T93" fmla="*/ 1 h 425"/>
                  <a:gd name="T94" fmla="*/ 24 w 140"/>
                  <a:gd name="T95" fmla="*/ 1 h 425"/>
                  <a:gd name="T96" fmla="*/ 22 w 140"/>
                  <a:gd name="T97" fmla="*/ 0 h 425"/>
                  <a:gd name="T98" fmla="*/ 20 w 140"/>
                  <a:gd name="T99" fmla="*/ 1 h 425"/>
                  <a:gd name="T100" fmla="*/ 18 w 140"/>
                  <a:gd name="T101" fmla="*/ 1 h 425"/>
                  <a:gd name="T102" fmla="*/ 16 w 140"/>
                  <a:gd name="T103" fmla="*/ 2 h 425"/>
                  <a:gd name="T104" fmla="*/ 16 w 140"/>
                  <a:gd name="T105" fmla="*/ 4 h 425"/>
                  <a:gd name="T106" fmla="*/ 16 w 140"/>
                  <a:gd name="T107" fmla="*/ 6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grpSp>
        <p:sp>
          <p:nvSpPr>
            <p:cNvPr id="34041" name="Text Box 212"/>
            <p:cNvSpPr txBox="1">
              <a:spLocks noChangeArrowheads="1"/>
            </p:cNvSpPr>
            <p:nvPr/>
          </p:nvSpPr>
          <p:spPr bwMode="auto">
            <a:xfrm>
              <a:off x="3906" y="1525"/>
              <a:ext cx="157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نهادهاي اجتماعي</a:t>
              </a:r>
              <a:endParaRPr lang="en-US" sz="1200" dirty="0">
                <a:cs typeface="B Jadid" pitchFamily="2" charset="-78"/>
              </a:endParaRPr>
            </a:p>
          </p:txBody>
        </p:sp>
      </p:grpSp>
      <p:grpSp>
        <p:nvGrpSpPr>
          <p:cNvPr id="22" name="Group 623"/>
          <p:cNvGrpSpPr>
            <a:grpSpLocks/>
          </p:cNvGrpSpPr>
          <p:nvPr/>
        </p:nvGrpSpPr>
        <p:grpSpPr bwMode="auto">
          <a:xfrm>
            <a:off x="1857375" y="1143000"/>
            <a:ext cx="1784462" cy="757174"/>
            <a:chOff x="1357290" y="1428736"/>
            <a:chExt cx="1448666" cy="675890"/>
          </a:xfrm>
        </p:grpSpPr>
        <p:sp>
          <p:nvSpPr>
            <p:cNvPr id="34038" name="Text Box 212"/>
            <p:cNvSpPr txBox="1">
              <a:spLocks noChangeArrowheads="1"/>
            </p:cNvSpPr>
            <p:nvPr/>
          </p:nvSpPr>
          <p:spPr bwMode="auto">
            <a:xfrm>
              <a:off x="1357290" y="1857363"/>
              <a:ext cx="1448666" cy="24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نهادهاي تائيرگذار فرهنگي</a:t>
              </a:r>
              <a:endParaRPr lang="en-US" sz="1200" dirty="0">
                <a:cs typeface="B Jadid" pitchFamily="2" charset="-78"/>
              </a:endParaRPr>
            </a:p>
          </p:txBody>
        </p:sp>
        <p:pic>
          <p:nvPicPr>
            <p:cNvPr id="34039" name="Picture 2" descr="C:\Program Files\Microsoft Office\Media\CntCD1\ClipArt1\j0186264.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01817" y="1428736"/>
              <a:ext cx="572831" cy="42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26" name="Shape 625"/>
          <p:cNvCxnSpPr>
            <a:cxnSpLocks noChangeShapeType="1"/>
            <a:stCxn id="34226" idx="2"/>
            <a:endCxn id="34000" idx="0"/>
          </p:cNvCxnSpPr>
          <p:nvPr/>
        </p:nvCxnSpPr>
        <p:spPr bwMode="auto">
          <a:xfrm rot="5400000">
            <a:off x="3482050" y="2447180"/>
            <a:ext cx="535078" cy="28556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28" name="Shape 627"/>
          <p:cNvCxnSpPr>
            <a:cxnSpLocks noChangeShapeType="1"/>
            <a:stCxn id="34038" idx="2"/>
          </p:cNvCxnSpPr>
          <p:nvPr/>
        </p:nvCxnSpPr>
        <p:spPr bwMode="auto">
          <a:xfrm rot="5400000" flipH="1" flipV="1">
            <a:off x="3104417" y="1504153"/>
            <a:ext cx="41210" cy="750832"/>
          </a:xfrm>
          <a:prstGeom prst="curvedConnector4">
            <a:avLst>
              <a:gd name="adj1" fmla="val -554720"/>
              <a:gd name="adj2" fmla="val -149279"/>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0" name="Curved Connector 629"/>
          <p:cNvCxnSpPr>
            <a:cxnSpLocks noChangeShapeType="1"/>
            <a:stCxn id="34152" idx="3"/>
          </p:cNvCxnSpPr>
          <p:nvPr/>
        </p:nvCxnSpPr>
        <p:spPr bwMode="auto">
          <a:xfrm flipV="1">
            <a:off x="1247280" y="1858963"/>
            <a:ext cx="2253158" cy="19661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2" name="Curved Connector 631"/>
          <p:cNvCxnSpPr>
            <a:cxnSpLocks noChangeShapeType="1"/>
          </p:cNvCxnSpPr>
          <p:nvPr/>
        </p:nvCxnSpPr>
        <p:spPr bwMode="auto">
          <a:xfrm flipV="1">
            <a:off x="1190625" y="1858963"/>
            <a:ext cx="2309813" cy="93186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4" name="Shape 633"/>
          <p:cNvCxnSpPr>
            <a:cxnSpLocks noChangeShapeType="1"/>
            <a:stCxn id="34038" idx="2"/>
          </p:cNvCxnSpPr>
          <p:nvPr/>
        </p:nvCxnSpPr>
        <p:spPr bwMode="auto">
          <a:xfrm rot="5400000">
            <a:off x="2389978" y="2212122"/>
            <a:ext cx="671576" cy="47681"/>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6" name="Curved Connector 635"/>
          <p:cNvCxnSpPr>
            <a:cxnSpLocks noChangeShapeType="1"/>
            <a:stCxn id="34152" idx="3"/>
          </p:cNvCxnSpPr>
          <p:nvPr/>
        </p:nvCxnSpPr>
        <p:spPr bwMode="auto">
          <a:xfrm>
            <a:off x="1247280" y="2055578"/>
            <a:ext cx="1233983" cy="778110"/>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8" name="Curved Connector 637"/>
          <p:cNvCxnSpPr>
            <a:cxnSpLocks noChangeShapeType="1"/>
          </p:cNvCxnSpPr>
          <p:nvPr/>
        </p:nvCxnSpPr>
        <p:spPr bwMode="auto">
          <a:xfrm>
            <a:off x="1190625" y="2790825"/>
            <a:ext cx="1290638" cy="42863"/>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40" name="Shape 639"/>
          <p:cNvCxnSpPr>
            <a:cxnSpLocks noChangeShapeType="1"/>
            <a:endCxn id="34000" idx="1"/>
          </p:cNvCxnSpPr>
          <p:nvPr/>
        </p:nvCxnSpPr>
        <p:spPr bwMode="auto">
          <a:xfrm>
            <a:off x="2922588" y="2833688"/>
            <a:ext cx="376237" cy="30321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23" name="Group 678"/>
          <p:cNvGrpSpPr>
            <a:grpSpLocks/>
          </p:cNvGrpSpPr>
          <p:nvPr/>
        </p:nvGrpSpPr>
        <p:grpSpPr bwMode="auto">
          <a:xfrm>
            <a:off x="3214687" y="2857499"/>
            <a:ext cx="859532" cy="1022073"/>
            <a:chOff x="2428860" y="3286124"/>
            <a:chExt cx="697840" cy="912019"/>
          </a:xfrm>
        </p:grpSpPr>
        <p:sp>
          <p:nvSpPr>
            <p:cNvPr id="678" name="Cloud"/>
            <p:cNvSpPr>
              <a:spLocks noChangeAspect="1" noEditPoints="1" noChangeArrowheads="1"/>
            </p:cNvSpPr>
            <p:nvPr/>
          </p:nvSpPr>
          <p:spPr bwMode="auto">
            <a:xfrm>
              <a:off x="2428860" y="3286124"/>
              <a:ext cx="511679" cy="33855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tx2">
                  <a:lumMod val="60000"/>
                  <a:lumOff val="40000"/>
                </a:schemeClr>
              </a:solidFill>
              <a:miter lim="800000"/>
              <a:headEnd/>
              <a:tailEnd/>
            </a:ln>
            <a:effectLst/>
          </p:spPr>
          <p:txBody>
            <a:bodyPr anchor="ctr" anchorCtr="1"/>
            <a:lstStyle/>
            <a:p>
              <a:pPr>
                <a:defRPr/>
              </a:pPr>
              <a:endParaRPr lang="fa-IR" sz="800" dirty="0">
                <a:solidFill>
                  <a:schemeClr val="tx2"/>
                </a:solidFill>
                <a:cs typeface="Arial" charset="0"/>
              </a:endParaRPr>
            </a:p>
          </p:txBody>
        </p:sp>
        <p:grpSp>
          <p:nvGrpSpPr>
            <p:cNvPr id="24" name="Group 647"/>
            <p:cNvGrpSpPr>
              <a:grpSpLocks/>
            </p:cNvGrpSpPr>
            <p:nvPr/>
          </p:nvGrpSpPr>
          <p:grpSpPr bwMode="auto">
            <a:xfrm>
              <a:off x="2428862" y="3286124"/>
              <a:ext cx="697838" cy="912019"/>
              <a:chOff x="3929060" y="1857364"/>
              <a:chExt cx="697838" cy="912019"/>
            </a:xfrm>
          </p:grpSpPr>
          <p:grpSp>
            <p:nvGrpSpPr>
              <p:cNvPr id="25" name="Group 27"/>
              <p:cNvGrpSpPr>
                <a:grpSpLocks/>
              </p:cNvGrpSpPr>
              <p:nvPr/>
            </p:nvGrpSpPr>
            <p:grpSpPr bwMode="auto">
              <a:xfrm>
                <a:off x="4002310" y="1928802"/>
                <a:ext cx="490208" cy="373051"/>
                <a:chOff x="865" y="2160"/>
                <a:chExt cx="1487" cy="1093"/>
              </a:xfrm>
            </p:grpSpPr>
            <p:grpSp>
              <p:nvGrpSpPr>
                <p:cNvPr id="26" name="Group 28"/>
                <p:cNvGrpSpPr>
                  <a:grpSpLocks/>
                </p:cNvGrpSpPr>
                <p:nvPr/>
              </p:nvGrpSpPr>
              <p:grpSpPr bwMode="auto">
                <a:xfrm>
                  <a:off x="912" y="2160"/>
                  <a:ext cx="1440" cy="1093"/>
                  <a:chOff x="912" y="2160"/>
                  <a:chExt cx="1440" cy="1093"/>
                </a:xfrm>
              </p:grpSpPr>
              <p:sp>
                <p:nvSpPr>
                  <p:cNvPr id="34021" name="Freeform 29"/>
                  <p:cNvSpPr>
                    <a:spLocks/>
                  </p:cNvSpPr>
                  <p:nvPr/>
                </p:nvSpPr>
                <p:spPr bwMode="auto">
                  <a:xfrm>
                    <a:off x="1792" y="2545"/>
                    <a:ext cx="304" cy="337"/>
                  </a:xfrm>
                  <a:custGeom>
                    <a:avLst/>
                    <a:gdLst>
                      <a:gd name="T0" fmla="*/ 0 w 300"/>
                      <a:gd name="T1" fmla="*/ 0 h 486"/>
                      <a:gd name="T2" fmla="*/ 16 w 300"/>
                      <a:gd name="T3" fmla="*/ 31 h 486"/>
                      <a:gd name="T4" fmla="*/ 222 w 300"/>
                      <a:gd name="T5" fmla="*/ 115 h 486"/>
                      <a:gd name="T6" fmla="*/ 224 w 300"/>
                      <a:gd name="T7" fmla="*/ 116 h 486"/>
                      <a:gd name="T8" fmla="*/ 231 w 300"/>
                      <a:gd name="T9" fmla="*/ 118 h 486"/>
                      <a:gd name="T10" fmla="*/ 240 w 300"/>
                      <a:gd name="T11" fmla="*/ 121 h 486"/>
                      <a:gd name="T12" fmla="*/ 252 w 300"/>
                      <a:gd name="T13" fmla="*/ 126 h 486"/>
                      <a:gd name="T14" fmla="*/ 262 w 300"/>
                      <a:gd name="T15" fmla="*/ 133 h 486"/>
                      <a:gd name="T16" fmla="*/ 272 w 300"/>
                      <a:gd name="T17" fmla="*/ 140 h 486"/>
                      <a:gd name="T18" fmla="*/ 278 w 300"/>
                      <a:gd name="T19" fmla="*/ 148 h 486"/>
                      <a:gd name="T20" fmla="*/ 278 w 300"/>
                      <a:gd name="T21" fmla="*/ 157 h 486"/>
                      <a:gd name="T22" fmla="*/ 294 w 300"/>
                      <a:gd name="T23" fmla="*/ 162 h 486"/>
                      <a:gd name="T24" fmla="*/ 308 w 300"/>
                      <a:gd name="T25" fmla="*/ 153 h 486"/>
                      <a:gd name="T26" fmla="*/ 312 w 300"/>
                      <a:gd name="T27" fmla="*/ 144 h 486"/>
                      <a:gd name="T28" fmla="*/ 309 w 300"/>
                      <a:gd name="T29" fmla="*/ 134 h 486"/>
                      <a:gd name="T30" fmla="*/ 301 w 300"/>
                      <a:gd name="T31" fmla="*/ 126 h 486"/>
                      <a:gd name="T32" fmla="*/ 289 w 300"/>
                      <a:gd name="T33" fmla="*/ 119 h 486"/>
                      <a:gd name="T34" fmla="*/ 279 w 300"/>
                      <a:gd name="T35" fmla="*/ 114 h 486"/>
                      <a:gd name="T36" fmla="*/ 269 w 300"/>
                      <a:gd name="T37" fmla="*/ 110 h 486"/>
                      <a:gd name="T38" fmla="*/ 264 w 300"/>
                      <a:gd name="T39" fmla="*/ 109 h 486"/>
                      <a:gd name="T40" fmla="*/ 0 w 300"/>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0"/>
                      <a:gd name="T64" fmla="*/ 0 h 486"/>
                      <a:gd name="T65" fmla="*/ 300 w 300"/>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0" h="486">
                        <a:moveTo>
                          <a:pt x="0" y="0"/>
                        </a:moveTo>
                        <a:lnTo>
                          <a:pt x="16" y="93"/>
                        </a:lnTo>
                        <a:lnTo>
                          <a:pt x="213" y="344"/>
                        </a:lnTo>
                        <a:lnTo>
                          <a:pt x="215" y="347"/>
                        </a:lnTo>
                        <a:lnTo>
                          <a:pt x="222" y="354"/>
                        </a:lnTo>
                        <a:lnTo>
                          <a:pt x="231" y="365"/>
                        </a:lnTo>
                        <a:lnTo>
                          <a:pt x="243" y="380"/>
                        </a:lnTo>
                        <a:lnTo>
                          <a:pt x="253" y="399"/>
                        </a:lnTo>
                        <a:lnTo>
                          <a:pt x="261" y="419"/>
                        </a:lnTo>
                        <a:lnTo>
                          <a:pt x="266" y="444"/>
                        </a:lnTo>
                        <a:lnTo>
                          <a:pt x="266" y="470"/>
                        </a:lnTo>
                        <a:lnTo>
                          <a:pt x="282" y="486"/>
                        </a:lnTo>
                        <a:lnTo>
                          <a:pt x="296" y="457"/>
                        </a:lnTo>
                        <a:lnTo>
                          <a:pt x="300" y="430"/>
                        </a:lnTo>
                        <a:lnTo>
                          <a:pt x="297" y="402"/>
                        </a:lnTo>
                        <a:lnTo>
                          <a:pt x="289" y="378"/>
                        </a:lnTo>
                        <a:lnTo>
                          <a:pt x="277" y="357"/>
                        </a:lnTo>
                        <a:lnTo>
                          <a:pt x="267" y="341"/>
                        </a:lnTo>
                        <a:lnTo>
                          <a:pt x="259" y="329"/>
                        </a:lnTo>
                        <a:lnTo>
                          <a:pt x="255" y="326"/>
                        </a:lnTo>
                        <a:lnTo>
                          <a:pt x="0" y="0"/>
                        </a:lnTo>
                        <a:close/>
                      </a:path>
                    </a:pathLst>
                  </a:custGeom>
                  <a:solidFill>
                    <a:srgbClr val="59B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22" name="Freeform 30"/>
                  <p:cNvSpPr>
                    <a:spLocks/>
                  </p:cNvSpPr>
                  <p:nvPr/>
                </p:nvSpPr>
                <p:spPr bwMode="auto">
                  <a:xfrm>
                    <a:off x="1056" y="2352"/>
                    <a:ext cx="1117" cy="879"/>
                  </a:xfrm>
                  <a:custGeom>
                    <a:avLst/>
                    <a:gdLst>
                      <a:gd name="T0" fmla="*/ 257 w 2234"/>
                      <a:gd name="T1" fmla="*/ 216 h 1757"/>
                      <a:gd name="T2" fmla="*/ 263 w 2234"/>
                      <a:gd name="T3" fmla="*/ 207 h 1757"/>
                      <a:gd name="T4" fmla="*/ 267 w 2234"/>
                      <a:gd name="T5" fmla="*/ 197 h 1757"/>
                      <a:gd name="T6" fmla="*/ 271 w 2234"/>
                      <a:gd name="T7" fmla="*/ 188 h 1757"/>
                      <a:gd name="T8" fmla="*/ 275 w 2234"/>
                      <a:gd name="T9" fmla="*/ 178 h 1757"/>
                      <a:gd name="T10" fmla="*/ 277 w 2234"/>
                      <a:gd name="T11" fmla="*/ 167 h 1757"/>
                      <a:gd name="T12" fmla="*/ 279 w 2234"/>
                      <a:gd name="T13" fmla="*/ 157 h 1757"/>
                      <a:gd name="T14" fmla="*/ 279 w 2234"/>
                      <a:gd name="T15" fmla="*/ 146 h 1757"/>
                      <a:gd name="T16" fmla="*/ 279 w 2234"/>
                      <a:gd name="T17" fmla="*/ 133 h 1757"/>
                      <a:gd name="T18" fmla="*/ 278 w 2234"/>
                      <a:gd name="T19" fmla="*/ 119 h 1757"/>
                      <a:gd name="T20" fmla="*/ 275 w 2234"/>
                      <a:gd name="T21" fmla="*/ 105 h 1757"/>
                      <a:gd name="T22" fmla="*/ 271 w 2234"/>
                      <a:gd name="T23" fmla="*/ 92 h 1757"/>
                      <a:gd name="T24" fmla="*/ 266 w 2234"/>
                      <a:gd name="T25" fmla="*/ 80 h 1757"/>
                      <a:gd name="T26" fmla="*/ 259 w 2234"/>
                      <a:gd name="T27" fmla="*/ 68 h 1757"/>
                      <a:gd name="T28" fmla="*/ 251 w 2234"/>
                      <a:gd name="T29" fmla="*/ 57 h 1757"/>
                      <a:gd name="T30" fmla="*/ 243 w 2234"/>
                      <a:gd name="T31" fmla="*/ 46 h 1757"/>
                      <a:gd name="T32" fmla="*/ 233 w 2234"/>
                      <a:gd name="T33" fmla="*/ 37 h 1757"/>
                      <a:gd name="T34" fmla="*/ 223 w 2234"/>
                      <a:gd name="T35" fmla="*/ 28 h 1757"/>
                      <a:gd name="T36" fmla="*/ 211 w 2234"/>
                      <a:gd name="T37" fmla="*/ 21 h 1757"/>
                      <a:gd name="T38" fmla="*/ 200 w 2234"/>
                      <a:gd name="T39" fmla="*/ 14 h 1757"/>
                      <a:gd name="T40" fmla="*/ 187 w 2234"/>
                      <a:gd name="T41" fmla="*/ 9 h 1757"/>
                      <a:gd name="T42" fmla="*/ 174 w 2234"/>
                      <a:gd name="T43" fmla="*/ 5 h 1757"/>
                      <a:gd name="T44" fmla="*/ 160 w 2234"/>
                      <a:gd name="T45" fmla="*/ 2 h 1757"/>
                      <a:gd name="T46" fmla="*/ 146 w 2234"/>
                      <a:gd name="T47" fmla="*/ 1 h 1757"/>
                      <a:gd name="T48" fmla="*/ 133 w 2234"/>
                      <a:gd name="T49" fmla="*/ 1 h 1757"/>
                      <a:gd name="T50" fmla="*/ 118 w 2234"/>
                      <a:gd name="T51" fmla="*/ 2 h 1757"/>
                      <a:gd name="T52" fmla="*/ 104 w 2234"/>
                      <a:gd name="T53" fmla="*/ 5 h 1757"/>
                      <a:gd name="T54" fmla="*/ 91 w 2234"/>
                      <a:gd name="T55" fmla="*/ 9 h 1757"/>
                      <a:gd name="T56" fmla="*/ 79 w 2234"/>
                      <a:gd name="T57" fmla="*/ 14 h 1757"/>
                      <a:gd name="T58" fmla="*/ 68 w 2234"/>
                      <a:gd name="T59" fmla="*/ 21 h 1757"/>
                      <a:gd name="T60" fmla="*/ 56 w 2234"/>
                      <a:gd name="T61" fmla="*/ 28 h 1757"/>
                      <a:gd name="T62" fmla="*/ 45 w 2234"/>
                      <a:gd name="T63" fmla="*/ 37 h 1757"/>
                      <a:gd name="T64" fmla="*/ 36 w 2234"/>
                      <a:gd name="T65" fmla="*/ 46 h 1757"/>
                      <a:gd name="T66" fmla="*/ 27 w 2234"/>
                      <a:gd name="T67" fmla="*/ 57 h 1757"/>
                      <a:gd name="T68" fmla="*/ 20 w 2234"/>
                      <a:gd name="T69" fmla="*/ 68 h 1757"/>
                      <a:gd name="T70" fmla="*/ 13 w 2234"/>
                      <a:gd name="T71" fmla="*/ 80 h 1757"/>
                      <a:gd name="T72" fmla="*/ 9 w 2234"/>
                      <a:gd name="T73" fmla="*/ 92 h 1757"/>
                      <a:gd name="T74" fmla="*/ 4 w 2234"/>
                      <a:gd name="T75" fmla="*/ 105 h 1757"/>
                      <a:gd name="T76" fmla="*/ 1 w 2234"/>
                      <a:gd name="T77" fmla="*/ 119 h 1757"/>
                      <a:gd name="T78" fmla="*/ 1 w 2234"/>
                      <a:gd name="T79" fmla="*/ 133 h 1757"/>
                      <a:gd name="T80" fmla="*/ 1 w 2234"/>
                      <a:gd name="T81" fmla="*/ 146 h 1757"/>
                      <a:gd name="T82" fmla="*/ 1 w 2234"/>
                      <a:gd name="T83" fmla="*/ 157 h 1757"/>
                      <a:gd name="T84" fmla="*/ 2 w 2234"/>
                      <a:gd name="T85" fmla="*/ 167 h 1757"/>
                      <a:gd name="T86" fmla="*/ 5 w 2234"/>
                      <a:gd name="T87" fmla="*/ 178 h 1757"/>
                      <a:gd name="T88" fmla="*/ 9 w 2234"/>
                      <a:gd name="T89" fmla="*/ 188 h 1757"/>
                      <a:gd name="T90" fmla="*/ 12 w 2234"/>
                      <a:gd name="T91" fmla="*/ 197 h 1757"/>
                      <a:gd name="T92" fmla="*/ 17 w 2234"/>
                      <a:gd name="T93" fmla="*/ 207 h 1757"/>
                      <a:gd name="T94" fmla="*/ 22 w 2234"/>
                      <a:gd name="T95" fmla="*/ 216 h 1757"/>
                      <a:gd name="T96" fmla="*/ 254 w 2234"/>
                      <a:gd name="T97" fmla="*/ 220 h 1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4"/>
                      <a:gd name="T148" fmla="*/ 0 h 1757"/>
                      <a:gd name="T149" fmla="*/ 2234 w 2234"/>
                      <a:gd name="T150" fmla="*/ 1757 h 1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4" h="1757">
                        <a:moveTo>
                          <a:pt x="2033" y="1757"/>
                        </a:moveTo>
                        <a:lnTo>
                          <a:pt x="2056" y="1722"/>
                        </a:lnTo>
                        <a:lnTo>
                          <a:pt x="2078" y="1688"/>
                        </a:lnTo>
                        <a:lnTo>
                          <a:pt x="2098" y="1651"/>
                        </a:lnTo>
                        <a:lnTo>
                          <a:pt x="2118" y="1614"/>
                        </a:lnTo>
                        <a:lnTo>
                          <a:pt x="2135" y="1576"/>
                        </a:lnTo>
                        <a:lnTo>
                          <a:pt x="2153" y="1538"/>
                        </a:lnTo>
                        <a:lnTo>
                          <a:pt x="2168" y="1499"/>
                        </a:lnTo>
                        <a:lnTo>
                          <a:pt x="2181" y="1459"/>
                        </a:lnTo>
                        <a:lnTo>
                          <a:pt x="2193" y="1418"/>
                        </a:lnTo>
                        <a:lnTo>
                          <a:pt x="2204" y="1377"/>
                        </a:lnTo>
                        <a:lnTo>
                          <a:pt x="2214" y="1334"/>
                        </a:lnTo>
                        <a:lnTo>
                          <a:pt x="2221" y="1293"/>
                        </a:lnTo>
                        <a:lnTo>
                          <a:pt x="2226" y="1249"/>
                        </a:lnTo>
                        <a:lnTo>
                          <a:pt x="2231" y="1206"/>
                        </a:lnTo>
                        <a:lnTo>
                          <a:pt x="2233" y="1161"/>
                        </a:lnTo>
                        <a:lnTo>
                          <a:pt x="2234" y="1118"/>
                        </a:lnTo>
                        <a:lnTo>
                          <a:pt x="2233" y="1060"/>
                        </a:lnTo>
                        <a:lnTo>
                          <a:pt x="2229" y="1004"/>
                        </a:lnTo>
                        <a:lnTo>
                          <a:pt x="2222" y="947"/>
                        </a:lnTo>
                        <a:lnTo>
                          <a:pt x="2211" y="893"/>
                        </a:lnTo>
                        <a:lnTo>
                          <a:pt x="2199" y="839"/>
                        </a:lnTo>
                        <a:lnTo>
                          <a:pt x="2184" y="786"/>
                        </a:lnTo>
                        <a:lnTo>
                          <a:pt x="2166" y="734"/>
                        </a:lnTo>
                        <a:lnTo>
                          <a:pt x="2147" y="683"/>
                        </a:lnTo>
                        <a:lnTo>
                          <a:pt x="2124" y="634"/>
                        </a:lnTo>
                        <a:lnTo>
                          <a:pt x="2100" y="585"/>
                        </a:lnTo>
                        <a:lnTo>
                          <a:pt x="2072" y="538"/>
                        </a:lnTo>
                        <a:lnTo>
                          <a:pt x="2043" y="493"/>
                        </a:lnTo>
                        <a:lnTo>
                          <a:pt x="2012" y="449"/>
                        </a:lnTo>
                        <a:lnTo>
                          <a:pt x="1979" y="407"/>
                        </a:lnTo>
                        <a:lnTo>
                          <a:pt x="1944" y="366"/>
                        </a:lnTo>
                        <a:lnTo>
                          <a:pt x="1907" y="327"/>
                        </a:lnTo>
                        <a:lnTo>
                          <a:pt x="1868" y="290"/>
                        </a:lnTo>
                        <a:lnTo>
                          <a:pt x="1828" y="256"/>
                        </a:lnTo>
                        <a:lnTo>
                          <a:pt x="1785" y="222"/>
                        </a:lnTo>
                        <a:lnTo>
                          <a:pt x="1741" y="191"/>
                        </a:lnTo>
                        <a:lnTo>
                          <a:pt x="1695" y="162"/>
                        </a:lnTo>
                        <a:lnTo>
                          <a:pt x="1649" y="135"/>
                        </a:lnTo>
                        <a:lnTo>
                          <a:pt x="1601" y="111"/>
                        </a:lnTo>
                        <a:lnTo>
                          <a:pt x="1551" y="88"/>
                        </a:lnTo>
                        <a:lnTo>
                          <a:pt x="1501" y="68"/>
                        </a:lnTo>
                        <a:lnTo>
                          <a:pt x="1449" y="51"/>
                        </a:lnTo>
                        <a:lnTo>
                          <a:pt x="1396" y="36"/>
                        </a:lnTo>
                        <a:lnTo>
                          <a:pt x="1342" y="23"/>
                        </a:lnTo>
                        <a:lnTo>
                          <a:pt x="1286" y="13"/>
                        </a:lnTo>
                        <a:lnTo>
                          <a:pt x="1230" y="6"/>
                        </a:lnTo>
                        <a:lnTo>
                          <a:pt x="1174" y="1"/>
                        </a:lnTo>
                        <a:lnTo>
                          <a:pt x="1116" y="0"/>
                        </a:lnTo>
                        <a:lnTo>
                          <a:pt x="1058" y="1"/>
                        </a:lnTo>
                        <a:lnTo>
                          <a:pt x="1002" y="6"/>
                        </a:lnTo>
                        <a:lnTo>
                          <a:pt x="946" y="13"/>
                        </a:lnTo>
                        <a:lnTo>
                          <a:pt x="891" y="23"/>
                        </a:lnTo>
                        <a:lnTo>
                          <a:pt x="837" y="36"/>
                        </a:lnTo>
                        <a:lnTo>
                          <a:pt x="784" y="51"/>
                        </a:lnTo>
                        <a:lnTo>
                          <a:pt x="732" y="68"/>
                        </a:lnTo>
                        <a:lnTo>
                          <a:pt x="682" y="88"/>
                        </a:lnTo>
                        <a:lnTo>
                          <a:pt x="632" y="111"/>
                        </a:lnTo>
                        <a:lnTo>
                          <a:pt x="584" y="135"/>
                        </a:lnTo>
                        <a:lnTo>
                          <a:pt x="538" y="162"/>
                        </a:lnTo>
                        <a:lnTo>
                          <a:pt x="492" y="191"/>
                        </a:lnTo>
                        <a:lnTo>
                          <a:pt x="448" y="222"/>
                        </a:lnTo>
                        <a:lnTo>
                          <a:pt x="407" y="256"/>
                        </a:lnTo>
                        <a:lnTo>
                          <a:pt x="366" y="290"/>
                        </a:lnTo>
                        <a:lnTo>
                          <a:pt x="327" y="327"/>
                        </a:lnTo>
                        <a:lnTo>
                          <a:pt x="290" y="366"/>
                        </a:lnTo>
                        <a:lnTo>
                          <a:pt x="255" y="407"/>
                        </a:lnTo>
                        <a:lnTo>
                          <a:pt x="222" y="449"/>
                        </a:lnTo>
                        <a:lnTo>
                          <a:pt x="191" y="493"/>
                        </a:lnTo>
                        <a:lnTo>
                          <a:pt x="161" y="538"/>
                        </a:lnTo>
                        <a:lnTo>
                          <a:pt x="135" y="585"/>
                        </a:lnTo>
                        <a:lnTo>
                          <a:pt x="111" y="634"/>
                        </a:lnTo>
                        <a:lnTo>
                          <a:pt x="88" y="683"/>
                        </a:lnTo>
                        <a:lnTo>
                          <a:pt x="68" y="734"/>
                        </a:lnTo>
                        <a:lnTo>
                          <a:pt x="51" y="786"/>
                        </a:lnTo>
                        <a:lnTo>
                          <a:pt x="36" y="839"/>
                        </a:lnTo>
                        <a:lnTo>
                          <a:pt x="23" y="893"/>
                        </a:lnTo>
                        <a:lnTo>
                          <a:pt x="13" y="947"/>
                        </a:lnTo>
                        <a:lnTo>
                          <a:pt x="6" y="1004"/>
                        </a:lnTo>
                        <a:lnTo>
                          <a:pt x="1" y="1060"/>
                        </a:lnTo>
                        <a:lnTo>
                          <a:pt x="0" y="1118"/>
                        </a:lnTo>
                        <a:lnTo>
                          <a:pt x="1" y="1161"/>
                        </a:lnTo>
                        <a:lnTo>
                          <a:pt x="3" y="1206"/>
                        </a:lnTo>
                        <a:lnTo>
                          <a:pt x="8" y="1249"/>
                        </a:lnTo>
                        <a:lnTo>
                          <a:pt x="14" y="1293"/>
                        </a:lnTo>
                        <a:lnTo>
                          <a:pt x="21" y="1334"/>
                        </a:lnTo>
                        <a:lnTo>
                          <a:pt x="30" y="1377"/>
                        </a:lnTo>
                        <a:lnTo>
                          <a:pt x="41" y="1418"/>
                        </a:lnTo>
                        <a:lnTo>
                          <a:pt x="53" y="1459"/>
                        </a:lnTo>
                        <a:lnTo>
                          <a:pt x="67" y="1499"/>
                        </a:lnTo>
                        <a:lnTo>
                          <a:pt x="82" y="1538"/>
                        </a:lnTo>
                        <a:lnTo>
                          <a:pt x="99" y="1576"/>
                        </a:lnTo>
                        <a:lnTo>
                          <a:pt x="116" y="1614"/>
                        </a:lnTo>
                        <a:lnTo>
                          <a:pt x="136" y="1651"/>
                        </a:lnTo>
                        <a:lnTo>
                          <a:pt x="157" y="1688"/>
                        </a:lnTo>
                        <a:lnTo>
                          <a:pt x="179" y="1722"/>
                        </a:lnTo>
                        <a:lnTo>
                          <a:pt x="202" y="1757"/>
                        </a:lnTo>
                        <a:lnTo>
                          <a:pt x="2033" y="1757"/>
                        </a:lnTo>
                        <a:close/>
                      </a:path>
                    </a:pathLst>
                  </a:custGeom>
                  <a:solidFill>
                    <a:srgbClr val="969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23" name="Rectangle 31"/>
                  <p:cNvSpPr>
                    <a:spLocks noChangeArrowheads="1"/>
                  </p:cNvSpPr>
                  <p:nvPr/>
                </p:nvSpPr>
                <p:spPr bwMode="auto">
                  <a:xfrm>
                    <a:off x="1089" y="3194"/>
                    <a:ext cx="105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34024" name="Freeform 32"/>
                  <p:cNvSpPr>
                    <a:spLocks/>
                  </p:cNvSpPr>
                  <p:nvPr/>
                </p:nvSpPr>
                <p:spPr bwMode="auto">
                  <a:xfrm>
                    <a:off x="1106" y="2160"/>
                    <a:ext cx="953" cy="1074"/>
                  </a:xfrm>
                  <a:custGeom>
                    <a:avLst/>
                    <a:gdLst>
                      <a:gd name="T0" fmla="*/ 792 w 953"/>
                      <a:gd name="T1" fmla="*/ 286 h 1074"/>
                      <a:gd name="T2" fmla="*/ 752 w 953"/>
                      <a:gd name="T3" fmla="*/ 179 h 1074"/>
                      <a:gd name="T4" fmla="*/ 716 w 953"/>
                      <a:gd name="T5" fmla="*/ 155 h 1074"/>
                      <a:gd name="T6" fmla="*/ 714 w 953"/>
                      <a:gd name="T7" fmla="*/ 137 h 1074"/>
                      <a:gd name="T8" fmla="*/ 743 w 953"/>
                      <a:gd name="T9" fmla="*/ 116 h 1074"/>
                      <a:gd name="T10" fmla="*/ 743 w 953"/>
                      <a:gd name="T11" fmla="*/ 52 h 1074"/>
                      <a:gd name="T12" fmla="*/ 761 w 953"/>
                      <a:gd name="T13" fmla="*/ 18 h 1074"/>
                      <a:gd name="T14" fmla="*/ 741 w 953"/>
                      <a:gd name="T15" fmla="*/ 6 h 1074"/>
                      <a:gd name="T16" fmla="*/ 720 w 953"/>
                      <a:gd name="T17" fmla="*/ 0 h 1074"/>
                      <a:gd name="T18" fmla="*/ 701 w 953"/>
                      <a:gd name="T19" fmla="*/ 1 h 1074"/>
                      <a:gd name="T20" fmla="*/ 651 w 953"/>
                      <a:gd name="T21" fmla="*/ 30 h 1074"/>
                      <a:gd name="T22" fmla="*/ 622 w 953"/>
                      <a:gd name="T23" fmla="*/ 113 h 1074"/>
                      <a:gd name="T24" fmla="*/ 600 w 953"/>
                      <a:gd name="T25" fmla="*/ 124 h 1074"/>
                      <a:gd name="T26" fmla="*/ 530 w 953"/>
                      <a:gd name="T27" fmla="*/ 124 h 1074"/>
                      <a:gd name="T28" fmla="*/ 417 w 953"/>
                      <a:gd name="T29" fmla="*/ 151 h 1074"/>
                      <a:gd name="T30" fmla="*/ 331 w 953"/>
                      <a:gd name="T31" fmla="*/ 214 h 1074"/>
                      <a:gd name="T32" fmla="*/ 316 w 953"/>
                      <a:gd name="T33" fmla="*/ 325 h 1074"/>
                      <a:gd name="T34" fmla="*/ 351 w 953"/>
                      <a:gd name="T35" fmla="*/ 414 h 1074"/>
                      <a:gd name="T36" fmla="*/ 399 w 953"/>
                      <a:gd name="T37" fmla="*/ 387 h 1074"/>
                      <a:gd name="T38" fmla="*/ 403 w 953"/>
                      <a:gd name="T39" fmla="*/ 366 h 1074"/>
                      <a:gd name="T40" fmla="*/ 414 w 953"/>
                      <a:gd name="T41" fmla="*/ 284 h 1074"/>
                      <a:gd name="T42" fmla="*/ 452 w 953"/>
                      <a:gd name="T43" fmla="*/ 253 h 1074"/>
                      <a:gd name="T44" fmla="*/ 479 w 953"/>
                      <a:gd name="T45" fmla="*/ 282 h 1074"/>
                      <a:gd name="T46" fmla="*/ 420 w 953"/>
                      <a:gd name="T47" fmla="*/ 487 h 1074"/>
                      <a:gd name="T48" fmla="*/ 363 w 953"/>
                      <a:gd name="T49" fmla="*/ 605 h 1074"/>
                      <a:gd name="T50" fmla="*/ 272 w 953"/>
                      <a:gd name="T51" fmla="*/ 735 h 1074"/>
                      <a:gd name="T52" fmla="*/ 165 w 953"/>
                      <a:gd name="T53" fmla="*/ 867 h 1074"/>
                      <a:gd name="T54" fmla="*/ 69 w 953"/>
                      <a:gd name="T55" fmla="*/ 977 h 1074"/>
                      <a:gd name="T56" fmla="*/ 9 w 953"/>
                      <a:gd name="T57" fmla="*/ 1044 h 1074"/>
                      <a:gd name="T58" fmla="*/ 106 w 953"/>
                      <a:gd name="T59" fmla="*/ 1051 h 1074"/>
                      <a:gd name="T60" fmla="*/ 159 w 953"/>
                      <a:gd name="T61" fmla="*/ 1010 h 1074"/>
                      <a:gd name="T62" fmla="*/ 254 w 953"/>
                      <a:gd name="T63" fmla="*/ 937 h 1074"/>
                      <a:gd name="T64" fmla="*/ 364 w 953"/>
                      <a:gd name="T65" fmla="*/ 854 h 1074"/>
                      <a:gd name="T66" fmla="*/ 462 w 953"/>
                      <a:gd name="T67" fmla="*/ 781 h 1074"/>
                      <a:gd name="T68" fmla="*/ 523 w 953"/>
                      <a:gd name="T69" fmla="*/ 740 h 1074"/>
                      <a:gd name="T70" fmla="*/ 604 w 953"/>
                      <a:gd name="T71" fmla="*/ 704 h 1074"/>
                      <a:gd name="T72" fmla="*/ 685 w 953"/>
                      <a:gd name="T73" fmla="*/ 718 h 1074"/>
                      <a:gd name="T74" fmla="*/ 739 w 953"/>
                      <a:gd name="T75" fmla="*/ 867 h 1074"/>
                      <a:gd name="T76" fmla="*/ 689 w 953"/>
                      <a:gd name="T77" fmla="*/ 1068 h 1074"/>
                      <a:gd name="T78" fmla="*/ 809 w 953"/>
                      <a:gd name="T79" fmla="*/ 1025 h 1074"/>
                      <a:gd name="T80" fmla="*/ 876 w 953"/>
                      <a:gd name="T81" fmla="*/ 883 h 1074"/>
                      <a:gd name="T82" fmla="*/ 887 w 953"/>
                      <a:gd name="T83" fmla="*/ 726 h 1074"/>
                      <a:gd name="T84" fmla="*/ 808 w 953"/>
                      <a:gd name="T85" fmla="*/ 593 h 1074"/>
                      <a:gd name="T86" fmla="*/ 724 w 953"/>
                      <a:gd name="T87" fmla="*/ 520 h 1074"/>
                      <a:gd name="T88" fmla="*/ 729 w 953"/>
                      <a:gd name="T89" fmla="*/ 452 h 1074"/>
                      <a:gd name="T90" fmla="*/ 772 w 953"/>
                      <a:gd name="T91" fmla="*/ 479 h 1074"/>
                      <a:gd name="T92" fmla="*/ 829 w 953"/>
                      <a:gd name="T93" fmla="*/ 491 h 1074"/>
                      <a:gd name="T94" fmla="*/ 872 w 953"/>
                      <a:gd name="T95" fmla="*/ 487 h 1074"/>
                      <a:gd name="T96" fmla="*/ 872 w 953"/>
                      <a:gd name="T97" fmla="*/ 416 h 1074"/>
                      <a:gd name="T98" fmla="*/ 846 w 953"/>
                      <a:gd name="T99" fmla="*/ 416 h 1074"/>
                      <a:gd name="T100" fmla="*/ 903 w 953"/>
                      <a:gd name="T101" fmla="*/ 392 h 1074"/>
                      <a:gd name="T102" fmla="*/ 882 w 953"/>
                      <a:gd name="T103" fmla="*/ 412 h 1074"/>
                      <a:gd name="T104" fmla="*/ 948 w 953"/>
                      <a:gd name="T105" fmla="*/ 416 h 10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3"/>
                      <a:gd name="T160" fmla="*/ 0 h 1074"/>
                      <a:gd name="T161" fmla="*/ 953 w 953"/>
                      <a:gd name="T162" fmla="*/ 1074 h 10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3" h="1074">
                        <a:moveTo>
                          <a:pt x="834" y="420"/>
                        </a:moveTo>
                        <a:lnTo>
                          <a:pt x="796" y="351"/>
                        </a:lnTo>
                        <a:lnTo>
                          <a:pt x="794" y="336"/>
                        </a:lnTo>
                        <a:lnTo>
                          <a:pt x="794" y="322"/>
                        </a:lnTo>
                        <a:lnTo>
                          <a:pt x="793" y="310"/>
                        </a:lnTo>
                        <a:lnTo>
                          <a:pt x="792" y="286"/>
                        </a:lnTo>
                        <a:lnTo>
                          <a:pt x="790" y="263"/>
                        </a:lnTo>
                        <a:lnTo>
                          <a:pt x="786" y="242"/>
                        </a:lnTo>
                        <a:lnTo>
                          <a:pt x="780" y="223"/>
                        </a:lnTo>
                        <a:lnTo>
                          <a:pt x="773" y="206"/>
                        </a:lnTo>
                        <a:lnTo>
                          <a:pt x="763" y="192"/>
                        </a:lnTo>
                        <a:lnTo>
                          <a:pt x="752" y="179"/>
                        </a:lnTo>
                        <a:lnTo>
                          <a:pt x="738" y="169"/>
                        </a:lnTo>
                        <a:lnTo>
                          <a:pt x="733" y="166"/>
                        </a:lnTo>
                        <a:lnTo>
                          <a:pt x="729" y="163"/>
                        </a:lnTo>
                        <a:lnTo>
                          <a:pt x="724" y="161"/>
                        </a:lnTo>
                        <a:lnTo>
                          <a:pt x="720" y="158"/>
                        </a:lnTo>
                        <a:lnTo>
                          <a:pt x="716" y="155"/>
                        </a:lnTo>
                        <a:lnTo>
                          <a:pt x="711" y="153"/>
                        </a:lnTo>
                        <a:lnTo>
                          <a:pt x="707" y="151"/>
                        </a:lnTo>
                        <a:lnTo>
                          <a:pt x="702" y="148"/>
                        </a:lnTo>
                        <a:lnTo>
                          <a:pt x="706" y="145"/>
                        </a:lnTo>
                        <a:lnTo>
                          <a:pt x="710" y="141"/>
                        </a:lnTo>
                        <a:lnTo>
                          <a:pt x="714" y="137"/>
                        </a:lnTo>
                        <a:lnTo>
                          <a:pt x="717" y="132"/>
                        </a:lnTo>
                        <a:lnTo>
                          <a:pt x="721" y="128"/>
                        </a:lnTo>
                        <a:lnTo>
                          <a:pt x="724" y="123"/>
                        </a:lnTo>
                        <a:lnTo>
                          <a:pt x="727" y="118"/>
                        </a:lnTo>
                        <a:lnTo>
                          <a:pt x="730" y="113"/>
                        </a:lnTo>
                        <a:lnTo>
                          <a:pt x="743" y="116"/>
                        </a:lnTo>
                        <a:lnTo>
                          <a:pt x="741" y="79"/>
                        </a:lnTo>
                        <a:lnTo>
                          <a:pt x="743" y="72"/>
                        </a:lnTo>
                        <a:lnTo>
                          <a:pt x="743" y="65"/>
                        </a:lnTo>
                        <a:lnTo>
                          <a:pt x="743" y="58"/>
                        </a:lnTo>
                        <a:lnTo>
                          <a:pt x="743" y="52"/>
                        </a:lnTo>
                        <a:lnTo>
                          <a:pt x="770" y="27"/>
                        </a:lnTo>
                        <a:lnTo>
                          <a:pt x="770" y="26"/>
                        </a:lnTo>
                        <a:lnTo>
                          <a:pt x="769" y="25"/>
                        </a:lnTo>
                        <a:lnTo>
                          <a:pt x="766" y="23"/>
                        </a:lnTo>
                        <a:lnTo>
                          <a:pt x="764" y="21"/>
                        </a:lnTo>
                        <a:lnTo>
                          <a:pt x="761" y="18"/>
                        </a:lnTo>
                        <a:lnTo>
                          <a:pt x="758" y="15"/>
                        </a:lnTo>
                        <a:lnTo>
                          <a:pt x="754" y="13"/>
                        </a:lnTo>
                        <a:lnTo>
                          <a:pt x="750" y="11"/>
                        </a:lnTo>
                        <a:lnTo>
                          <a:pt x="747" y="9"/>
                        </a:lnTo>
                        <a:lnTo>
                          <a:pt x="744" y="7"/>
                        </a:lnTo>
                        <a:lnTo>
                          <a:pt x="741" y="6"/>
                        </a:lnTo>
                        <a:lnTo>
                          <a:pt x="738" y="5"/>
                        </a:lnTo>
                        <a:lnTo>
                          <a:pt x="735" y="4"/>
                        </a:lnTo>
                        <a:lnTo>
                          <a:pt x="732" y="3"/>
                        </a:lnTo>
                        <a:lnTo>
                          <a:pt x="728" y="2"/>
                        </a:lnTo>
                        <a:lnTo>
                          <a:pt x="723" y="1"/>
                        </a:lnTo>
                        <a:lnTo>
                          <a:pt x="720" y="0"/>
                        </a:lnTo>
                        <a:lnTo>
                          <a:pt x="717" y="0"/>
                        </a:lnTo>
                        <a:lnTo>
                          <a:pt x="714" y="0"/>
                        </a:lnTo>
                        <a:lnTo>
                          <a:pt x="711" y="0"/>
                        </a:lnTo>
                        <a:lnTo>
                          <a:pt x="708" y="0"/>
                        </a:lnTo>
                        <a:lnTo>
                          <a:pt x="704" y="0"/>
                        </a:lnTo>
                        <a:lnTo>
                          <a:pt x="701" y="1"/>
                        </a:lnTo>
                        <a:lnTo>
                          <a:pt x="697" y="2"/>
                        </a:lnTo>
                        <a:lnTo>
                          <a:pt x="687" y="4"/>
                        </a:lnTo>
                        <a:lnTo>
                          <a:pt x="678" y="8"/>
                        </a:lnTo>
                        <a:lnTo>
                          <a:pt x="668" y="14"/>
                        </a:lnTo>
                        <a:lnTo>
                          <a:pt x="659" y="21"/>
                        </a:lnTo>
                        <a:lnTo>
                          <a:pt x="651" y="30"/>
                        </a:lnTo>
                        <a:lnTo>
                          <a:pt x="642" y="41"/>
                        </a:lnTo>
                        <a:lnTo>
                          <a:pt x="636" y="53"/>
                        </a:lnTo>
                        <a:lnTo>
                          <a:pt x="630" y="67"/>
                        </a:lnTo>
                        <a:lnTo>
                          <a:pt x="625" y="83"/>
                        </a:lnTo>
                        <a:lnTo>
                          <a:pt x="623" y="98"/>
                        </a:lnTo>
                        <a:lnTo>
                          <a:pt x="622" y="113"/>
                        </a:lnTo>
                        <a:lnTo>
                          <a:pt x="625" y="127"/>
                        </a:lnTo>
                        <a:lnTo>
                          <a:pt x="620" y="126"/>
                        </a:lnTo>
                        <a:lnTo>
                          <a:pt x="615" y="125"/>
                        </a:lnTo>
                        <a:lnTo>
                          <a:pt x="610" y="125"/>
                        </a:lnTo>
                        <a:lnTo>
                          <a:pt x="605" y="124"/>
                        </a:lnTo>
                        <a:lnTo>
                          <a:pt x="600" y="124"/>
                        </a:lnTo>
                        <a:lnTo>
                          <a:pt x="594" y="124"/>
                        </a:lnTo>
                        <a:lnTo>
                          <a:pt x="588" y="123"/>
                        </a:lnTo>
                        <a:lnTo>
                          <a:pt x="583" y="123"/>
                        </a:lnTo>
                        <a:lnTo>
                          <a:pt x="566" y="123"/>
                        </a:lnTo>
                        <a:lnTo>
                          <a:pt x="548" y="123"/>
                        </a:lnTo>
                        <a:lnTo>
                          <a:pt x="530" y="124"/>
                        </a:lnTo>
                        <a:lnTo>
                          <a:pt x="511" y="127"/>
                        </a:lnTo>
                        <a:lnTo>
                          <a:pt x="492" y="129"/>
                        </a:lnTo>
                        <a:lnTo>
                          <a:pt x="473" y="133"/>
                        </a:lnTo>
                        <a:lnTo>
                          <a:pt x="454" y="138"/>
                        </a:lnTo>
                        <a:lnTo>
                          <a:pt x="436" y="144"/>
                        </a:lnTo>
                        <a:lnTo>
                          <a:pt x="417" y="151"/>
                        </a:lnTo>
                        <a:lnTo>
                          <a:pt x="400" y="158"/>
                        </a:lnTo>
                        <a:lnTo>
                          <a:pt x="384" y="167"/>
                        </a:lnTo>
                        <a:lnTo>
                          <a:pt x="368" y="177"/>
                        </a:lnTo>
                        <a:lnTo>
                          <a:pt x="355" y="188"/>
                        </a:lnTo>
                        <a:lnTo>
                          <a:pt x="342" y="200"/>
                        </a:lnTo>
                        <a:lnTo>
                          <a:pt x="331" y="214"/>
                        </a:lnTo>
                        <a:lnTo>
                          <a:pt x="323" y="229"/>
                        </a:lnTo>
                        <a:lnTo>
                          <a:pt x="316" y="245"/>
                        </a:lnTo>
                        <a:lnTo>
                          <a:pt x="314" y="263"/>
                        </a:lnTo>
                        <a:lnTo>
                          <a:pt x="312" y="283"/>
                        </a:lnTo>
                        <a:lnTo>
                          <a:pt x="314" y="303"/>
                        </a:lnTo>
                        <a:lnTo>
                          <a:pt x="316" y="325"/>
                        </a:lnTo>
                        <a:lnTo>
                          <a:pt x="321" y="347"/>
                        </a:lnTo>
                        <a:lnTo>
                          <a:pt x="326" y="369"/>
                        </a:lnTo>
                        <a:lnTo>
                          <a:pt x="333" y="402"/>
                        </a:lnTo>
                        <a:lnTo>
                          <a:pt x="342" y="411"/>
                        </a:lnTo>
                        <a:lnTo>
                          <a:pt x="333" y="402"/>
                        </a:lnTo>
                        <a:lnTo>
                          <a:pt x="351" y="414"/>
                        </a:lnTo>
                        <a:lnTo>
                          <a:pt x="360" y="414"/>
                        </a:lnTo>
                        <a:lnTo>
                          <a:pt x="378" y="408"/>
                        </a:lnTo>
                        <a:lnTo>
                          <a:pt x="390" y="393"/>
                        </a:lnTo>
                        <a:lnTo>
                          <a:pt x="396" y="387"/>
                        </a:lnTo>
                        <a:lnTo>
                          <a:pt x="405" y="375"/>
                        </a:lnTo>
                        <a:lnTo>
                          <a:pt x="399" y="387"/>
                        </a:lnTo>
                        <a:lnTo>
                          <a:pt x="402" y="369"/>
                        </a:lnTo>
                        <a:lnTo>
                          <a:pt x="405" y="372"/>
                        </a:lnTo>
                        <a:lnTo>
                          <a:pt x="402" y="363"/>
                        </a:lnTo>
                        <a:lnTo>
                          <a:pt x="402" y="378"/>
                        </a:lnTo>
                        <a:lnTo>
                          <a:pt x="399" y="366"/>
                        </a:lnTo>
                        <a:lnTo>
                          <a:pt x="403" y="366"/>
                        </a:lnTo>
                        <a:lnTo>
                          <a:pt x="407" y="367"/>
                        </a:lnTo>
                        <a:lnTo>
                          <a:pt x="406" y="349"/>
                        </a:lnTo>
                        <a:lnTo>
                          <a:pt x="407" y="332"/>
                        </a:lnTo>
                        <a:lnTo>
                          <a:pt x="408" y="314"/>
                        </a:lnTo>
                        <a:lnTo>
                          <a:pt x="410" y="298"/>
                        </a:lnTo>
                        <a:lnTo>
                          <a:pt x="414" y="284"/>
                        </a:lnTo>
                        <a:lnTo>
                          <a:pt x="419" y="272"/>
                        </a:lnTo>
                        <a:lnTo>
                          <a:pt x="426" y="264"/>
                        </a:lnTo>
                        <a:lnTo>
                          <a:pt x="435" y="257"/>
                        </a:lnTo>
                        <a:lnTo>
                          <a:pt x="440" y="256"/>
                        </a:lnTo>
                        <a:lnTo>
                          <a:pt x="446" y="254"/>
                        </a:lnTo>
                        <a:lnTo>
                          <a:pt x="452" y="253"/>
                        </a:lnTo>
                        <a:lnTo>
                          <a:pt x="459" y="252"/>
                        </a:lnTo>
                        <a:lnTo>
                          <a:pt x="466" y="252"/>
                        </a:lnTo>
                        <a:lnTo>
                          <a:pt x="473" y="252"/>
                        </a:lnTo>
                        <a:lnTo>
                          <a:pt x="480" y="252"/>
                        </a:lnTo>
                        <a:lnTo>
                          <a:pt x="488" y="253"/>
                        </a:lnTo>
                        <a:lnTo>
                          <a:pt x="479" y="282"/>
                        </a:lnTo>
                        <a:lnTo>
                          <a:pt x="471" y="315"/>
                        </a:lnTo>
                        <a:lnTo>
                          <a:pt x="461" y="350"/>
                        </a:lnTo>
                        <a:lnTo>
                          <a:pt x="451" y="386"/>
                        </a:lnTo>
                        <a:lnTo>
                          <a:pt x="440" y="422"/>
                        </a:lnTo>
                        <a:lnTo>
                          <a:pt x="429" y="456"/>
                        </a:lnTo>
                        <a:lnTo>
                          <a:pt x="420" y="487"/>
                        </a:lnTo>
                        <a:lnTo>
                          <a:pt x="410" y="514"/>
                        </a:lnTo>
                        <a:lnTo>
                          <a:pt x="403" y="530"/>
                        </a:lnTo>
                        <a:lnTo>
                          <a:pt x="395" y="548"/>
                        </a:lnTo>
                        <a:lnTo>
                          <a:pt x="386" y="566"/>
                        </a:lnTo>
                        <a:lnTo>
                          <a:pt x="375" y="585"/>
                        </a:lnTo>
                        <a:lnTo>
                          <a:pt x="363" y="605"/>
                        </a:lnTo>
                        <a:lnTo>
                          <a:pt x="350" y="625"/>
                        </a:lnTo>
                        <a:lnTo>
                          <a:pt x="336" y="647"/>
                        </a:lnTo>
                        <a:lnTo>
                          <a:pt x="321" y="668"/>
                        </a:lnTo>
                        <a:lnTo>
                          <a:pt x="305" y="690"/>
                        </a:lnTo>
                        <a:lnTo>
                          <a:pt x="288" y="712"/>
                        </a:lnTo>
                        <a:lnTo>
                          <a:pt x="272" y="735"/>
                        </a:lnTo>
                        <a:lnTo>
                          <a:pt x="254" y="757"/>
                        </a:lnTo>
                        <a:lnTo>
                          <a:pt x="236" y="780"/>
                        </a:lnTo>
                        <a:lnTo>
                          <a:pt x="219" y="802"/>
                        </a:lnTo>
                        <a:lnTo>
                          <a:pt x="201" y="824"/>
                        </a:lnTo>
                        <a:lnTo>
                          <a:pt x="183" y="846"/>
                        </a:lnTo>
                        <a:lnTo>
                          <a:pt x="165" y="867"/>
                        </a:lnTo>
                        <a:lnTo>
                          <a:pt x="148" y="887"/>
                        </a:lnTo>
                        <a:lnTo>
                          <a:pt x="130" y="907"/>
                        </a:lnTo>
                        <a:lnTo>
                          <a:pt x="114" y="926"/>
                        </a:lnTo>
                        <a:lnTo>
                          <a:pt x="98" y="944"/>
                        </a:lnTo>
                        <a:lnTo>
                          <a:pt x="83" y="961"/>
                        </a:lnTo>
                        <a:lnTo>
                          <a:pt x="69" y="977"/>
                        </a:lnTo>
                        <a:lnTo>
                          <a:pt x="56" y="992"/>
                        </a:lnTo>
                        <a:lnTo>
                          <a:pt x="44" y="1006"/>
                        </a:lnTo>
                        <a:lnTo>
                          <a:pt x="33" y="1017"/>
                        </a:lnTo>
                        <a:lnTo>
                          <a:pt x="23" y="1028"/>
                        </a:lnTo>
                        <a:lnTo>
                          <a:pt x="15" y="1037"/>
                        </a:lnTo>
                        <a:lnTo>
                          <a:pt x="9" y="1044"/>
                        </a:lnTo>
                        <a:lnTo>
                          <a:pt x="4" y="1049"/>
                        </a:lnTo>
                        <a:lnTo>
                          <a:pt x="2" y="1052"/>
                        </a:lnTo>
                        <a:lnTo>
                          <a:pt x="0" y="1053"/>
                        </a:lnTo>
                        <a:lnTo>
                          <a:pt x="102" y="1055"/>
                        </a:lnTo>
                        <a:lnTo>
                          <a:pt x="103" y="1054"/>
                        </a:lnTo>
                        <a:lnTo>
                          <a:pt x="106" y="1051"/>
                        </a:lnTo>
                        <a:lnTo>
                          <a:pt x="111" y="1048"/>
                        </a:lnTo>
                        <a:lnTo>
                          <a:pt x="117" y="1043"/>
                        </a:lnTo>
                        <a:lnTo>
                          <a:pt x="126" y="1036"/>
                        </a:lnTo>
                        <a:lnTo>
                          <a:pt x="136" y="1028"/>
                        </a:lnTo>
                        <a:lnTo>
                          <a:pt x="147" y="1020"/>
                        </a:lnTo>
                        <a:lnTo>
                          <a:pt x="159" y="1010"/>
                        </a:lnTo>
                        <a:lnTo>
                          <a:pt x="173" y="999"/>
                        </a:lnTo>
                        <a:lnTo>
                          <a:pt x="188" y="988"/>
                        </a:lnTo>
                        <a:lnTo>
                          <a:pt x="203" y="976"/>
                        </a:lnTo>
                        <a:lnTo>
                          <a:pt x="219" y="964"/>
                        </a:lnTo>
                        <a:lnTo>
                          <a:pt x="236" y="951"/>
                        </a:lnTo>
                        <a:lnTo>
                          <a:pt x="254" y="937"/>
                        </a:lnTo>
                        <a:lnTo>
                          <a:pt x="272" y="923"/>
                        </a:lnTo>
                        <a:lnTo>
                          <a:pt x="290" y="909"/>
                        </a:lnTo>
                        <a:lnTo>
                          <a:pt x="308" y="896"/>
                        </a:lnTo>
                        <a:lnTo>
                          <a:pt x="327" y="882"/>
                        </a:lnTo>
                        <a:lnTo>
                          <a:pt x="345" y="867"/>
                        </a:lnTo>
                        <a:lnTo>
                          <a:pt x="364" y="854"/>
                        </a:lnTo>
                        <a:lnTo>
                          <a:pt x="382" y="840"/>
                        </a:lnTo>
                        <a:lnTo>
                          <a:pt x="399" y="828"/>
                        </a:lnTo>
                        <a:lnTo>
                          <a:pt x="416" y="815"/>
                        </a:lnTo>
                        <a:lnTo>
                          <a:pt x="432" y="803"/>
                        </a:lnTo>
                        <a:lnTo>
                          <a:pt x="448" y="791"/>
                        </a:lnTo>
                        <a:lnTo>
                          <a:pt x="462" y="781"/>
                        </a:lnTo>
                        <a:lnTo>
                          <a:pt x="475" y="771"/>
                        </a:lnTo>
                        <a:lnTo>
                          <a:pt x="488" y="763"/>
                        </a:lnTo>
                        <a:lnTo>
                          <a:pt x="498" y="755"/>
                        </a:lnTo>
                        <a:lnTo>
                          <a:pt x="508" y="749"/>
                        </a:lnTo>
                        <a:lnTo>
                          <a:pt x="516" y="744"/>
                        </a:lnTo>
                        <a:lnTo>
                          <a:pt x="523" y="740"/>
                        </a:lnTo>
                        <a:lnTo>
                          <a:pt x="535" y="733"/>
                        </a:lnTo>
                        <a:lnTo>
                          <a:pt x="549" y="726"/>
                        </a:lnTo>
                        <a:lnTo>
                          <a:pt x="562" y="719"/>
                        </a:lnTo>
                        <a:lnTo>
                          <a:pt x="576" y="714"/>
                        </a:lnTo>
                        <a:lnTo>
                          <a:pt x="590" y="708"/>
                        </a:lnTo>
                        <a:lnTo>
                          <a:pt x="604" y="704"/>
                        </a:lnTo>
                        <a:lnTo>
                          <a:pt x="618" y="702"/>
                        </a:lnTo>
                        <a:lnTo>
                          <a:pt x="632" y="701"/>
                        </a:lnTo>
                        <a:lnTo>
                          <a:pt x="646" y="702"/>
                        </a:lnTo>
                        <a:lnTo>
                          <a:pt x="660" y="705"/>
                        </a:lnTo>
                        <a:lnTo>
                          <a:pt x="672" y="710"/>
                        </a:lnTo>
                        <a:lnTo>
                          <a:pt x="685" y="718"/>
                        </a:lnTo>
                        <a:lnTo>
                          <a:pt x="697" y="729"/>
                        </a:lnTo>
                        <a:lnTo>
                          <a:pt x="708" y="742"/>
                        </a:lnTo>
                        <a:lnTo>
                          <a:pt x="718" y="759"/>
                        </a:lnTo>
                        <a:lnTo>
                          <a:pt x="728" y="780"/>
                        </a:lnTo>
                        <a:lnTo>
                          <a:pt x="737" y="821"/>
                        </a:lnTo>
                        <a:lnTo>
                          <a:pt x="739" y="867"/>
                        </a:lnTo>
                        <a:lnTo>
                          <a:pt x="733" y="915"/>
                        </a:lnTo>
                        <a:lnTo>
                          <a:pt x="723" y="962"/>
                        </a:lnTo>
                        <a:lnTo>
                          <a:pt x="712" y="1003"/>
                        </a:lnTo>
                        <a:lnTo>
                          <a:pt x="701" y="1037"/>
                        </a:lnTo>
                        <a:lnTo>
                          <a:pt x="693" y="1060"/>
                        </a:lnTo>
                        <a:lnTo>
                          <a:pt x="689" y="1068"/>
                        </a:lnTo>
                        <a:lnTo>
                          <a:pt x="779" y="1074"/>
                        </a:lnTo>
                        <a:lnTo>
                          <a:pt x="781" y="1072"/>
                        </a:lnTo>
                        <a:lnTo>
                          <a:pt x="785" y="1066"/>
                        </a:lnTo>
                        <a:lnTo>
                          <a:pt x="791" y="1055"/>
                        </a:lnTo>
                        <a:lnTo>
                          <a:pt x="800" y="1041"/>
                        </a:lnTo>
                        <a:lnTo>
                          <a:pt x="809" y="1025"/>
                        </a:lnTo>
                        <a:lnTo>
                          <a:pt x="820" y="1006"/>
                        </a:lnTo>
                        <a:lnTo>
                          <a:pt x="832" y="984"/>
                        </a:lnTo>
                        <a:lnTo>
                          <a:pt x="844" y="960"/>
                        </a:lnTo>
                        <a:lnTo>
                          <a:pt x="856" y="935"/>
                        </a:lnTo>
                        <a:lnTo>
                          <a:pt x="866" y="909"/>
                        </a:lnTo>
                        <a:lnTo>
                          <a:pt x="876" y="883"/>
                        </a:lnTo>
                        <a:lnTo>
                          <a:pt x="884" y="856"/>
                        </a:lnTo>
                        <a:lnTo>
                          <a:pt x="890" y="829"/>
                        </a:lnTo>
                        <a:lnTo>
                          <a:pt x="894" y="803"/>
                        </a:lnTo>
                        <a:lnTo>
                          <a:pt x="895" y="778"/>
                        </a:lnTo>
                        <a:lnTo>
                          <a:pt x="893" y="753"/>
                        </a:lnTo>
                        <a:lnTo>
                          <a:pt x="887" y="726"/>
                        </a:lnTo>
                        <a:lnTo>
                          <a:pt x="878" y="701"/>
                        </a:lnTo>
                        <a:lnTo>
                          <a:pt x="866" y="676"/>
                        </a:lnTo>
                        <a:lnTo>
                          <a:pt x="854" y="653"/>
                        </a:lnTo>
                        <a:lnTo>
                          <a:pt x="839" y="632"/>
                        </a:lnTo>
                        <a:lnTo>
                          <a:pt x="824" y="612"/>
                        </a:lnTo>
                        <a:lnTo>
                          <a:pt x="808" y="593"/>
                        </a:lnTo>
                        <a:lnTo>
                          <a:pt x="792" y="576"/>
                        </a:lnTo>
                        <a:lnTo>
                          <a:pt x="776" y="562"/>
                        </a:lnTo>
                        <a:lnTo>
                          <a:pt x="760" y="548"/>
                        </a:lnTo>
                        <a:lnTo>
                          <a:pt x="747" y="537"/>
                        </a:lnTo>
                        <a:lnTo>
                          <a:pt x="735" y="528"/>
                        </a:lnTo>
                        <a:lnTo>
                          <a:pt x="724" y="520"/>
                        </a:lnTo>
                        <a:lnTo>
                          <a:pt x="716" y="515"/>
                        </a:lnTo>
                        <a:lnTo>
                          <a:pt x="711" y="511"/>
                        </a:lnTo>
                        <a:lnTo>
                          <a:pt x="709" y="510"/>
                        </a:lnTo>
                        <a:lnTo>
                          <a:pt x="717" y="441"/>
                        </a:lnTo>
                        <a:lnTo>
                          <a:pt x="722" y="446"/>
                        </a:lnTo>
                        <a:lnTo>
                          <a:pt x="729" y="452"/>
                        </a:lnTo>
                        <a:lnTo>
                          <a:pt x="735" y="457"/>
                        </a:lnTo>
                        <a:lnTo>
                          <a:pt x="741" y="462"/>
                        </a:lnTo>
                        <a:lnTo>
                          <a:pt x="748" y="466"/>
                        </a:lnTo>
                        <a:lnTo>
                          <a:pt x="756" y="471"/>
                        </a:lnTo>
                        <a:lnTo>
                          <a:pt x="764" y="475"/>
                        </a:lnTo>
                        <a:lnTo>
                          <a:pt x="772" y="479"/>
                        </a:lnTo>
                        <a:lnTo>
                          <a:pt x="780" y="482"/>
                        </a:lnTo>
                        <a:lnTo>
                          <a:pt x="789" y="485"/>
                        </a:lnTo>
                        <a:lnTo>
                          <a:pt x="798" y="487"/>
                        </a:lnTo>
                        <a:lnTo>
                          <a:pt x="808" y="489"/>
                        </a:lnTo>
                        <a:lnTo>
                          <a:pt x="818" y="490"/>
                        </a:lnTo>
                        <a:lnTo>
                          <a:pt x="829" y="491"/>
                        </a:lnTo>
                        <a:lnTo>
                          <a:pt x="840" y="491"/>
                        </a:lnTo>
                        <a:lnTo>
                          <a:pt x="851" y="490"/>
                        </a:lnTo>
                        <a:lnTo>
                          <a:pt x="857" y="490"/>
                        </a:lnTo>
                        <a:lnTo>
                          <a:pt x="862" y="489"/>
                        </a:lnTo>
                        <a:lnTo>
                          <a:pt x="867" y="488"/>
                        </a:lnTo>
                        <a:lnTo>
                          <a:pt x="872" y="487"/>
                        </a:lnTo>
                        <a:lnTo>
                          <a:pt x="876" y="485"/>
                        </a:lnTo>
                        <a:lnTo>
                          <a:pt x="881" y="484"/>
                        </a:lnTo>
                        <a:lnTo>
                          <a:pt x="885" y="482"/>
                        </a:lnTo>
                        <a:lnTo>
                          <a:pt x="889" y="480"/>
                        </a:lnTo>
                        <a:lnTo>
                          <a:pt x="875" y="415"/>
                        </a:lnTo>
                        <a:lnTo>
                          <a:pt x="872" y="416"/>
                        </a:lnTo>
                        <a:lnTo>
                          <a:pt x="869" y="417"/>
                        </a:lnTo>
                        <a:lnTo>
                          <a:pt x="865" y="418"/>
                        </a:lnTo>
                        <a:lnTo>
                          <a:pt x="862" y="418"/>
                        </a:lnTo>
                        <a:lnTo>
                          <a:pt x="856" y="418"/>
                        </a:lnTo>
                        <a:lnTo>
                          <a:pt x="851" y="417"/>
                        </a:lnTo>
                        <a:lnTo>
                          <a:pt x="846" y="416"/>
                        </a:lnTo>
                        <a:lnTo>
                          <a:pt x="841" y="415"/>
                        </a:lnTo>
                        <a:lnTo>
                          <a:pt x="837" y="413"/>
                        </a:lnTo>
                        <a:lnTo>
                          <a:pt x="832" y="412"/>
                        </a:lnTo>
                        <a:lnTo>
                          <a:pt x="828" y="409"/>
                        </a:lnTo>
                        <a:lnTo>
                          <a:pt x="824" y="407"/>
                        </a:lnTo>
                        <a:lnTo>
                          <a:pt x="903" y="392"/>
                        </a:lnTo>
                        <a:lnTo>
                          <a:pt x="900" y="396"/>
                        </a:lnTo>
                        <a:lnTo>
                          <a:pt x="896" y="399"/>
                        </a:lnTo>
                        <a:lnTo>
                          <a:pt x="893" y="403"/>
                        </a:lnTo>
                        <a:lnTo>
                          <a:pt x="889" y="406"/>
                        </a:lnTo>
                        <a:lnTo>
                          <a:pt x="885" y="409"/>
                        </a:lnTo>
                        <a:lnTo>
                          <a:pt x="882" y="412"/>
                        </a:lnTo>
                        <a:lnTo>
                          <a:pt x="878" y="414"/>
                        </a:lnTo>
                        <a:lnTo>
                          <a:pt x="903" y="473"/>
                        </a:lnTo>
                        <a:lnTo>
                          <a:pt x="918" y="460"/>
                        </a:lnTo>
                        <a:lnTo>
                          <a:pt x="931" y="446"/>
                        </a:lnTo>
                        <a:lnTo>
                          <a:pt x="941" y="431"/>
                        </a:lnTo>
                        <a:lnTo>
                          <a:pt x="948" y="416"/>
                        </a:lnTo>
                        <a:lnTo>
                          <a:pt x="953" y="403"/>
                        </a:lnTo>
                        <a:lnTo>
                          <a:pt x="945" y="381"/>
                        </a:lnTo>
                        <a:lnTo>
                          <a:pt x="921" y="375"/>
                        </a:lnTo>
                        <a:lnTo>
                          <a:pt x="834" y="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25" name="Freeform 33"/>
                  <p:cNvSpPr>
                    <a:spLocks/>
                  </p:cNvSpPr>
                  <p:nvPr/>
                </p:nvSpPr>
                <p:spPr bwMode="auto">
                  <a:xfrm>
                    <a:off x="1981" y="2574"/>
                    <a:ext cx="27" cy="66"/>
                  </a:xfrm>
                  <a:custGeom>
                    <a:avLst/>
                    <a:gdLst>
                      <a:gd name="T0" fmla="*/ 0 w 55"/>
                      <a:gd name="T1" fmla="*/ 1 h 132"/>
                      <a:gd name="T2" fmla="*/ 3 w 55"/>
                      <a:gd name="T3" fmla="*/ 17 h 132"/>
                      <a:gd name="T4" fmla="*/ 4 w 55"/>
                      <a:gd name="T5" fmla="*/ 17 h 132"/>
                      <a:gd name="T6" fmla="*/ 5 w 55"/>
                      <a:gd name="T7" fmla="*/ 15 h 132"/>
                      <a:gd name="T8" fmla="*/ 6 w 55"/>
                      <a:gd name="T9" fmla="*/ 15 h 132"/>
                      <a:gd name="T10" fmla="*/ 6 w 55"/>
                      <a:gd name="T11" fmla="*/ 14 h 132"/>
                      <a:gd name="T12" fmla="*/ 0 w 55"/>
                      <a:gd name="T13" fmla="*/ 0 h 132"/>
                      <a:gd name="T14" fmla="*/ 0 w 55"/>
                      <a:gd name="T15" fmla="*/ 1 h 132"/>
                      <a:gd name="T16" fmla="*/ 0 w 55"/>
                      <a:gd name="T17" fmla="*/ 1 h 132"/>
                      <a:gd name="T18" fmla="*/ 0 w 55"/>
                      <a:gd name="T19" fmla="*/ 1 h 132"/>
                      <a:gd name="T20" fmla="*/ 0 w 55"/>
                      <a:gd name="T21" fmla="*/ 1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2"/>
                      <a:gd name="T35" fmla="*/ 55 w 55"/>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2">
                        <a:moveTo>
                          <a:pt x="0" y="2"/>
                        </a:moveTo>
                        <a:lnTo>
                          <a:pt x="28" y="132"/>
                        </a:lnTo>
                        <a:lnTo>
                          <a:pt x="35" y="129"/>
                        </a:lnTo>
                        <a:lnTo>
                          <a:pt x="42" y="125"/>
                        </a:lnTo>
                        <a:lnTo>
                          <a:pt x="49" y="122"/>
                        </a:lnTo>
                        <a:lnTo>
                          <a:pt x="55" y="117"/>
                        </a:lnTo>
                        <a:lnTo>
                          <a:pt x="5" y="0"/>
                        </a:lnTo>
                        <a:lnTo>
                          <a:pt x="4" y="1"/>
                        </a:lnTo>
                        <a:lnTo>
                          <a:pt x="3" y="1"/>
                        </a:lnTo>
                        <a:lnTo>
                          <a:pt x="1"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26" name="Freeform 34"/>
                  <p:cNvSpPr>
                    <a:spLocks/>
                  </p:cNvSpPr>
                  <p:nvPr/>
                </p:nvSpPr>
                <p:spPr bwMode="auto">
                  <a:xfrm>
                    <a:off x="1573" y="2589"/>
                    <a:ext cx="59" cy="60"/>
                  </a:xfrm>
                  <a:custGeom>
                    <a:avLst/>
                    <a:gdLst>
                      <a:gd name="T0" fmla="*/ 7 w 119"/>
                      <a:gd name="T1" fmla="*/ 15 h 119"/>
                      <a:gd name="T2" fmla="*/ 9 w 119"/>
                      <a:gd name="T3" fmla="*/ 15 h 119"/>
                      <a:gd name="T4" fmla="*/ 10 w 119"/>
                      <a:gd name="T5" fmla="*/ 15 h 119"/>
                      <a:gd name="T6" fmla="*/ 11 w 119"/>
                      <a:gd name="T7" fmla="*/ 14 h 119"/>
                      <a:gd name="T8" fmla="*/ 12 w 119"/>
                      <a:gd name="T9" fmla="*/ 13 h 119"/>
                      <a:gd name="T10" fmla="*/ 13 w 119"/>
                      <a:gd name="T11" fmla="*/ 12 h 119"/>
                      <a:gd name="T12" fmla="*/ 14 w 119"/>
                      <a:gd name="T13" fmla="*/ 11 h 119"/>
                      <a:gd name="T14" fmla="*/ 14 w 119"/>
                      <a:gd name="T15" fmla="*/ 9 h 119"/>
                      <a:gd name="T16" fmla="*/ 14 w 119"/>
                      <a:gd name="T17" fmla="*/ 8 h 119"/>
                      <a:gd name="T18" fmla="*/ 14 w 119"/>
                      <a:gd name="T19" fmla="*/ 6 h 119"/>
                      <a:gd name="T20" fmla="*/ 14 w 119"/>
                      <a:gd name="T21" fmla="*/ 5 h 119"/>
                      <a:gd name="T22" fmla="*/ 13 w 119"/>
                      <a:gd name="T23" fmla="*/ 4 h 119"/>
                      <a:gd name="T24" fmla="*/ 12 w 119"/>
                      <a:gd name="T25" fmla="*/ 3 h 119"/>
                      <a:gd name="T26" fmla="*/ 11 w 119"/>
                      <a:gd name="T27" fmla="*/ 2 h 119"/>
                      <a:gd name="T28" fmla="*/ 10 w 119"/>
                      <a:gd name="T29" fmla="*/ 1 h 119"/>
                      <a:gd name="T30" fmla="*/ 9 w 119"/>
                      <a:gd name="T31" fmla="*/ 1 h 119"/>
                      <a:gd name="T32" fmla="*/ 7 w 119"/>
                      <a:gd name="T33" fmla="*/ 0 h 119"/>
                      <a:gd name="T34" fmla="*/ 5 w 119"/>
                      <a:gd name="T35" fmla="*/ 1 h 119"/>
                      <a:gd name="T36" fmla="*/ 4 w 119"/>
                      <a:gd name="T37" fmla="*/ 1 h 119"/>
                      <a:gd name="T38" fmla="*/ 3 w 119"/>
                      <a:gd name="T39" fmla="*/ 2 h 119"/>
                      <a:gd name="T40" fmla="*/ 2 w 119"/>
                      <a:gd name="T41" fmla="*/ 3 h 119"/>
                      <a:gd name="T42" fmla="*/ 1 w 119"/>
                      <a:gd name="T43" fmla="*/ 4 h 119"/>
                      <a:gd name="T44" fmla="*/ 0 w 119"/>
                      <a:gd name="T45" fmla="*/ 5 h 119"/>
                      <a:gd name="T46" fmla="*/ 0 w 119"/>
                      <a:gd name="T47" fmla="*/ 6 h 119"/>
                      <a:gd name="T48" fmla="*/ 0 w 119"/>
                      <a:gd name="T49" fmla="*/ 8 h 119"/>
                      <a:gd name="T50" fmla="*/ 0 w 119"/>
                      <a:gd name="T51" fmla="*/ 9 h 119"/>
                      <a:gd name="T52" fmla="*/ 0 w 119"/>
                      <a:gd name="T53" fmla="*/ 11 h 119"/>
                      <a:gd name="T54" fmla="*/ 1 w 119"/>
                      <a:gd name="T55" fmla="*/ 12 h 119"/>
                      <a:gd name="T56" fmla="*/ 2 w 119"/>
                      <a:gd name="T57" fmla="*/ 13 h 119"/>
                      <a:gd name="T58" fmla="*/ 3 w 119"/>
                      <a:gd name="T59" fmla="*/ 14 h 119"/>
                      <a:gd name="T60" fmla="*/ 4 w 119"/>
                      <a:gd name="T61" fmla="*/ 15 h 119"/>
                      <a:gd name="T62" fmla="*/ 5 w 119"/>
                      <a:gd name="T63" fmla="*/ 15 h 119"/>
                      <a:gd name="T64" fmla="*/ 7 w 119"/>
                      <a:gd name="T65" fmla="*/ 15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9"/>
                      <a:gd name="T101" fmla="*/ 119 w 11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9">
                        <a:moveTo>
                          <a:pt x="59" y="119"/>
                        </a:moveTo>
                        <a:lnTo>
                          <a:pt x="72" y="118"/>
                        </a:lnTo>
                        <a:lnTo>
                          <a:pt x="82" y="115"/>
                        </a:lnTo>
                        <a:lnTo>
                          <a:pt x="92" y="109"/>
                        </a:lnTo>
                        <a:lnTo>
                          <a:pt x="102" y="102"/>
                        </a:lnTo>
                        <a:lnTo>
                          <a:pt x="109" y="93"/>
                        </a:lnTo>
                        <a:lnTo>
                          <a:pt x="114" y="82"/>
                        </a:lnTo>
                        <a:lnTo>
                          <a:pt x="118" y="72"/>
                        </a:lnTo>
                        <a:lnTo>
                          <a:pt x="119" y="59"/>
                        </a:lnTo>
                        <a:lnTo>
                          <a:pt x="118" y="47"/>
                        </a:lnTo>
                        <a:lnTo>
                          <a:pt x="114" y="36"/>
                        </a:lnTo>
                        <a:lnTo>
                          <a:pt x="109" y="26"/>
                        </a:lnTo>
                        <a:lnTo>
                          <a:pt x="102" y="17"/>
                        </a:lnTo>
                        <a:lnTo>
                          <a:pt x="92" y="10"/>
                        </a:lnTo>
                        <a:lnTo>
                          <a:pt x="82" y="4"/>
                        </a:lnTo>
                        <a:lnTo>
                          <a:pt x="72" y="1"/>
                        </a:lnTo>
                        <a:lnTo>
                          <a:pt x="59" y="0"/>
                        </a:lnTo>
                        <a:lnTo>
                          <a:pt x="47" y="1"/>
                        </a:lnTo>
                        <a:lnTo>
                          <a:pt x="36" y="4"/>
                        </a:lnTo>
                        <a:lnTo>
                          <a:pt x="27" y="10"/>
                        </a:lnTo>
                        <a:lnTo>
                          <a:pt x="18" y="17"/>
                        </a:lnTo>
                        <a:lnTo>
                          <a:pt x="11" y="26"/>
                        </a:lnTo>
                        <a:lnTo>
                          <a:pt x="5" y="36"/>
                        </a:lnTo>
                        <a:lnTo>
                          <a:pt x="1" y="47"/>
                        </a:lnTo>
                        <a:lnTo>
                          <a:pt x="0" y="59"/>
                        </a:lnTo>
                        <a:lnTo>
                          <a:pt x="1" y="72"/>
                        </a:lnTo>
                        <a:lnTo>
                          <a:pt x="5" y="82"/>
                        </a:lnTo>
                        <a:lnTo>
                          <a:pt x="11" y="93"/>
                        </a:lnTo>
                        <a:lnTo>
                          <a:pt x="18" y="102"/>
                        </a:lnTo>
                        <a:lnTo>
                          <a:pt x="27" y="109"/>
                        </a:lnTo>
                        <a:lnTo>
                          <a:pt x="36" y="115"/>
                        </a:lnTo>
                        <a:lnTo>
                          <a:pt x="47" y="118"/>
                        </a:lnTo>
                        <a:lnTo>
                          <a:pt x="5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27" name="Freeform 35"/>
                  <p:cNvSpPr>
                    <a:spLocks/>
                  </p:cNvSpPr>
                  <p:nvPr/>
                </p:nvSpPr>
                <p:spPr bwMode="auto">
                  <a:xfrm>
                    <a:off x="1730" y="2332"/>
                    <a:ext cx="74" cy="150"/>
                  </a:xfrm>
                  <a:custGeom>
                    <a:avLst/>
                    <a:gdLst>
                      <a:gd name="T0" fmla="*/ 0 w 148"/>
                      <a:gd name="T1" fmla="*/ 0 h 299"/>
                      <a:gd name="T2" fmla="*/ 3 w 148"/>
                      <a:gd name="T3" fmla="*/ 38 h 299"/>
                      <a:gd name="T4" fmla="*/ 19 w 148"/>
                      <a:gd name="T5" fmla="*/ 2 h 299"/>
                      <a:gd name="T6" fmla="*/ 19 w 148"/>
                      <a:gd name="T7" fmla="*/ 3 h 299"/>
                      <a:gd name="T8" fmla="*/ 18 w 148"/>
                      <a:gd name="T9" fmla="*/ 4 h 299"/>
                      <a:gd name="T10" fmla="*/ 17 w 148"/>
                      <a:gd name="T11" fmla="*/ 5 h 299"/>
                      <a:gd name="T12" fmla="*/ 14 w 148"/>
                      <a:gd name="T13" fmla="*/ 6 h 299"/>
                      <a:gd name="T14" fmla="*/ 12 w 148"/>
                      <a:gd name="T15" fmla="*/ 7 h 299"/>
                      <a:gd name="T16" fmla="*/ 10 w 148"/>
                      <a:gd name="T17" fmla="*/ 7 h 299"/>
                      <a:gd name="T18" fmla="*/ 9 w 148"/>
                      <a:gd name="T19" fmla="*/ 7 h 299"/>
                      <a:gd name="T20" fmla="*/ 7 w 148"/>
                      <a:gd name="T21" fmla="*/ 6 h 299"/>
                      <a:gd name="T22" fmla="*/ 6 w 148"/>
                      <a:gd name="T23" fmla="*/ 5 h 299"/>
                      <a:gd name="T24" fmla="*/ 5 w 148"/>
                      <a:gd name="T25" fmla="*/ 4 h 299"/>
                      <a:gd name="T26" fmla="*/ 3 w 148"/>
                      <a:gd name="T27" fmla="*/ 3 h 299"/>
                      <a:gd name="T28" fmla="*/ 2 w 148"/>
                      <a:gd name="T29" fmla="*/ 2 h 299"/>
                      <a:gd name="T30" fmla="*/ 1 w 148"/>
                      <a:gd name="T31" fmla="*/ 1 h 299"/>
                      <a:gd name="T32" fmla="*/ 1 w 148"/>
                      <a:gd name="T33" fmla="*/ 1 h 299"/>
                      <a:gd name="T34" fmla="*/ 1 w 148"/>
                      <a:gd name="T35" fmla="*/ 1 h 299"/>
                      <a:gd name="T36" fmla="*/ 0 w 148"/>
                      <a:gd name="T37" fmla="*/ 0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299"/>
                      <a:gd name="T59" fmla="*/ 148 w 148"/>
                      <a:gd name="T60" fmla="*/ 299 h 2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299">
                        <a:moveTo>
                          <a:pt x="0" y="0"/>
                        </a:moveTo>
                        <a:lnTo>
                          <a:pt x="26" y="299"/>
                        </a:lnTo>
                        <a:lnTo>
                          <a:pt x="148" y="16"/>
                        </a:lnTo>
                        <a:lnTo>
                          <a:pt x="146" y="18"/>
                        </a:lnTo>
                        <a:lnTo>
                          <a:pt x="139" y="25"/>
                        </a:lnTo>
                        <a:lnTo>
                          <a:pt x="129" y="33"/>
                        </a:lnTo>
                        <a:lnTo>
                          <a:pt x="116" y="42"/>
                        </a:lnTo>
                        <a:lnTo>
                          <a:pt x="102" y="49"/>
                        </a:lnTo>
                        <a:lnTo>
                          <a:pt x="87" y="54"/>
                        </a:lnTo>
                        <a:lnTo>
                          <a:pt x="74" y="54"/>
                        </a:lnTo>
                        <a:lnTo>
                          <a:pt x="63" y="48"/>
                        </a:lnTo>
                        <a:lnTo>
                          <a:pt x="53" y="39"/>
                        </a:lnTo>
                        <a:lnTo>
                          <a:pt x="42" y="30"/>
                        </a:lnTo>
                        <a:lnTo>
                          <a:pt x="31" y="22"/>
                        </a:lnTo>
                        <a:lnTo>
                          <a:pt x="21" y="13"/>
                        </a:lnTo>
                        <a:lnTo>
                          <a:pt x="12" y="8"/>
                        </a:lnTo>
                        <a:lnTo>
                          <a:pt x="5" y="3"/>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27" name="Group 36"/>
                  <p:cNvGrpSpPr>
                    <a:grpSpLocks/>
                  </p:cNvGrpSpPr>
                  <p:nvPr/>
                </p:nvGrpSpPr>
                <p:grpSpPr bwMode="auto">
                  <a:xfrm>
                    <a:off x="1828" y="2444"/>
                    <a:ext cx="278" cy="335"/>
                    <a:chOff x="3984" y="2625"/>
                    <a:chExt cx="853" cy="960"/>
                  </a:xfrm>
                </p:grpSpPr>
                <p:sp>
                  <p:nvSpPr>
                    <p:cNvPr id="34032" name="Freeform 37"/>
                    <p:cNvSpPr>
                      <a:spLocks/>
                    </p:cNvSpPr>
                    <p:nvPr/>
                  </p:nvSpPr>
                  <p:spPr bwMode="auto">
                    <a:xfrm>
                      <a:off x="4241" y="2800"/>
                      <a:ext cx="304" cy="337"/>
                    </a:xfrm>
                    <a:custGeom>
                      <a:avLst/>
                      <a:gdLst>
                        <a:gd name="T0" fmla="*/ 0 w 300"/>
                        <a:gd name="T1" fmla="*/ 0 h 486"/>
                        <a:gd name="T2" fmla="*/ 16 w 300"/>
                        <a:gd name="T3" fmla="*/ 31 h 486"/>
                        <a:gd name="T4" fmla="*/ 222 w 300"/>
                        <a:gd name="T5" fmla="*/ 115 h 486"/>
                        <a:gd name="T6" fmla="*/ 224 w 300"/>
                        <a:gd name="T7" fmla="*/ 116 h 486"/>
                        <a:gd name="T8" fmla="*/ 231 w 300"/>
                        <a:gd name="T9" fmla="*/ 118 h 486"/>
                        <a:gd name="T10" fmla="*/ 240 w 300"/>
                        <a:gd name="T11" fmla="*/ 121 h 486"/>
                        <a:gd name="T12" fmla="*/ 252 w 300"/>
                        <a:gd name="T13" fmla="*/ 126 h 486"/>
                        <a:gd name="T14" fmla="*/ 262 w 300"/>
                        <a:gd name="T15" fmla="*/ 133 h 486"/>
                        <a:gd name="T16" fmla="*/ 272 w 300"/>
                        <a:gd name="T17" fmla="*/ 140 h 486"/>
                        <a:gd name="T18" fmla="*/ 278 w 300"/>
                        <a:gd name="T19" fmla="*/ 148 h 486"/>
                        <a:gd name="T20" fmla="*/ 278 w 300"/>
                        <a:gd name="T21" fmla="*/ 157 h 486"/>
                        <a:gd name="T22" fmla="*/ 294 w 300"/>
                        <a:gd name="T23" fmla="*/ 162 h 486"/>
                        <a:gd name="T24" fmla="*/ 308 w 300"/>
                        <a:gd name="T25" fmla="*/ 153 h 486"/>
                        <a:gd name="T26" fmla="*/ 312 w 300"/>
                        <a:gd name="T27" fmla="*/ 144 h 486"/>
                        <a:gd name="T28" fmla="*/ 309 w 300"/>
                        <a:gd name="T29" fmla="*/ 134 h 486"/>
                        <a:gd name="T30" fmla="*/ 301 w 300"/>
                        <a:gd name="T31" fmla="*/ 126 h 486"/>
                        <a:gd name="T32" fmla="*/ 289 w 300"/>
                        <a:gd name="T33" fmla="*/ 119 h 486"/>
                        <a:gd name="T34" fmla="*/ 279 w 300"/>
                        <a:gd name="T35" fmla="*/ 114 h 486"/>
                        <a:gd name="T36" fmla="*/ 269 w 300"/>
                        <a:gd name="T37" fmla="*/ 110 h 486"/>
                        <a:gd name="T38" fmla="*/ 264 w 300"/>
                        <a:gd name="T39" fmla="*/ 109 h 486"/>
                        <a:gd name="T40" fmla="*/ 0 w 300"/>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0"/>
                        <a:gd name="T64" fmla="*/ 0 h 486"/>
                        <a:gd name="T65" fmla="*/ 300 w 300"/>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0" h="486">
                          <a:moveTo>
                            <a:pt x="0" y="0"/>
                          </a:moveTo>
                          <a:lnTo>
                            <a:pt x="16" y="93"/>
                          </a:lnTo>
                          <a:lnTo>
                            <a:pt x="213" y="344"/>
                          </a:lnTo>
                          <a:lnTo>
                            <a:pt x="215" y="347"/>
                          </a:lnTo>
                          <a:lnTo>
                            <a:pt x="222" y="354"/>
                          </a:lnTo>
                          <a:lnTo>
                            <a:pt x="231" y="365"/>
                          </a:lnTo>
                          <a:lnTo>
                            <a:pt x="243" y="380"/>
                          </a:lnTo>
                          <a:lnTo>
                            <a:pt x="253" y="399"/>
                          </a:lnTo>
                          <a:lnTo>
                            <a:pt x="261" y="419"/>
                          </a:lnTo>
                          <a:lnTo>
                            <a:pt x="266" y="444"/>
                          </a:lnTo>
                          <a:lnTo>
                            <a:pt x="266" y="470"/>
                          </a:lnTo>
                          <a:lnTo>
                            <a:pt x="282" y="486"/>
                          </a:lnTo>
                          <a:lnTo>
                            <a:pt x="296" y="457"/>
                          </a:lnTo>
                          <a:lnTo>
                            <a:pt x="300" y="430"/>
                          </a:lnTo>
                          <a:lnTo>
                            <a:pt x="297" y="402"/>
                          </a:lnTo>
                          <a:lnTo>
                            <a:pt x="289" y="378"/>
                          </a:lnTo>
                          <a:lnTo>
                            <a:pt x="277" y="357"/>
                          </a:lnTo>
                          <a:lnTo>
                            <a:pt x="267" y="341"/>
                          </a:lnTo>
                          <a:lnTo>
                            <a:pt x="259" y="329"/>
                          </a:lnTo>
                          <a:lnTo>
                            <a:pt x="255" y="326"/>
                          </a:lnTo>
                          <a:lnTo>
                            <a:pt x="0" y="0"/>
                          </a:lnTo>
                          <a:close/>
                        </a:path>
                      </a:pathLst>
                    </a:custGeom>
                    <a:solidFill>
                      <a:srgbClr val="59B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33" name="Freeform 38"/>
                    <p:cNvSpPr>
                      <a:spLocks/>
                    </p:cNvSpPr>
                    <p:nvPr/>
                  </p:nvSpPr>
                  <p:spPr bwMode="auto">
                    <a:xfrm>
                      <a:off x="4241" y="2625"/>
                      <a:ext cx="596" cy="476"/>
                    </a:xfrm>
                    <a:custGeom>
                      <a:avLst/>
                      <a:gdLst>
                        <a:gd name="T0" fmla="*/ 569 w 587"/>
                        <a:gd name="T1" fmla="*/ 91 h 690"/>
                        <a:gd name="T2" fmla="*/ 313 w 587"/>
                        <a:gd name="T3" fmla="*/ 0 h 690"/>
                        <a:gd name="T4" fmla="*/ 0 w 587"/>
                        <a:gd name="T5" fmla="*/ 84 h 690"/>
                        <a:gd name="T6" fmla="*/ 267 w 587"/>
                        <a:gd name="T7" fmla="*/ 191 h 690"/>
                        <a:gd name="T8" fmla="*/ 270 w 587"/>
                        <a:gd name="T9" fmla="*/ 192 h 690"/>
                        <a:gd name="T10" fmla="*/ 274 w 587"/>
                        <a:gd name="T11" fmla="*/ 194 h 690"/>
                        <a:gd name="T12" fmla="*/ 281 w 587"/>
                        <a:gd name="T13" fmla="*/ 197 h 690"/>
                        <a:gd name="T14" fmla="*/ 291 w 587"/>
                        <a:gd name="T15" fmla="*/ 201 h 690"/>
                        <a:gd name="T16" fmla="*/ 300 w 587"/>
                        <a:gd name="T17" fmla="*/ 206 h 690"/>
                        <a:gd name="T18" fmla="*/ 309 w 587"/>
                        <a:gd name="T19" fmla="*/ 212 h 690"/>
                        <a:gd name="T20" fmla="*/ 313 w 587"/>
                        <a:gd name="T21" fmla="*/ 219 h 690"/>
                        <a:gd name="T22" fmla="*/ 315 w 587"/>
                        <a:gd name="T23" fmla="*/ 225 h 690"/>
                        <a:gd name="T24" fmla="*/ 314 w 587"/>
                        <a:gd name="T25" fmla="*/ 226 h 690"/>
                        <a:gd name="T26" fmla="*/ 340 w 587"/>
                        <a:gd name="T27" fmla="*/ 225 h 690"/>
                        <a:gd name="T28" fmla="*/ 342 w 587"/>
                        <a:gd name="T29" fmla="*/ 225 h 690"/>
                        <a:gd name="T30" fmla="*/ 347 w 587"/>
                        <a:gd name="T31" fmla="*/ 225 h 690"/>
                        <a:gd name="T32" fmla="*/ 356 w 587"/>
                        <a:gd name="T33" fmla="*/ 224 h 690"/>
                        <a:gd name="T34" fmla="*/ 368 w 587"/>
                        <a:gd name="T35" fmla="*/ 223 h 690"/>
                        <a:gd name="T36" fmla="*/ 384 w 587"/>
                        <a:gd name="T37" fmla="*/ 221 h 690"/>
                        <a:gd name="T38" fmla="*/ 399 w 587"/>
                        <a:gd name="T39" fmla="*/ 219 h 690"/>
                        <a:gd name="T40" fmla="*/ 416 w 587"/>
                        <a:gd name="T41" fmla="*/ 217 h 690"/>
                        <a:gd name="T42" fmla="*/ 438 w 587"/>
                        <a:gd name="T43" fmla="*/ 214 h 690"/>
                        <a:gd name="T44" fmla="*/ 457 w 587"/>
                        <a:gd name="T45" fmla="*/ 210 h 690"/>
                        <a:gd name="T46" fmla="*/ 477 w 587"/>
                        <a:gd name="T47" fmla="*/ 206 h 690"/>
                        <a:gd name="T48" fmla="*/ 498 w 587"/>
                        <a:gd name="T49" fmla="*/ 201 h 690"/>
                        <a:gd name="T50" fmla="*/ 519 w 587"/>
                        <a:gd name="T51" fmla="*/ 195 h 690"/>
                        <a:gd name="T52" fmla="*/ 536 w 587"/>
                        <a:gd name="T53" fmla="*/ 188 h 690"/>
                        <a:gd name="T54" fmla="*/ 554 w 587"/>
                        <a:gd name="T55" fmla="*/ 181 h 690"/>
                        <a:gd name="T56" fmla="*/ 570 w 587"/>
                        <a:gd name="T57" fmla="*/ 173 h 690"/>
                        <a:gd name="T58" fmla="*/ 586 w 587"/>
                        <a:gd name="T59" fmla="*/ 163 h 690"/>
                        <a:gd name="T60" fmla="*/ 611 w 587"/>
                        <a:gd name="T61" fmla="*/ 145 h 690"/>
                        <a:gd name="T62" fmla="*/ 614 w 587"/>
                        <a:gd name="T63" fmla="*/ 132 h 690"/>
                        <a:gd name="T64" fmla="*/ 612 w 587"/>
                        <a:gd name="T65" fmla="*/ 121 h 690"/>
                        <a:gd name="T66" fmla="*/ 606 w 587"/>
                        <a:gd name="T67" fmla="*/ 112 h 690"/>
                        <a:gd name="T68" fmla="*/ 598 w 587"/>
                        <a:gd name="T69" fmla="*/ 104 h 690"/>
                        <a:gd name="T70" fmla="*/ 588 w 587"/>
                        <a:gd name="T71" fmla="*/ 99 h 690"/>
                        <a:gd name="T72" fmla="*/ 579 w 587"/>
                        <a:gd name="T73" fmla="*/ 95 h 690"/>
                        <a:gd name="T74" fmla="*/ 571 w 587"/>
                        <a:gd name="T75" fmla="*/ 92 h 690"/>
                        <a:gd name="T76" fmla="*/ 569 w 587"/>
                        <a:gd name="T77" fmla="*/ 91 h 6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7"/>
                        <a:gd name="T118" fmla="*/ 0 h 690"/>
                        <a:gd name="T119" fmla="*/ 587 w 587"/>
                        <a:gd name="T120" fmla="*/ 690 h 6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7" h="690">
                          <a:moveTo>
                            <a:pt x="544" y="278"/>
                          </a:moveTo>
                          <a:lnTo>
                            <a:pt x="298" y="0"/>
                          </a:lnTo>
                          <a:lnTo>
                            <a:pt x="0" y="256"/>
                          </a:lnTo>
                          <a:lnTo>
                            <a:pt x="255" y="582"/>
                          </a:lnTo>
                          <a:lnTo>
                            <a:pt x="258" y="584"/>
                          </a:lnTo>
                          <a:lnTo>
                            <a:pt x="262" y="590"/>
                          </a:lnTo>
                          <a:lnTo>
                            <a:pt x="269" y="600"/>
                          </a:lnTo>
                          <a:lnTo>
                            <a:pt x="279" y="613"/>
                          </a:lnTo>
                          <a:lnTo>
                            <a:pt x="287" y="628"/>
                          </a:lnTo>
                          <a:lnTo>
                            <a:pt x="294" y="645"/>
                          </a:lnTo>
                          <a:lnTo>
                            <a:pt x="298" y="665"/>
                          </a:lnTo>
                          <a:lnTo>
                            <a:pt x="300" y="686"/>
                          </a:lnTo>
                          <a:lnTo>
                            <a:pt x="299" y="690"/>
                          </a:lnTo>
                          <a:lnTo>
                            <a:pt x="325" y="686"/>
                          </a:lnTo>
                          <a:lnTo>
                            <a:pt x="327" y="686"/>
                          </a:lnTo>
                          <a:lnTo>
                            <a:pt x="332" y="685"/>
                          </a:lnTo>
                          <a:lnTo>
                            <a:pt x="341" y="682"/>
                          </a:lnTo>
                          <a:lnTo>
                            <a:pt x="352" y="679"/>
                          </a:lnTo>
                          <a:lnTo>
                            <a:pt x="366" y="674"/>
                          </a:lnTo>
                          <a:lnTo>
                            <a:pt x="381" y="667"/>
                          </a:lnTo>
                          <a:lnTo>
                            <a:pt x="398" y="660"/>
                          </a:lnTo>
                          <a:lnTo>
                            <a:pt x="418" y="651"/>
                          </a:lnTo>
                          <a:lnTo>
                            <a:pt x="436" y="640"/>
                          </a:lnTo>
                          <a:lnTo>
                            <a:pt x="456" y="627"/>
                          </a:lnTo>
                          <a:lnTo>
                            <a:pt x="476" y="611"/>
                          </a:lnTo>
                          <a:lnTo>
                            <a:pt x="495" y="594"/>
                          </a:lnTo>
                          <a:lnTo>
                            <a:pt x="512" y="574"/>
                          </a:lnTo>
                          <a:lnTo>
                            <a:pt x="530" y="552"/>
                          </a:lnTo>
                          <a:lnTo>
                            <a:pt x="545" y="527"/>
                          </a:lnTo>
                          <a:lnTo>
                            <a:pt x="559" y="499"/>
                          </a:lnTo>
                          <a:lnTo>
                            <a:pt x="584" y="441"/>
                          </a:lnTo>
                          <a:lnTo>
                            <a:pt x="587" y="403"/>
                          </a:lnTo>
                          <a:lnTo>
                            <a:pt x="585" y="370"/>
                          </a:lnTo>
                          <a:lnTo>
                            <a:pt x="579" y="341"/>
                          </a:lnTo>
                          <a:lnTo>
                            <a:pt x="571" y="318"/>
                          </a:lnTo>
                          <a:lnTo>
                            <a:pt x="561" y="301"/>
                          </a:lnTo>
                          <a:lnTo>
                            <a:pt x="553" y="288"/>
                          </a:lnTo>
                          <a:lnTo>
                            <a:pt x="546" y="280"/>
                          </a:lnTo>
                          <a:lnTo>
                            <a:pt x="544" y="278"/>
                          </a:lnTo>
                          <a:close/>
                        </a:path>
                      </a:pathLst>
                    </a:custGeom>
                    <a:solidFill>
                      <a:srgbClr val="BAE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34" name="Freeform 39"/>
                    <p:cNvSpPr>
                      <a:spLocks/>
                    </p:cNvSpPr>
                    <p:nvPr/>
                  </p:nvSpPr>
                  <p:spPr bwMode="auto">
                    <a:xfrm>
                      <a:off x="4251" y="3055"/>
                      <a:ext cx="529" cy="432"/>
                    </a:xfrm>
                    <a:custGeom>
                      <a:avLst/>
                      <a:gdLst>
                        <a:gd name="T0" fmla="*/ 362 w 522"/>
                        <a:gd name="T1" fmla="*/ 134 h 625"/>
                        <a:gd name="T2" fmla="*/ 361 w 522"/>
                        <a:gd name="T3" fmla="*/ 135 h 625"/>
                        <a:gd name="T4" fmla="*/ 357 w 522"/>
                        <a:gd name="T5" fmla="*/ 138 h 625"/>
                        <a:gd name="T6" fmla="*/ 349 w 522"/>
                        <a:gd name="T7" fmla="*/ 143 h 625"/>
                        <a:gd name="T8" fmla="*/ 337 w 522"/>
                        <a:gd name="T9" fmla="*/ 149 h 625"/>
                        <a:gd name="T10" fmla="*/ 320 w 522"/>
                        <a:gd name="T11" fmla="*/ 156 h 625"/>
                        <a:gd name="T12" fmla="*/ 298 w 522"/>
                        <a:gd name="T13" fmla="*/ 161 h 625"/>
                        <a:gd name="T14" fmla="*/ 266 w 522"/>
                        <a:gd name="T15" fmla="*/ 167 h 625"/>
                        <a:gd name="T16" fmla="*/ 228 w 522"/>
                        <a:gd name="T17" fmla="*/ 171 h 625"/>
                        <a:gd name="T18" fmla="*/ 205 w 522"/>
                        <a:gd name="T19" fmla="*/ 173 h 625"/>
                        <a:gd name="T20" fmla="*/ 180 w 522"/>
                        <a:gd name="T21" fmla="*/ 175 h 625"/>
                        <a:gd name="T22" fmla="*/ 159 w 522"/>
                        <a:gd name="T23" fmla="*/ 177 h 625"/>
                        <a:gd name="T24" fmla="*/ 139 w 522"/>
                        <a:gd name="T25" fmla="*/ 178 h 625"/>
                        <a:gd name="T26" fmla="*/ 120 w 522"/>
                        <a:gd name="T27" fmla="*/ 180 h 625"/>
                        <a:gd name="T28" fmla="*/ 99 w 522"/>
                        <a:gd name="T29" fmla="*/ 181 h 625"/>
                        <a:gd name="T30" fmla="*/ 81 w 522"/>
                        <a:gd name="T31" fmla="*/ 182 h 625"/>
                        <a:gd name="T32" fmla="*/ 66 w 522"/>
                        <a:gd name="T33" fmla="*/ 183 h 625"/>
                        <a:gd name="T34" fmla="*/ 53 w 522"/>
                        <a:gd name="T35" fmla="*/ 183 h 625"/>
                        <a:gd name="T36" fmla="*/ 37 w 522"/>
                        <a:gd name="T37" fmla="*/ 185 h 625"/>
                        <a:gd name="T38" fmla="*/ 27 w 522"/>
                        <a:gd name="T39" fmla="*/ 185 h 625"/>
                        <a:gd name="T40" fmla="*/ 17 w 522"/>
                        <a:gd name="T41" fmla="*/ 185 h 625"/>
                        <a:gd name="T42" fmla="*/ 9 w 522"/>
                        <a:gd name="T43" fmla="*/ 186 h 625"/>
                        <a:gd name="T44" fmla="*/ 5 w 522"/>
                        <a:gd name="T45" fmla="*/ 187 h 625"/>
                        <a:gd name="T46" fmla="*/ 1 w 522"/>
                        <a:gd name="T47" fmla="*/ 187 h 625"/>
                        <a:gd name="T48" fmla="*/ 0 w 522"/>
                        <a:gd name="T49" fmla="*/ 187 h 625"/>
                        <a:gd name="T50" fmla="*/ 7 w 522"/>
                        <a:gd name="T51" fmla="*/ 207 h 625"/>
                        <a:gd name="T52" fmla="*/ 8 w 522"/>
                        <a:gd name="T53" fmla="*/ 207 h 625"/>
                        <a:gd name="T54" fmla="*/ 12 w 522"/>
                        <a:gd name="T55" fmla="*/ 206 h 625"/>
                        <a:gd name="T56" fmla="*/ 17 w 522"/>
                        <a:gd name="T57" fmla="*/ 206 h 625"/>
                        <a:gd name="T58" fmla="*/ 25 w 522"/>
                        <a:gd name="T59" fmla="*/ 205 h 625"/>
                        <a:gd name="T60" fmla="*/ 36 w 522"/>
                        <a:gd name="T61" fmla="*/ 205 h 625"/>
                        <a:gd name="T62" fmla="*/ 50 w 522"/>
                        <a:gd name="T63" fmla="*/ 205 h 625"/>
                        <a:gd name="T64" fmla="*/ 64 w 522"/>
                        <a:gd name="T65" fmla="*/ 203 h 625"/>
                        <a:gd name="T66" fmla="*/ 80 w 522"/>
                        <a:gd name="T67" fmla="*/ 203 h 625"/>
                        <a:gd name="T68" fmla="*/ 96 w 522"/>
                        <a:gd name="T69" fmla="*/ 201 h 625"/>
                        <a:gd name="T70" fmla="*/ 118 w 522"/>
                        <a:gd name="T71" fmla="*/ 200 h 625"/>
                        <a:gd name="T72" fmla="*/ 136 w 522"/>
                        <a:gd name="T73" fmla="*/ 199 h 625"/>
                        <a:gd name="T74" fmla="*/ 157 w 522"/>
                        <a:gd name="T75" fmla="*/ 197 h 625"/>
                        <a:gd name="T76" fmla="*/ 178 w 522"/>
                        <a:gd name="T77" fmla="*/ 196 h 625"/>
                        <a:gd name="T78" fmla="*/ 203 w 522"/>
                        <a:gd name="T79" fmla="*/ 194 h 625"/>
                        <a:gd name="T80" fmla="*/ 226 w 522"/>
                        <a:gd name="T81" fmla="*/ 193 h 625"/>
                        <a:gd name="T82" fmla="*/ 249 w 522"/>
                        <a:gd name="T83" fmla="*/ 191 h 625"/>
                        <a:gd name="T84" fmla="*/ 281 w 522"/>
                        <a:gd name="T85" fmla="*/ 187 h 625"/>
                        <a:gd name="T86" fmla="*/ 305 w 522"/>
                        <a:gd name="T87" fmla="*/ 182 h 625"/>
                        <a:gd name="T88" fmla="*/ 323 w 522"/>
                        <a:gd name="T89" fmla="*/ 176 h 625"/>
                        <a:gd name="T90" fmla="*/ 338 w 522"/>
                        <a:gd name="T91" fmla="*/ 169 h 625"/>
                        <a:gd name="T92" fmla="*/ 352 w 522"/>
                        <a:gd name="T93" fmla="*/ 163 h 625"/>
                        <a:gd name="T94" fmla="*/ 358 w 522"/>
                        <a:gd name="T95" fmla="*/ 158 h 625"/>
                        <a:gd name="T96" fmla="*/ 362 w 522"/>
                        <a:gd name="T97" fmla="*/ 155 h 625"/>
                        <a:gd name="T98" fmla="*/ 363 w 522"/>
                        <a:gd name="T99" fmla="*/ 153 h 625"/>
                        <a:gd name="T100" fmla="*/ 543 w 522"/>
                        <a:gd name="T101" fmla="*/ 0 h 625"/>
                        <a:gd name="T102" fmla="*/ 362 w 522"/>
                        <a:gd name="T103" fmla="*/ 134 h 6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2"/>
                        <a:gd name="T157" fmla="*/ 0 h 625"/>
                        <a:gd name="T158" fmla="*/ 522 w 522"/>
                        <a:gd name="T159" fmla="*/ 625 h 6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2" h="625">
                          <a:moveTo>
                            <a:pt x="347" y="407"/>
                          </a:moveTo>
                          <a:lnTo>
                            <a:pt x="346" y="410"/>
                          </a:lnTo>
                          <a:lnTo>
                            <a:pt x="342" y="419"/>
                          </a:lnTo>
                          <a:lnTo>
                            <a:pt x="335" y="434"/>
                          </a:lnTo>
                          <a:lnTo>
                            <a:pt x="325" y="451"/>
                          </a:lnTo>
                          <a:lnTo>
                            <a:pt x="308" y="470"/>
                          </a:lnTo>
                          <a:lnTo>
                            <a:pt x="286" y="488"/>
                          </a:lnTo>
                          <a:lnTo>
                            <a:pt x="256" y="504"/>
                          </a:lnTo>
                          <a:lnTo>
                            <a:pt x="219" y="518"/>
                          </a:lnTo>
                          <a:lnTo>
                            <a:pt x="196" y="524"/>
                          </a:lnTo>
                          <a:lnTo>
                            <a:pt x="174" y="530"/>
                          </a:lnTo>
                          <a:lnTo>
                            <a:pt x="153" y="536"/>
                          </a:lnTo>
                          <a:lnTo>
                            <a:pt x="133" y="540"/>
                          </a:lnTo>
                          <a:lnTo>
                            <a:pt x="114" y="545"/>
                          </a:lnTo>
                          <a:lnTo>
                            <a:pt x="96" y="548"/>
                          </a:lnTo>
                          <a:lnTo>
                            <a:pt x="78" y="552"/>
                          </a:lnTo>
                          <a:lnTo>
                            <a:pt x="63" y="554"/>
                          </a:lnTo>
                          <a:lnTo>
                            <a:pt x="50" y="556"/>
                          </a:lnTo>
                          <a:lnTo>
                            <a:pt x="37" y="559"/>
                          </a:lnTo>
                          <a:lnTo>
                            <a:pt x="27" y="561"/>
                          </a:lnTo>
                          <a:lnTo>
                            <a:pt x="17" y="562"/>
                          </a:lnTo>
                          <a:lnTo>
                            <a:pt x="9" y="563"/>
                          </a:lnTo>
                          <a:lnTo>
                            <a:pt x="5" y="564"/>
                          </a:lnTo>
                          <a:lnTo>
                            <a:pt x="1" y="564"/>
                          </a:lnTo>
                          <a:lnTo>
                            <a:pt x="0" y="564"/>
                          </a:lnTo>
                          <a:lnTo>
                            <a:pt x="7" y="625"/>
                          </a:lnTo>
                          <a:lnTo>
                            <a:pt x="8" y="625"/>
                          </a:lnTo>
                          <a:lnTo>
                            <a:pt x="12" y="624"/>
                          </a:lnTo>
                          <a:lnTo>
                            <a:pt x="17" y="623"/>
                          </a:lnTo>
                          <a:lnTo>
                            <a:pt x="25" y="622"/>
                          </a:lnTo>
                          <a:lnTo>
                            <a:pt x="36" y="621"/>
                          </a:lnTo>
                          <a:lnTo>
                            <a:pt x="47" y="619"/>
                          </a:lnTo>
                          <a:lnTo>
                            <a:pt x="61" y="616"/>
                          </a:lnTo>
                          <a:lnTo>
                            <a:pt x="77" y="613"/>
                          </a:lnTo>
                          <a:lnTo>
                            <a:pt x="93" y="609"/>
                          </a:lnTo>
                          <a:lnTo>
                            <a:pt x="112" y="606"/>
                          </a:lnTo>
                          <a:lnTo>
                            <a:pt x="130" y="602"/>
                          </a:lnTo>
                          <a:lnTo>
                            <a:pt x="151" y="598"/>
                          </a:lnTo>
                          <a:lnTo>
                            <a:pt x="172" y="593"/>
                          </a:lnTo>
                          <a:lnTo>
                            <a:pt x="194" y="589"/>
                          </a:lnTo>
                          <a:lnTo>
                            <a:pt x="217" y="583"/>
                          </a:lnTo>
                          <a:lnTo>
                            <a:pt x="240" y="577"/>
                          </a:lnTo>
                          <a:lnTo>
                            <a:pt x="269" y="567"/>
                          </a:lnTo>
                          <a:lnTo>
                            <a:pt x="293" y="551"/>
                          </a:lnTo>
                          <a:lnTo>
                            <a:pt x="311" y="532"/>
                          </a:lnTo>
                          <a:lnTo>
                            <a:pt x="326" y="514"/>
                          </a:lnTo>
                          <a:lnTo>
                            <a:pt x="337" y="495"/>
                          </a:lnTo>
                          <a:lnTo>
                            <a:pt x="343" y="480"/>
                          </a:lnTo>
                          <a:lnTo>
                            <a:pt x="347" y="469"/>
                          </a:lnTo>
                          <a:lnTo>
                            <a:pt x="348" y="465"/>
                          </a:lnTo>
                          <a:lnTo>
                            <a:pt x="522" y="0"/>
                          </a:lnTo>
                          <a:lnTo>
                            <a:pt x="347" y="407"/>
                          </a:lnTo>
                          <a:close/>
                        </a:path>
                      </a:pathLst>
                    </a:custGeom>
                    <a:solidFill>
                      <a:srgbClr val="0591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35" name="Freeform 40"/>
                    <p:cNvSpPr>
                      <a:spLocks/>
                    </p:cNvSpPr>
                    <p:nvPr/>
                  </p:nvSpPr>
                  <p:spPr bwMode="auto">
                    <a:xfrm>
                      <a:off x="3984" y="3312"/>
                      <a:ext cx="310" cy="273"/>
                    </a:xfrm>
                    <a:custGeom>
                      <a:avLst/>
                      <a:gdLst>
                        <a:gd name="T0" fmla="*/ 316 w 307"/>
                        <a:gd name="T1" fmla="*/ 131 h 395"/>
                        <a:gd name="T2" fmla="*/ 296 w 307"/>
                        <a:gd name="T3" fmla="*/ 102 h 395"/>
                        <a:gd name="T4" fmla="*/ 0 w 307"/>
                        <a:gd name="T5" fmla="*/ 0 h 395"/>
                        <a:gd name="T6" fmla="*/ 13 w 307"/>
                        <a:gd name="T7" fmla="*/ 26 h 395"/>
                        <a:gd name="T8" fmla="*/ 316 w 307"/>
                        <a:gd name="T9" fmla="*/ 131 h 395"/>
                        <a:gd name="T10" fmla="*/ 0 60000 65536"/>
                        <a:gd name="T11" fmla="*/ 0 60000 65536"/>
                        <a:gd name="T12" fmla="*/ 0 60000 65536"/>
                        <a:gd name="T13" fmla="*/ 0 60000 65536"/>
                        <a:gd name="T14" fmla="*/ 0 60000 65536"/>
                        <a:gd name="T15" fmla="*/ 0 w 307"/>
                        <a:gd name="T16" fmla="*/ 0 h 395"/>
                        <a:gd name="T17" fmla="*/ 307 w 307"/>
                        <a:gd name="T18" fmla="*/ 395 h 395"/>
                      </a:gdLst>
                      <a:ahLst/>
                      <a:cxnLst>
                        <a:cxn ang="T10">
                          <a:pos x="T0" y="T1"/>
                        </a:cxn>
                        <a:cxn ang="T11">
                          <a:pos x="T2" y="T3"/>
                        </a:cxn>
                        <a:cxn ang="T12">
                          <a:pos x="T4" y="T5"/>
                        </a:cxn>
                        <a:cxn ang="T13">
                          <a:pos x="T6" y="T7"/>
                        </a:cxn>
                        <a:cxn ang="T14">
                          <a:pos x="T8" y="T9"/>
                        </a:cxn>
                      </a:cxnLst>
                      <a:rect l="T15" t="T16" r="T17" b="T18"/>
                      <a:pathLst>
                        <a:path w="307" h="395">
                          <a:moveTo>
                            <a:pt x="307" y="395"/>
                          </a:moveTo>
                          <a:lnTo>
                            <a:pt x="287" y="307"/>
                          </a:lnTo>
                          <a:lnTo>
                            <a:pt x="0" y="0"/>
                          </a:lnTo>
                          <a:lnTo>
                            <a:pt x="13" y="79"/>
                          </a:lnTo>
                          <a:lnTo>
                            <a:pt x="307" y="395"/>
                          </a:lnTo>
                          <a:close/>
                        </a:path>
                      </a:pathLst>
                    </a:custGeom>
                    <a:solidFill>
                      <a:srgbClr val="75CE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36" name="Freeform 41"/>
                    <p:cNvSpPr>
                      <a:spLocks/>
                    </p:cNvSpPr>
                    <p:nvPr/>
                  </p:nvSpPr>
                  <p:spPr bwMode="auto">
                    <a:xfrm>
                      <a:off x="4493" y="2799"/>
                      <a:ext cx="344" cy="307"/>
                    </a:xfrm>
                    <a:custGeom>
                      <a:avLst/>
                      <a:gdLst>
                        <a:gd name="T0" fmla="*/ 308 w 340"/>
                        <a:gd name="T1" fmla="*/ 7 h 446"/>
                        <a:gd name="T2" fmla="*/ 286 w 340"/>
                        <a:gd name="T3" fmla="*/ 0 h 446"/>
                        <a:gd name="T4" fmla="*/ 288 w 340"/>
                        <a:gd name="T5" fmla="*/ 1 h 446"/>
                        <a:gd name="T6" fmla="*/ 306 w 340"/>
                        <a:gd name="T7" fmla="*/ 19 h 446"/>
                        <a:gd name="T8" fmla="*/ 313 w 340"/>
                        <a:gd name="T9" fmla="*/ 34 h 446"/>
                        <a:gd name="T10" fmla="*/ 308 w 340"/>
                        <a:gd name="T11" fmla="*/ 47 h 446"/>
                        <a:gd name="T12" fmla="*/ 295 w 340"/>
                        <a:gd name="T13" fmla="*/ 60 h 446"/>
                        <a:gd name="T14" fmla="*/ 278 w 340"/>
                        <a:gd name="T15" fmla="*/ 71 h 446"/>
                        <a:gd name="T16" fmla="*/ 258 w 340"/>
                        <a:gd name="T17" fmla="*/ 81 h 446"/>
                        <a:gd name="T18" fmla="*/ 236 w 340"/>
                        <a:gd name="T19" fmla="*/ 92 h 446"/>
                        <a:gd name="T20" fmla="*/ 210 w 340"/>
                        <a:gd name="T21" fmla="*/ 101 h 446"/>
                        <a:gd name="T22" fmla="*/ 198 w 340"/>
                        <a:gd name="T23" fmla="*/ 107 h 446"/>
                        <a:gd name="T24" fmla="*/ 183 w 340"/>
                        <a:gd name="T25" fmla="*/ 112 h 446"/>
                        <a:gd name="T26" fmla="*/ 169 w 340"/>
                        <a:gd name="T27" fmla="*/ 116 h 446"/>
                        <a:gd name="T28" fmla="*/ 154 w 340"/>
                        <a:gd name="T29" fmla="*/ 121 h 446"/>
                        <a:gd name="T30" fmla="*/ 138 w 340"/>
                        <a:gd name="T31" fmla="*/ 124 h 446"/>
                        <a:gd name="T32" fmla="*/ 120 w 340"/>
                        <a:gd name="T33" fmla="*/ 127 h 446"/>
                        <a:gd name="T34" fmla="*/ 105 w 340"/>
                        <a:gd name="T35" fmla="*/ 131 h 446"/>
                        <a:gd name="T36" fmla="*/ 90 w 340"/>
                        <a:gd name="T37" fmla="*/ 134 h 446"/>
                        <a:gd name="T38" fmla="*/ 75 w 340"/>
                        <a:gd name="T39" fmla="*/ 136 h 446"/>
                        <a:gd name="T40" fmla="*/ 61 w 340"/>
                        <a:gd name="T41" fmla="*/ 138 h 446"/>
                        <a:gd name="T42" fmla="*/ 48 w 340"/>
                        <a:gd name="T43" fmla="*/ 140 h 446"/>
                        <a:gd name="T44" fmla="*/ 34 w 340"/>
                        <a:gd name="T45" fmla="*/ 142 h 446"/>
                        <a:gd name="T46" fmla="*/ 22 w 340"/>
                        <a:gd name="T47" fmla="*/ 142 h 446"/>
                        <a:gd name="T48" fmla="*/ 14 w 340"/>
                        <a:gd name="T49" fmla="*/ 144 h 446"/>
                        <a:gd name="T50" fmla="*/ 6 w 340"/>
                        <a:gd name="T51" fmla="*/ 145 h 446"/>
                        <a:gd name="T52" fmla="*/ 0 w 340"/>
                        <a:gd name="T53" fmla="*/ 145 h 446"/>
                        <a:gd name="T54" fmla="*/ 81 w 340"/>
                        <a:gd name="T55" fmla="*/ 140 h 446"/>
                        <a:gd name="T56" fmla="*/ 83 w 340"/>
                        <a:gd name="T57" fmla="*/ 140 h 446"/>
                        <a:gd name="T58" fmla="*/ 88 w 340"/>
                        <a:gd name="T59" fmla="*/ 140 h 446"/>
                        <a:gd name="T60" fmla="*/ 97 w 340"/>
                        <a:gd name="T61" fmla="*/ 140 h 446"/>
                        <a:gd name="T62" fmla="*/ 108 w 340"/>
                        <a:gd name="T63" fmla="*/ 139 h 446"/>
                        <a:gd name="T64" fmla="*/ 122 w 340"/>
                        <a:gd name="T65" fmla="*/ 137 h 446"/>
                        <a:gd name="T66" fmla="*/ 140 w 340"/>
                        <a:gd name="T67" fmla="*/ 134 h 446"/>
                        <a:gd name="T68" fmla="*/ 157 w 340"/>
                        <a:gd name="T69" fmla="*/ 132 h 446"/>
                        <a:gd name="T70" fmla="*/ 177 w 340"/>
                        <a:gd name="T71" fmla="*/ 129 h 446"/>
                        <a:gd name="T72" fmla="*/ 195 w 340"/>
                        <a:gd name="T73" fmla="*/ 126 h 446"/>
                        <a:gd name="T74" fmla="*/ 216 w 340"/>
                        <a:gd name="T75" fmla="*/ 122 h 446"/>
                        <a:gd name="T76" fmla="*/ 238 w 340"/>
                        <a:gd name="T77" fmla="*/ 116 h 446"/>
                        <a:gd name="T78" fmla="*/ 257 w 340"/>
                        <a:gd name="T79" fmla="*/ 111 h 446"/>
                        <a:gd name="T80" fmla="*/ 274 w 340"/>
                        <a:gd name="T81" fmla="*/ 104 h 446"/>
                        <a:gd name="T82" fmla="*/ 292 w 340"/>
                        <a:gd name="T83" fmla="*/ 97 h 446"/>
                        <a:gd name="T84" fmla="*/ 310 w 340"/>
                        <a:gd name="T85" fmla="*/ 89 h 446"/>
                        <a:gd name="T86" fmla="*/ 324 w 340"/>
                        <a:gd name="T87" fmla="*/ 80 h 446"/>
                        <a:gd name="T88" fmla="*/ 347 w 340"/>
                        <a:gd name="T89" fmla="*/ 62 h 446"/>
                        <a:gd name="T90" fmla="*/ 349 w 340"/>
                        <a:gd name="T91" fmla="*/ 60 h 446"/>
                        <a:gd name="T92" fmla="*/ 352 w 340"/>
                        <a:gd name="T93" fmla="*/ 48 h 446"/>
                        <a:gd name="T94" fmla="*/ 350 w 340"/>
                        <a:gd name="T95" fmla="*/ 37 h 446"/>
                        <a:gd name="T96" fmla="*/ 344 w 340"/>
                        <a:gd name="T97" fmla="*/ 28 h 446"/>
                        <a:gd name="T98" fmla="*/ 335 w 340"/>
                        <a:gd name="T99" fmla="*/ 21 h 446"/>
                        <a:gd name="T100" fmla="*/ 326 w 340"/>
                        <a:gd name="T101" fmla="*/ 15 h 446"/>
                        <a:gd name="T102" fmla="*/ 318 w 340"/>
                        <a:gd name="T103" fmla="*/ 10 h 446"/>
                        <a:gd name="T104" fmla="*/ 311 w 340"/>
                        <a:gd name="T105" fmla="*/ 8 h 446"/>
                        <a:gd name="T106" fmla="*/ 308 w 340"/>
                        <a:gd name="T107" fmla="*/ 7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0"/>
                        <a:gd name="T163" fmla="*/ 0 h 446"/>
                        <a:gd name="T164" fmla="*/ 340 w 340"/>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0" h="446">
                          <a:moveTo>
                            <a:pt x="297" y="21"/>
                          </a:moveTo>
                          <a:lnTo>
                            <a:pt x="277" y="0"/>
                          </a:lnTo>
                          <a:lnTo>
                            <a:pt x="279" y="5"/>
                          </a:lnTo>
                          <a:lnTo>
                            <a:pt x="295" y="58"/>
                          </a:lnTo>
                          <a:lnTo>
                            <a:pt x="301" y="104"/>
                          </a:lnTo>
                          <a:lnTo>
                            <a:pt x="297" y="146"/>
                          </a:lnTo>
                          <a:lnTo>
                            <a:pt x="286" y="183"/>
                          </a:lnTo>
                          <a:lnTo>
                            <a:pt x="269" y="217"/>
                          </a:lnTo>
                          <a:lnTo>
                            <a:pt x="249" y="249"/>
                          </a:lnTo>
                          <a:lnTo>
                            <a:pt x="227" y="280"/>
                          </a:lnTo>
                          <a:lnTo>
                            <a:pt x="204" y="310"/>
                          </a:lnTo>
                          <a:lnTo>
                            <a:pt x="192" y="327"/>
                          </a:lnTo>
                          <a:lnTo>
                            <a:pt x="177" y="342"/>
                          </a:lnTo>
                          <a:lnTo>
                            <a:pt x="163" y="356"/>
                          </a:lnTo>
                          <a:lnTo>
                            <a:pt x="148" y="370"/>
                          </a:lnTo>
                          <a:lnTo>
                            <a:pt x="132" y="381"/>
                          </a:lnTo>
                          <a:lnTo>
                            <a:pt x="117" y="391"/>
                          </a:lnTo>
                          <a:lnTo>
                            <a:pt x="102" y="401"/>
                          </a:lnTo>
                          <a:lnTo>
                            <a:pt x="87" y="410"/>
                          </a:lnTo>
                          <a:lnTo>
                            <a:pt x="72" y="417"/>
                          </a:lnTo>
                          <a:lnTo>
                            <a:pt x="58" y="424"/>
                          </a:lnTo>
                          <a:lnTo>
                            <a:pt x="45" y="429"/>
                          </a:lnTo>
                          <a:lnTo>
                            <a:pt x="34" y="434"/>
                          </a:lnTo>
                          <a:lnTo>
                            <a:pt x="22" y="438"/>
                          </a:lnTo>
                          <a:lnTo>
                            <a:pt x="14" y="441"/>
                          </a:lnTo>
                          <a:lnTo>
                            <a:pt x="6" y="443"/>
                          </a:lnTo>
                          <a:lnTo>
                            <a:pt x="0" y="446"/>
                          </a:lnTo>
                          <a:lnTo>
                            <a:pt x="78" y="432"/>
                          </a:lnTo>
                          <a:lnTo>
                            <a:pt x="80" y="432"/>
                          </a:lnTo>
                          <a:lnTo>
                            <a:pt x="85" y="431"/>
                          </a:lnTo>
                          <a:lnTo>
                            <a:pt x="94" y="428"/>
                          </a:lnTo>
                          <a:lnTo>
                            <a:pt x="105" y="425"/>
                          </a:lnTo>
                          <a:lnTo>
                            <a:pt x="119" y="420"/>
                          </a:lnTo>
                          <a:lnTo>
                            <a:pt x="134" y="413"/>
                          </a:lnTo>
                          <a:lnTo>
                            <a:pt x="151" y="406"/>
                          </a:lnTo>
                          <a:lnTo>
                            <a:pt x="171" y="397"/>
                          </a:lnTo>
                          <a:lnTo>
                            <a:pt x="189" y="386"/>
                          </a:lnTo>
                          <a:lnTo>
                            <a:pt x="209" y="373"/>
                          </a:lnTo>
                          <a:lnTo>
                            <a:pt x="229" y="357"/>
                          </a:lnTo>
                          <a:lnTo>
                            <a:pt x="248" y="340"/>
                          </a:lnTo>
                          <a:lnTo>
                            <a:pt x="265" y="320"/>
                          </a:lnTo>
                          <a:lnTo>
                            <a:pt x="283" y="298"/>
                          </a:lnTo>
                          <a:lnTo>
                            <a:pt x="298" y="273"/>
                          </a:lnTo>
                          <a:lnTo>
                            <a:pt x="312" y="245"/>
                          </a:lnTo>
                          <a:lnTo>
                            <a:pt x="335" y="190"/>
                          </a:lnTo>
                          <a:lnTo>
                            <a:pt x="337" y="185"/>
                          </a:lnTo>
                          <a:lnTo>
                            <a:pt x="340" y="147"/>
                          </a:lnTo>
                          <a:lnTo>
                            <a:pt x="338" y="115"/>
                          </a:lnTo>
                          <a:lnTo>
                            <a:pt x="332" y="87"/>
                          </a:lnTo>
                          <a:lnTo>
                            <a:pt x="323" y="63"/>
                          </a:lnTo>
                          <a:lnTo>
                            <a:pt x="314" y="46"/>
                          </a:lnTo>
                          <a:lnTo>
                            <a:pt x="306" y="32"/>
                          </a:lnTo>
                          <a:lnTo>
                            <a:pt x="299" y="24"/>
                          </a:lnTo>
                          <a:lnTo>
                            <a:pt x="297"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37" name="Freeform 42"/>
                    <p:cNvSpPr>
                      <a:spLocks/>
                    </p:cNvSpPr>
                    <p:nvPr/>
                  </p:nvSpPr>
                  <p:spPr bwMode="auto">
                    <a:xfrm>
                      <a:off x="3984" y="2928"/>
                      <a:ext cx="849" cy="595"/>
                    </a:xfrm>
                    <a:custGeom>
                      <a:avLst/>
                      <a:gdLst>
                        <a:gd name="T0" fmla="*/ 871 w 838"/>
                        <a:gd name="T1" fmla="*/ 0 h 863"/>
                        <a:gd name="T2" fmla="*/ 867 w 838"/>
                        <a:gd name="T3" fmla="*/ 7 h 863"/>
                        <a:gd name="T4" fmla="*/ 862 w 838"/>
                        <a:gd name="T5" fmla="*/ 14 h 863"/>
                        <a:gd name="T6" fmla="*/ 856 w 838"/>
                        <a:gd name="T7" fmla="*/ 23 h 863"/>
                        <a:gd name="T8" fmla="*/ 848 w 838"/>
                        <a:gd name="T9" fmla="*/ 32 h 863"/>
                        <a:gd name="T10" fmla="*/ 840 w 838"/>
                        <a:gd name="T11" fmla="*/ 41 h 863"/>
                        <a:gd name="T12" fmla="*/ 828 w 838"/>
                        <a:gd name="T13" fmla="*/ 51 h 863"/>
                        <a:gd name="T14" fmla="*/ 816 w 838"/>
                        <a:gd name="T15" fmla="*/ 62 h 863"/>
                        <a:gd name="T16" fmla="*/ 801 w 838"/>
                        <a:gd name="T17" fmla="*/ 73 h 863"/>
                        <a:gd name="T18" fmla="*/ 635 w 838"/>
                        <a:gd name="T19" fmla="*/ 194 h 863"/>
                        <a:gd name="T20" fmla="*/ 634 w 838"/>
                        <a:gd name="T21" fmla="*/ 195 h 863"/>
                        <a:gd name="T22" fmla="*/ 630 w 838"/>
                        <a:gd name="T23" fmla="*/ 198 h 863"/>
                        <a:gd name="T24" fmla="*/ 623 w 838"/>
                        <a:gd name="T25" fmla="*/ 203 h 863"/>
                        <a:gd name="T26" fmla="*/ 613 w 838"/>
                        <a:gd name="T27" fmla="*/ 208 h 863"/>
                        <a:gd name="T28" fmla="*/ 596 w 838"/>
                        <a:gd name="T29" fmla="*/ 214 h 863"/>
                        <a:gd name="T30" fmla="*/ 571 w 838"/>
                        <a:gd name="T31" fmla="*/ 220 h 863"/>
                        <a:gd name="T32" fmla="*/ 541 w 838"/>
                        <a:gd name="T33" fmla="*/ 225 h 863"/>
                        <a:gd name="T34" fmla="*/ 501 w 838"/>
                        <a:gd name="T35" fmla="*/ 230 h 863"/>
                        <a:gd name="T36" fmla="*/ 478 w 838"/>
                        <a:gd name="T37" fmla="*/ 232 h 863"/>
                        <a:gd name="T38" fmla="*/ 456 w 838"/>
                        <a:gd name="T39" fmla="*/ 234 h 863"/>
                        <a:gd name="T40" fmla="*/ 434 w 838"/>
                        <a:gd name="T41" fmla="*/ 236 h 863"/>
                        <a:gd name="T42" fmla="*/ 412 w 838"/>
                        <a:gd name="T43" fmla="*/ 237 h 863"/>
                        <a:gd name="T44" fmla="*/ 393 w 838"/>
                        <a:gd name="T45" fmla="*/ 239 h 863"/>
                        <a:gd name="T46" fmla="*/ 375 w 838"/>
                        <a:gd name="T47" fmla="*/ 240 h 863"/>
                        <a:gd name="T48" fmla="*/ 356 w 838"/>
                        <a:gd name="T49" fmla="*/ 241 h 863"/>
                        <a:gd name="T50" fmla="*/ 339 w 838"/>
                        <a:gd name="T51" fmla="*/ 242 h 863"/>
                        <a:gd name="T52" fmla="*/ 326 w 838"/>
                        <a:gd name="T53" fmla="*/ 243 h 863"/>
                        <a:gd name="T54" fmla="*/ 313 w 838"/>
                        <a:gd name="T55" fmla="*/ 243 h 863"/>
                        <a:gd name="T56" fmla="*/ 303 w 838"/>
                        <a:gd name="T57" fmla="*/ 244 h 863"/>
                        <a:gd name="T58" fmla="*/ 293 w 838"/>
                        <a:gd name="T59" fmla="*/ 244 h 863"/>
                        <a:gd name="T60" fmla="*/ 285 w 838"/>
                        <a:gd name="T61" fmla="*/ 245 h 863"/>
                        <a:gd name="T62" fmla="*/ 281 w 838"/>
                        <a:gd name="T63" fmla="*/ 245 h 863"/>
                        <a:gd name="T64" fmla="*/ 276 w 838"/>
                        <a:gd name="T65" fmla="*/ 245 h 863"/>
                        <a:gd name="T66" fmla="*/ 275 w 838"/>
                        <a:gd name="T67" fmla="*/ 245 h 863"/>
                        <a:gd name="T68" fmla="*/ 298 w 838"/>
                        <a:gd name="T69" fmla="*/ 283 h 863"/>
                        <a:gd name="T70" fmla="*/ 0 w 838"/>
                        <a:gd name="T71" fmla="*/ 182 h 863"/>
                        <a:gd name="T72" fmla="*/ 205 w 838"/>
                        <a:gd name="T73" fmla="*/ 68 h 863"/>
                        <a:gd name="T74" fmla="*/ 221 w 838"/>
                        <a:gd name="T75" fmla="*/ 101 h 863"/>
                        <a:gd name="T76" fmla="*/ 603 w 838"/>
                        <a:gd name="T77" fmla="*/ 81 h 863"/>
                        <a:gd name="T78" fmla="*/ 605 w 838"/>
                        <a:gd name="T79" fmla="*/ 81 h 863"/>
                        <a:gd name="T80" fmla="*/ 610 w 838"/>
                        <a:gd name="T81" fmla="*/ 80 h 863"/>
                        <a:gd name="T82" fmla="*/ 619 w 838"/>
                        <a:gd name="T83" fmla="*/ 79 h 863"/>
                        <a:gd name="T84" fmla="*/ 630 w 838"/>
                        <a:gd name="T85" fmla="*/ 78 h 863"/>
                        <a:gd name="T86" fmla="*/ 644 w 838"/>
                        <a:gd name="T87" fmla="*/ 77 h 863"/>
                        <a:gd name="T88" fmla="*/ 660 w 838"/>
                        <a:gd name="T89" fmla="*/ 74 h 863"/>
                        <a:gd name="T90" fmla="*/ 679 w 838"/>
                        <a:gd name="T91" fmla="*/ 72 h 863"/>
                        <a:gd name="T92" fmla="*/ 699 w 838"/>
                        <a:gd name="T93" fmla="*/ 69 h 863"/>
                        <a:gd name="T94" fmla="*/ 717 w 838"/>
                        <a:gd name="T95" fmla="*/ 65 h 863"/>
                        <a:gd name="T96" fmla="*/ 738 w 838"/>
                        <a:gd name="T97" fmla="*/ 61 h 863"/>
                        <a:gd name="T98" fmla="*/ 760 w 838"/>
                        <a:gd name="T99" fmla="*/ 56 h 863"/>
                        <a:gd name="T100" fmla="*/ 779 w 838"/>
                        <a:gd name="T101" fmla="*/ 50 h 863"/>
                        <a:gd name="T102" fmla="*/ 796 w 838"/>
                        <a:gd name="T103" fmla="*/ 43 h 863"/>
                        <a:gd name="T104" fmla="*/ 815 w 838"/>
                        <a:gd name="T105" fmla="*/ 37 h 863"/>
                        <a:gd name="T106" fmla="*/ 831 w 838"/>
                        <a:gd name="T107" fmla="*/ 28 h 863"/>
                        <a:gd name="T108" fmla="*/ 846 w 838"/>
                        <a:gd name="T109" fmla="*/ 19 h 863"/>
                        <a:gd name="T110" fmla="*/ 871 w 838"/>
                        <a:gd name="T111" fmla="*/ 0 h 8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63"/>
                        <a:gd name="T170" fmla="*/ 838 w 838"/>
                        <a:gd name="T171" fmla="*/ 863 h 8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63">
                          <a:moveTo>
                            <a:pt x="838" y="0"/>
                          </a:moveTo>
                          <a:lnTo>
                            <a:pt x="834" y="21"/>
                          </a:lnTo>
                          <a:lnTo>
                            <a:pt x="829" y="44"/>
                          </a:lnTo>
                          <a:lnTo>
                            <a:pt x="823" y="70"/>
                          </a:lnTo>
                          <a:lnTo>
                            <a:pt x="815" y="96"/>
                          </a:lnTo>
                          <a:lnTo>
                            <a:pt x="807" y="125"/>
                          </a:lnTo>
                          <a:lnTo>
                            <a:pt x="796" y="156"/>
                          </a:lnTo>
                          <a:lnTo>
                            <a:pt x="785" y="188"/>
                          </a:lnTo>
                          <a:lnTo>
                            <a:pt x="771" y="224"/>
                          </a:lnTo>
                          <a:lnTo>
                            <a:pt x="611" y="591"/>
                          </a:lnTo>
                          <a:lnTo>
                            <a:pt x="610" y="594"/>
                          </a:lnTo>
                          <a:lnTo>
                            <a:pt x="606" y="603"/>
                          </a:lnTo>
                          <a:lnTo>
                            <a:pt x="599" y="618"/>
                          </a:lnTo>
                          <a:lnTo>
                            <a:pt x="589" y="635"/>
                          </a:lnTo>
                          <a:lnTo>
                            <a:pt x="572" y="654"/>
                          </a:lnTo>
                          <a:lnTo>
                            <a:pt x="550" y="672"/>
                          </a:lnTo>
                          <a:lnTo>
                            <a:pt x="520" y="688"/>
                          </a:lnTo>
                          <a:lnTo>
                            <a:pt x="483" y="702"/>
                          </a:lnTo>
                          <a:lnTo>
                            <a:pt x="460" y="708"/>
                          </a:lnTo>
                          <a:lnTo>
                            <a:pt x="438" y="714"/>
                          </a:lnTo>
                          <a:lnTo>
                            <a:pt x="417" y="720"/>
                          </a:lnTo>
                          <a:lnTo>
                            <a:pt x="397" y="724"/>
                          </a:lnTo>
                          <a:lnTo>
                            <a:pt x="378" y="729"/>
                          </a:lnTo>
                          <a:lnTo>
                            <a:pt x="360" y="732"/>
                          </a:lnTo>
                          <a:lnTo>
                            <a:pt x="342" y="736"/>
                          </a:lnTo>
                          <a:lnTo>
                            <a:pt x="327" y="738"/>
                          </a:lnTo>
                          <a:lnTo>
                            <a:pt x="314" y="740"/>
                          </a:lnTo>
                          <a:lnTo>
                            <a:pt x="301" y="743"/>
                          </a:lnTo>
                          <a:lnTo>
                            <a:pt x="291" y="745"/>
                          </a:lnTo>
                          <a:lnTo>
                            <a:pt x="281" y="746"/>
                          </a:lnTo>
                          <a:lnTo>
                            <a:pt x="273" y="747"/>
                          </a:lnTo>
                          <a:lnTo>
                            <a:pt x="269" y="748"/>
                          </a:lnTo>
                          <a:lnTo>
                            <a:pt x="265" y="748"/>
                          </a:lnTo>
                          <a:lnTo>
                            <a:pt x="264" y="748"/>
                          </a:lnTo>
                          <a:lnTo>
                            <a:pt x="286" y="863"/>
                          </a:lnTo>
                          <a:lnTo>
                            <a:pt x="0" y="556"/>
                          </a:lnTo>
                          <a:lnTo>
                            <a:pt x="196" y="209"/>
                          </a:lnTo>
                          <a:lnTo>
                            <a:pt x="212" y="307"/>
                          </a:lnTo>
                          <a:lnTo>
                            <a:pt x="579" y="245"/>
                          </a:lnTo>
                          <a:lnTo>
                            <a:pt x="581" y="245"/>
                          </a:lnTo>
                          <a:lnTo>
                            <a:pt x="586" y="244"/>
                          </a:lnTo>
                          <a:lnTo>
                            <a:pt x="595" y="241"/>
                          </a:lnTo>
                          <a:lnTo>
                            <a:pt x="606" y="238"/>
                          </a:lnTo>
                          <a:lnTo>
                            <a:pt x="620" y="233"/>
                          </a:lnTo>
                          <a:lnTo>
                            <a:pt x="635" y="226"/>
                          </a:lnTo>
                          <a:lnTo>
                            <a:pt x="652" y="219"/>
                          </a:lnTo>
                          <a:lnTo>
                            <a:pt x="672" y="210"/>
                          </a:lnTo>
                          <a:lnTo>
                            <a:pt x="690" y="199"/>
                          </a:lnTo>
                          <a:lnTo>
                            <a:pt x="710" y="186"/>
                          </a:lnTo>
                          <a:lnTo>
                            <a:pt x="730" y="170"/>
                          </a:lnTo>
                          <a:lnTo>
                            <a:pt x="749" y="153"/>
                          </a:lnTo>
                          <a:lnTo>
                            <a:pt x="766" y="133"/>
                          </a:lnTo>
                          <a:lnTo>
                            <a:pt x="784" y="111"/>
                          </a:lnTo>
                          <a:lnTo>
                            <a:pt x="799" y="86"/>
                          </a:lnTo>
                          <a:lnTo>
                            <a:pt x="813" y="58"/>
                          </a:lnTo>
                          <a:lnTo>
                            <a:pt x="838" y="0"/>
                          </a:lnTo>
                          <a:close/>
                        </a:path>
                      </a:pathLst>
                    </a:custGeom>
                    <a:solidFill>
                      <a:srgbClr val="BAE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28" name="Group 43"/>
                  <p:cNvGrpSpPr>
                    <a:grpSpLocks/>
                  </p:cNvGrpSpPr>
                  <p:nvPr/>
                </p:nvGrpSpPr>
                <p:grpSpPr bwMode="auto">
                  <a:xfrm>
                    <a:off x="912" y="2786"/>
                    <a:ext cx="1440" cy="430"/>
                    <a:chOff x="816" y="2018"/>
                    <a:chExt cx="817" cy="190"/>
                  </a:xfrm>
                </p:grpSpPr>
                <p:sp>
                  <p:nvSpPr>
                    <p:cNvPr id="34030" name="Freeform 44"/>
                    <p:cNvSpPr>
                      <a:spLocks/>
                    </p:cNvSpPr>
                    <p:nvPr/>
                  </p:nvSpPr>
                  <p:spPr bwMode="auto">
                    <a:xfrm>
                      <a:off x="816" y="2018"/>
                      <a:ext cx="817" cy="144"/>
                    </a:xfrm>
                    <a:custGeom>
                      <a:avLst/>
                      <a:gdLst>
                        <a:gd name="T0" fmla="*/ 0 w 2498"/>
                        <a:gd name="T1" fmla="*/ 1 h 255"/>
                        <a:gd name="T2" fmla="*/ 3 w 2498"/>
                        <a:gd name="T3" fmla="*/ 1 h 255"/>
                        <a:gd name="T4" fmla="*/ 8 w 2498"/>
                        <a:gd name="T5" fmla="*/ 2 h 255"/>
                        <a:gd name="T6" fmla="*/ 15 w 2498"/>
                        <a:gd name="T7" fmla="*/ 3 h 255"/>
                        <a:gd name="T8" fmla="*/ 24 w 2498"/>
                        <a:gd name="T9" fmla="*/ 6 h 255"/>
                        <a:gd name="T10" fmla="*/ 34 w 2498"/>
                        <a:gd name="T11" fmla="*/ 9 h 255"/>
                        <a:gd name="T12" fmla="*/ 44 w 2498"/>
                        <a:gd name="T13" fmla="*/ 14 h 255"/>
                        <a:gd name="T14" fmla="*/ 55 w 2498"/>
                        <a:gd name="T15" fmla="*/ 21 h 255"/>
                        <a:gd name="T16" fmla="*/ 61 w 2498"/>
                        <a:gd name="T17" fmla="*/ 25 h 255"/>
                        <a:gd name="T18" fmla="*/ 62 w 2498"/>
                        <a:gd name="T19" fmla="*/ 26 h 255"/>
                        <a:gd name="T20" fmla="*/ 65 w 2498"/>
                        <a:gd name="T21" fmla="*/ 28 h 255"/>
                        <a:gd name="T22" fmla="*/ 68 w 2498"/>
                        <a:gd name="T23" fmla="*/ 29 h 255"/>
                        <a:gd name="T24" fmla="*/ 72 w 2498"/>
                        <a:gd name="T25" fmla="*/ 29 h 255"/>
                        <a:gd name="T26" fmla="*/ 76 w 2498"/>
                        <a:gd name="T27" fmla="*/ 27 h 255"/>
                        <a:gd name="T28" fmla="*/ 80 w 2498"/>
                        <a:gd name="T29" fmla="*/ 23 h 255"/>
                        <a:gd name="T30" fmla="*/ 85 w 2498"/>
                        <a:gd name="T31" fmla="*/ 16 h 255"/>
                        <a:gd name="T32" fmla="*/ 87 w 2498"/>
                        <a:gd name="T33" fmla="*/ 11 h 255"/>
                        <a:gd name="T34" fmla="*/ 86 w 2498"/>
                        <a:gd name="T35" fmla="*/ 16 h 255"/>
                        <a:gd name="T36" fmla="*/ 84 w 2498"/>
                        <a:gd name="T37" fmla="*/ 23 h 255"/>
                        <a:gd name="T38" fmla="*/ 80 w 2498"/>
                        <a:gd name="T39" fmla="*/ 32 h 255"/>
                        <a:gd name="T40" fmla="*/ 76 w 2498"/>
                        <a:gd name="T41" fmla="*/ 40 h 255"/>
                        <a:gd name="T42" fmla="*/ 70 w 2498"/>
                        <a:gd name="T43" fmla="*/ 45 h 255"/>
                        <a:gd name="T44" fmla="*/ 63 w 2498"/>
                        <a:gd name="T45" fmla="*/ 46 h 255"/>
                        <a:gd name="T46" fmla="*/ 55 w 2498"/>
                        <a:gd name="T47" fmla="*/ 41 h 255"/>
                        <a:gd name="T48" fmla="*/ 49 w 2498"/>
                        <a:gd name="T49" fmla="*/ 36 h 255"/>
                        <a:gd name="T50" fmla="*/ 46 w 2498"/>
                        <a:gd name="T51" fmla="*/ 33 h 255"/>
                        <a:gd name="T52" fmla="*/ 41 w 2498"/>
                        <a:gd name="T53" fmla="*/ 27 h 255"/>
                        <a:gd name="T54" fmla="*/ 34 w 2498"/>
                        <a:gd name="T55" fmla="*/ 20 h 255"/>
                        <a:gd name="T56" fmla="*/ 26 w 2498"/>
                        <a:gd name="T57" fmla="*/ 13 h 255"/>
                        <a:gd name="T58" fmla="*/ 18 w 2498"/>
                        <a:gd name="T59" fmla="*/ 6 h 255"/>
                        <a:gd name="T60" fmla="*/ 10 w 2498"/>
                        <a:gd name="T61" fmla="*/ 2 h 255"/>
                        <a:gd name="T62" fmla="*/ 3 w 2498"/>
                        <a:gd name="T63" fmla="*/ 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8"/>
                        <a:gd name="T97" fmla="*/ 0 h 255"/>
                        <a:gd name="T98" fmla="*/ 2498 w 2498"/>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8" h="255">
                          <a:moveTo>
                            <a:pt x="0" y="3"/>
                          </a:moveTo>
                          <a:lnTo>
                            <a:pt x="8" y="3"/>
                          </a:lnTo>
                          <a:lnTo>
                            <a:pt x="38" y="3"/>
                          </a:lnTo>
                          <a:lnTo>
                            <a:pt x="86" y="6"/>
                          </a:lnTo>
                          <a:lnTo>
                            <a:pt x="152" y="6"/>
                          </a:lnTo>
                          <a:lnTo>
                            <a:pt x="230" y="9"/>
                          </a:lnTo>
                          <a:lnTo>
                            <a:pt x="326" y="13"/>
                          </a:lnTo>
                          <a:lnTo>
                            <a:pt x="434" y="16"/>
                          </a:lnTo>
                          <a:lnTo>
                            <a:pt x="554" y="22"/>
                          </a:lnTo>
                          <a:lnTo>
                            <a:pt x="682" y="32"/>
                          </a:lnTo>
                          <a:lnTo>
                            <a:pt x="817" y="38"/>
                          </a:lnTo>
                          <a:lnTo>
                            <a:pt x="964" y="52"/>
                          </a:lnTo>
                          <a:lnTo>
                            <a:pt x="1114" y="64"/>
                          </a:lnTo>
                          <a:lnTo>
                            <a:pt x="1266" y="77"/>
                          </a:lnTo>
                          <a:lnTo>
                            <a:pt x="1429" y="97"/>
                          </a:lnTo>
                          <a:lnTo>
                            <a:pt x="1584" y="116"/>
                          </a:lnTo>
                          <a:lnTo>
                            <a:pt x="1745" y="138"/>
                          </a:lnTo>
                          <a:lnTo>
                            <a:pt x="1752" y="138"/>
                          </a:lnTo>
                          <a:lnTo>
                            <a:pt x="1764" y="142"/>
                          </a:lnTo>
                          <a:lnTo>
                            <a:pt x="1785" y="145"/>
                          </a:lnTo>
                          <a:lnTo>
                            <a:pt x="1815" y="149"/>
                          </a:lnTo>
                          <a:lnTo>
                            <a:pt x="1848" y="154"/>
                          </a:lnTo>
                          <a:lnTo>
                            <a:pt x="1889" y="158"/>
                          </a:lnTo>
                          <a:lnTo>
                            <a:pt x="1940" y="161"/>
                          </a:lnTo>
                          <a:lnTo>
                            <a:pt x="1992" y="161"/>
                          </a:lnTo>
                          <a:lnTo>
                            <a:pt x="2045" y="161"/>
                          </a:lnTo>
                          <a:lnTo>
                            <a:pt x="2105" y="158"/>
                          </a:lnTo>
                          <a:lnTo>
                            <a:pt x="2168" y="151"/>
                          </a:lnTo>
                          <a:lnTo>
                            <a:pt x="2234" y="142"/>
                          </a:lnTo>
                          <a:lnTo>
                            <a:pt x="2297" y="129"/>
                          </a:lnTo>
                          <a:lnTo>
                            <a:pt x="2363" y="113"/>
                          </a:lnTo>
                          <a:lnTo>
                            <a:pt x="2429" y="90"/>
                          </a:lnTo>
                          <a:lnTo>
                            <a:pt x="2498" y="57"/>
                          </a:lnTo>
                          <a:lnTo>
                            <a:pt x="2494" y="61"/>
                          </a:lnTo>
                          <a:lnTo>
                            <a:pt x="2483" y="70"/>
                          </a:lnTo>
                          <a:lnTo>
                            <a:pt x="2462" y="90"/>
                          </a:lnTo>
                          <a:lnTo>
                            <a:pt x="2434" y="109"/>
                          </a:lnTo>
                          <a:lnTo>
                            <a:pt x="2399" y="129"/>
                          </a:lnTo>
                          <a:lnTo>
                            <a:pt x="2357" y="151"/>
                          </a:lnTo>
                          <a:lnTo>
                            <a:pt x="2303" y="177"/>
                          </a:lnTo>
                          <a:lnTo>
                            <a:pt x="2243" y="199"/>
                          </a:lnTo>
                          <a:lnTo>
                            <a:pt x="2172" y="219"/>
                          </a:lnTo>
                          <a:lnTo>
                            <a:pt x="2093" y="235"/>
                          </a:lnTo>
                          <a:lnTo>
                            <a:pt x="2007" y="248"/>
                          </a:lnTo>
                          <a:lnTo>
                            <a:pt x="1908" y="255"/>
                          </a:lnTo>
                          <a:lnTo>
                            <a:pt x="1803" y="255"/>
                          </a:lnTo>
                          <a:lnTo>
                            <a:pt x="1689" y="248"/>
                          </a:lnTo>
                          <a:lnTo>
                            <a:pt x="1560" y="231"/>
                          </a:lnTo>
                          <a:lnTo>
                            <a:pt x="1425" y="203"/>
                          </a:lnTo>
                          <a:lnTo>
                            <a:pt x="1414" y="199"/>
                          </a:lnTo>
                          <a:lnTo>
                            <a:pt x="1384" y="193"/>
                          </a:lnTo>
                          <a:lnTo>
                            <a:pt x="1330" y="183"/>
                          </a:lnTo>
                          <a:lnTo>
                            <a:pt x="1260" y="167"/>
                          </a:lnTo>
                          <a:lnTo>
                            <a:pt x="1180" y="151"/>
                          </a:lnTo>
                          <a:lnTo>
                            <a:pt x="1084" y="132"/>
                          </a:lnTo>
                          <a:lnTo>
                            <a:pt x="982" y="113"/>
                          </a:lnTo>
                          <a:lnTo>
                            <a:pt x="871" y="93"/>
                          </a:lnTo>
                          <a:lnTo>
                            <a:pt x="755" y="70"/>
                          </a:lnTo>
                          <a:lnTo>
                            <a:pt x="637" y="52"/>
                          </a:lnTo>
                          <a:lnTo>
                            <a:pt x="515" y="36"/>
                          </a:lnTo>
                          <a:lnTo>
                            <a:pt x="401" y="19"/>
                          </a:lnTo>
                          <a:lnTo>
                            <a:pt x="287" y="9"/>
                          </a:lnTo>
                          <a:lnTo>
                            <a:pt x="180" y="3"/>
                          </a:lnTo>
                          <a:lnTo>
                            <a:pt x="83" y="0"/>
                          </a:lnTo>
                          <a:lnTo>
                            <a:pt x="0" y="3"/>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31" name="Freeform 45"/>
                    <p:cNvSpPr>
                      <a:spLocks/>
                    </p:cNvSpPr>
                    <p:nvPr/>
                  </p:nvSpPr>
                  <p:spPr bwMode="auto">
                    <a:xfrm>
                      <a:off x="864" y="2160"/>
                      <a:ext cx="480" cy="48"/>
                    </a:xfrm>
                    <a:custGeom>
                      <a:avLst/>
                      <a:gdLst>
                        <a:gd name="T0" fmla="*/ 0 w 1404"/>
                        <a:gd name="T1" fmla="*/ 0 h 122"/>
                        <a:gd name="T2" fmla="*/ 0 w 1404"/>
                        <a:gd name="T3" fmla="*/ 0 h 122"/>
                        <a:gd name="T4" fmla="*/ 1 w 1404"/>
                        <a:gd name="T5" fmla="*/ 0 h 122"/>
                        <a:gd name="T6" fmla="*/ 3 w 1404"/>
                        <a:gd name="T7" fmla="*/ 1 h 122"/>
                        <a:gd name="T8" fmla="*/ 5 w 1404"/>
                        <a:gd name="T9" fmla="*/ 2 h 122"/>
                        <a:gd name="T10" fmla="*/ 9 w 1404"/>
                        <a:gd name="T11" fmla="*/ 2 h 122"/>
                        <a:gd name="T12" fmla="*/ 12 w 1404"/>
                        <a:gd name="T13" fmla="*/ 3 h 122"/>
                        <a:gd name="T14" fmla="*/ 15 w 1404"/>
                        <a:gd name="T15" fmla="*/ 4 h 122"/>
                        <a:gd name="T16" fmla="*/ 19 w 1404"/>
                        <a:gd name="T17" fmla="*/ 4 h 122"/>
                        <a:gd name="T18" fmla="*/ 24 w 1404"/>
                        <a:gd name="T19" fmla="*/ 5 h 122"/>
                        <a:gd name="T20" fmla="*/ 28 w 1404"/>
                        <a:gd name="T21" fmla="*/ 5 h 122"/>
                        <a:gd name="T22" fmla="*/ 33 w 1404"/>
                        <a:gd name="T23" fmla="*/ 6 h 122"/>
                        <a:gd name="T24" fmla="*/ 38 w 1404"/>
                        <a:gd name="T25" fmla="*/ 6 h 122"/>
                        <a:gd name="T26" fmla="*/ 43 w 1404"/>
                        <a:gd name="T27" fmla="*/ 6 h 122"/>
                        <a:gd name="T28" fmla="*/ 47 w 1404"/>
                        <a:gd name="T29" fmla="*/ 6 h 122"/>
                        <a:gd name="T30" fmla="*/ 52 w 1404"/>
                        <a:gd name="T31" fmla="*/ 5 h 122"/>
                        <a:gd name="T32" fmla="*/ 56 w 1404"/>
                        <a:gd name="T33" fmla="*/ 4 h 122"/>
                        <a:gd name="T34" fmla="*/ 56 w 1404"/>
                        <a:gd name="T35" fmla="*/ 4 h 122"/>
                        <a:gd name="T36" fmla="*/ 54 w 1404"/>
                        <a:gd name="T37" fmla="*/ 4 h 122"/>
                        <a:gd name="T38" fmla="*/ 53 w 1404"/>
                        <a:gd name="T39" fmla="*/ 5 h 122"/>
                        <a:gd name="T40" fmla="*/ 50 w 1404"/>
                        <a:gd name="T41" fmla="*/ 5 h 122"/>
                        <a:gd name="T42" fmla="*/ 46 w 1404"/>
                        <a:gd name="T43" fmla="*/ 6 h 122"/>
                        <a:gd name="T44" fmla="*/ 43 w 1404"/>
                        <a:gd name="T45" fmla="*/ 6 h 122"/>
                        <a:gd name="T46" fmla="*/ 39 w 1404"/>
                        <a:gd name="T47" fmla="*/ 7 h 122"/>
                        <a:gd name="T48" fmla="*/ 34 w 1404"/>
                        <a:gd name="T49" fmla="*/ 7 h 122"/>
                        <a:gd name="T50" fmla="*/ 30 w 1404"/>
                        <a:gd name="T51" fmla="*/ 7 h 122"/>
                        <a:gd name="T52" fmla="*/ 25 w 1404"/>
                        <a:gd name="T53" fmla="*/ 7 h 122"/>
                        <a:gd name="T54" fmla="*/ 20 w 1404"/>
                        <a:gd name="T55" fmla="*/ 7 h 122"/>
                        <a:gd name="T56" fmla="*/ 16 w 1404"/>
                        <a:gd name="T57" fmla="*/ 7 h 122"/>
                        <a:gd name="T58" fmla="*/ 11 w 1404"/>
                        <a:gd name="T59" fmla="*/ 6 h 122"/>
                        <a:gd name="T60" fmla="*/ 7 w 1404"/>
                        <a:gd name="T61" fmla="*/ 4 h 122"/>
                        <a:gd name="T62" fmla="*/ 3 w 1404"/>
                        <a:gd name="T63" fmla="*/ 2 h 122"/>
                        <a:gd name="T64" fmla="*/ 0 w 1404"/>
                        <a:gd name="T65" fmla="*/ 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4"/>
                        <a:gd name="T100" fmla="*/ 0 h 122"/>
                        <a:gd name="T101" fmla="*/ 1404 w 1404"/>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4" h="122">
                          <a:moveTo>
                            <a:pt x="0" y="0"/>
                          </a:moveTo>
                          <a:lnTo>
                            <a:pt x="9" y="2"/>
                          </a:lnTo>
                          <a:lnTo>
                            <a:pt x="36" y="6"/>
                          </a:lnTo>
                          <a:lnTo>
                            <a:pt x="81" y="16"/>
                          </a:lnTo>
                          <a:lnTo>
                            <a:pt x="138" y="22"/>
                          </a:lnTo>
                          <a:lnTo>
                            <a:pt x="213" y="35"/>
                          </a:lnTo>
                          <a:lnTo>
                            <a:pt x="296" y="48"/>
                          </a:lnTo>
                          <a:lnTo>
                            <a:pt x="386" y="58"/>
                          </a:lnTo>
                          <a:lnTo>
                            <a:pt x="491" y="70"/>
                          </a:lnTo>
                          <a:lnTo>
                            <a:pt x="599" y="81"/>
                          </a:lnTo>
                          <a:lnTo>
                            <a:pt x="713" y="86"/>
                          </a:lnTo>
                          <a:lnTo>
                            <a:pt x="829" y="93"/>
                          </a:lnTo>
                          <a:lnTo>
                            <a:pt x="947" y="97"/>
                          </a:lnTo>
                          <a:lnTo>
                            <a:pt x="1067" y="97"/>
                          </a:lnTo>
                          <a:lnTo>
                            <a:pt x="1180" y="90"/>
                          </a:lnTo>
                          <a:lnTo>
                            <a:pt x="1297" y="81"/>
                          </a:lnTo>
                          <a:lnTo>
                            <a:pt x="1404" y="64"/>
                          </a:lnTo>
                          <a:lnTo>
                            <a:pt x="1393" y="67"/>
                          </a:lnTo>
                          <a:lnTo>
                            <a:pt x="1363" y="70"/>
                          </a:lnTo>
                          <a:lnTo>
                            <a:pt x="1312" y="77"/>
                          </a:lnTo>
                          <a:lnTo>
                            <a:pt x="1247" y="86"/>
                          </a:lnTo>
                          <a:lnTo>
                            <a:pt x="1162" y="97"/>
                          </a:lnTo>
                          <a:lnTo>
                            <a:pt x="1069" y="102"/>
                          </a:lnTo>
                          <a:lnTo>
                            <a:pt x="964" y="113"/>
                          </a:lnTo>
                          <a:lnTo>
                            <a:pt x="857" y="119"/>
                          </a:lnTo>
                          <a:lnTo>
                            <a:pt x="743" y="122"/>
                          </a:lnTo>
                          <a:lnTo>
                            <a:pt x="626" y="122"/>
                          </a:lnTo>
                          <a:lnTo>
                            <a:pt x="509" y="115"/>
                          </a:lnTo>
                          <a:lnTo>
                            <a:pt x="393" y="106"/>
                          </a:lnTo>
                          <a:lnTo>
                            <a:pt x="281" y="90"/>
                          </a:lnTo>
                          <a:lnTo>
                            <a:pt x="180" y="67"/>
                          </a:lnTo>
                          <a:lnTo>
                            <a:pt x="84" y="38"/>
                          </a:lnTo>
                          <a:lnTo>
                            <a:pt x="0" y="0"/>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29" name="Group 46"/>
                <p:cNvGrpSpPr>
                  <a:grpSpLocks/>
                </p:cNvGrpSpPr>
                <p:nvPr/>
              </p:nvGrpSpPr>
              <p:grpSpPr bwMode="auto">
                <a:xfrm>
                  <a:off x="865" y="2202"/>
                  <a:ext cx="577" cy="574"/>
                  <a:chOff x="2990" y="1824"/>
                  <a:chExt cx="914" cy="874"/>
                </a:xfrm>
              </p:grpSpPr>
              <p:sp>
                <p:nvSpPr>
                  <p:cNvPr id="34003" name="Freeform 47"/>
                  <p:cNvSpPr>
                    <a:spLocks/>
                  </p:cNvSpPr>
                  <p:nvPr/>
                </p:nvSpPr>
                <p:spPr bwMode="auto">
                  <a:xfrm>
                    <a:off x="2990" y="2056"/>
                    <a:ext cx="196" cy="222"/>
                  </a:xfrm>
                  <a:custGeom>
                    <a:avLst/>
                    <a:gdLst>
                      <a:gd name="T0" fmla="*/ 12 w 392"/>
                      <a:gd name="T1" fmla="*/ 25 h 444"/>
                      <a:gd name="T2" fmla="*/ 12 w 392"/>
                      <a:gd name="T3" fmla="*/ 20 h 444"/>
                      <a:gd name="T4" fmla="*/ 14 w 392"/>
                      <a:gd name="T5" fmla="*/ 15 h 444"/>
                      <a:gd name="T6" fmla="*/ 17 w 392"/>
                      <a:gd name="T7" fmla="*/ 12 h 444"/>
                      <a:gd name="T8" fmla="*/ 21 w 392"/>
                      <a:gd name="T9" fmla="*/ 9 h 444"/>
                      <a:gd name="T10" fmla="*/ 24 w 392"/>
                      <a:gd name="T11" fmla="*/ 7 h 444"/>
                      <a:gd name="T12" fmla="*/ 28 w 392"/>
                      <a:gd name="T13" fmla="*/ 5 h 444"/>
                      <a:gd name="T14" fmla="*/ 33 w 392"/>
                      <a:gd name="T15" fmla="*/ 3 h 444"/>
                      <a:gd name="T16" fmla="*/ 37 w 392"/>
                      <a:gd name="T17" fmla="*/ 3 h 444"/>
                      <a:gd name="T18" fmla="*/ 39 w 392"/>
                      <a:gd name="T19" fmla="*/ 3 h 444"/>
                      <a:gd name="T20" fmla="*/ 41 w 392"/>
                      <a:gd name="T21" fmla="*/ 5 h 444"/>
                      <a:gd name="T22" fmla="*/ 43 w 392"/>
                      <a:gd name="T23" fmla="*/ 5 h 444"/>
                      <a:gd name="T24" fmla="*/ 42 w 392"/>
                      <a:gd name="T25" fmla="*/ 3 h 444"/>
                      <a:gd name="T26" fmla="*/ 39 w 392"/>
                      <a:gd name="T27" fmla="*/ 2 h 444"/>
                      <a:gd name="T28" fmla="*/ 35 w 392"/>
                      <a:gd name="T29" fmla="*/ 1 h 444"/>
                      <a:gd name="T30" fmla="*/ 29 w 392"/>
                      <a:gd name="T31" fmla="*/ 1 h 444"/>
                      <a:gd name="T32" fmla="*/ 25 w 392"/>
                      <a:gd name="T33" fmla="*/ 1 h 444"/>
                      <a:gd name="T34" fmla="*/ 20 w 392"/>
                      <a:gd name="T35" fmla="*/ 2 h 444"/>
                      <a:gd name="T36" fmla="*/ 14 w 392"/>
                      <a:gd name="T37" fmla="*/ 3 h 444"/>
                      <a:gd name="T38" fmla="*/ 10 w 392"/>
                      <a:gd name="T39" fmla="*/ 7 h 444"/>
                      <a:gd name="T40" fmla="*/ 6 w 392"/>
                      <a:gd name="T41" fmla="*/ 11 h 444"/>
                      <a:gd name="T42" fmla="*/ 3 w 392"/>
                      <a:gd name="T43" fmla="*/ 14 h 444"/>
                      <a:gd name="T44" fmla="*/ 2 w 392"/>
                      <a:gd name="T45" fmla="*/ 20 h 444"/>
                      <a:gd name="T46" fmla="*/ 1 w 392"/>
                      <a:gd name="T47" fmla="*/ 25 h 444"/>
                      <a:gd name="T48" fmla="*/ 1 w 392"/>
                      <a:gd name="T49" fmla="*/ 30 h 444"/>
                      <a:gd name="T50" fmla="*/ 2 w 392"/>
                      <a:gd name="T51" fmla="*/ 36 h 444"/>
                      <a:gd name="T52" fmla="*/ 3 w 392"/>
                      <a:gd name="T53" fmla="*/ 41 h 444"/>
                      <a:gd name="T54" fmla="*/ 6 w 392"/>
                      <a:gd name="T55" fmla="*/ 46 h 444"/>
                      <a:gd name="T56" fmla="*/ 10 w 392"/>
                      <a:gd name="T57" fmla="*/ 50 h 444"/>
                      <a:gd name="T58" fmla="*/ 14 w 392"/>
                      <a:gd name="T59" fmla="*/ 53 h 444"/>
                      <a:gd name="T60" fmla="*/ 20 w 392"/>
                      <a:gd name="T61" fmla="*/ 55 h 444"/>
                      <a:gd name="T62" fmla="*/ 25 w 392"/>
                      <a:gd name="T63" fmla="*/ 56 h 444"/>
                      <a:gd name="T64" fmla="*/ 30 w 392"/>
                      <a:gd name="T65" fmla="*/ 56 h 444"/>
                      <a:gd name="T66" fmla="*/ 37 w 392"/>
                      <a:gd name="T67" fmla="*/ 54 h 444"/>
                      <a:gd name="T68" fmla="*/ 43 w 392"/>
                      <a:gd name="T69" fmla="*/ 52 h 444"/>
                      <a:gd name="T70" fmla="*/ 47 w 392"/>
                      <a:gd name="T71" fmla="*/ 48 h 444"/>
                      <a:gd name="T72" fmla="*/ 48 w 392"/>
                      <a:gd name="T73" fmla="*/ 47 h 444"/>
                      <a:gd name="T74" fmla="*/ 45 w 392"/>
                      <a:gd name="T75" fmla="*/ 49 h 444"/>
                      <a:gd name="T76" fmla="*/ 41 w 392"/>
                      <a:gd name="T77" fmla="*/ 50 h 444"/>
                      <a:gd name="T78" fmla="*/ 37 w 392"/>
                      <a:gd name="T79" fmla="*/ 50 h 444"/>
                      <a:gd name="T80" fmla="*/ 33 w 392"/>
                      <a:gd name="T81" fmla="*/ 50 h 444"/>
                      <a:gd name="T82" fmla="*/ 28 w 392"/>
                      <a:gd name="T83" fmla="*/ 50 h 444"/>
                      <a:gd name="T84" fmla="*/ 24 w 392"/>
                      <a:gd name="T85" fmla="*/ 48 h 444"/>
                      <a:gd name="T86" fmla="*/ 21 w 392"/>
                      <a:gd name="T87" fmla="*/ 45 h 444"/>
                      <a:gd name="T88" fmla="*/ 17 w 392"/>
                      <a:gd name="T89" fmla="*/ 42 h 444"/>
                      <a:gd name="T90" fmla="*/ 14 w 392"/>
                      <a:gd name="T91" fmla="*/ 38 h 444"/>
                      <a:gd name="T92" fmla="*/ 12 w 392"/>
                      <a:gd name="T93" fmla="*/ 34 h 444"/>
                      <a:gd name="T94" fmla="*/ 12 w 392"/>
                      <a:gd name="T95" fmla="*/ 29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4"/>
                      <a:gd name="T146" fmla="*/ 392 w 392"/>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4">
                        <a:moveTo>
                          <a:pt x="93" y="215"/>
                        </a:moveTo>
                        <a:lnTo>
                          <a:pt x="94" y="195"/>
                        </a:lnTo>
                        <a:lnTo>
                          <a:pt x="97" y="177"/>
                        </a:lnTo>
                        <a:lnTo>
                          <a:pt x="101" y="159"/>
                        </a:lnTo>
                        <a:lnTo>
                          <a:pt x="108" y="142"/>
                        </a:lnTo>
                        <a:lnTo>
                          <a:pt x="116" y="125"/>
                        </a:lnTo>
                        <a:lnTo>
                          <a:pt x="125" y="110"/>
                        </a:lnTo>
                        <a:lnTo>
                          <a:pt x="136" y="95"/>
                        </a:lnTo>
                        <a:lnTo>
                          <a:pt x="148" y="82"/>
                        </a:lnTo>
                        <a:lnTo>
                          <a:pt x="161" y="69"/>
                        </a:lnTo>
                        <a:lnTo>
                          <a:pt x="176" y="59"/>
                        </a:lnTo>
                        <a:lnTo>
                          <a:pt x="191" y="50"/>
                        </a:lnTo>
                        <a:lnTo>
                          <a:pt x="208" y="42"/>
                        </a:lnTo>
                        <a:lnTo>
                          <a:pt x="226" y="35"/>
                        </a:lnTo>
                        <a:lnTo>
                          <a:pt x="243" y="30"/>
                        </a:lnTo>
                        <a:lnTo>
                          <a:pt x="261" y="28"/>
                        </a:lnTo>
                        <a:lnTo>
                          <a:pt x="281" y="27"/>
                        </a:lnTo>
                        <a:lnTo>
                          <a:pt x="290" y="27"/>
                        </a:lnTo>
                        <a:lnTo>
                          <a:pt x="299" y="28"/>
                        </a:lnTo>
                        <a:lnTo>
                          <a:pt x="307" y="29"/>
                        </a:lnTo>
                        <a:lnTo>
                          <a:pt x="317" y="30"/>
                        </a:lnTo>
                        <a:lnTo>
                          <a:pt x="325" y="33"/>
                        </a:lnTo>
                        <a:lnTo>
                          <a:pt x="333" y="35"/>
                        </a:lnTo>
                        <a:lnTo>
                          <a:pt x="341" y="37"/>
                        </a:lnTo>
                        <a:lnTo>
                          <a:pt x="349" y="41"/>
                        </a:lnTo>
                        <a:lnTo>
                          <a:pt x="335" y="31"/>
                        </a:lnTo>
                        <a:lnTo>
                          <a:pt x="320" y="23"/>
                        </a:lnTo>
                        <a:lnTo>
                          <a:pt x="305" y="16"/>
                        </a:lnTo>
                        <a:lnTo>
                          <a:pt x="290" y="11"/>
                        </a:lnTo>
                        <a:lnTo>
                          <a:pt x="273" y="6"/>
                        </a:lnTo>
                        <a:lnTo>
                          <a:pt x="257" y="3"/>
                        </a:lnTo>
                        <a:lnTo>
                          <a:pt x="239" y="1"/>
                        </a:lnTo>
                        <a:lnTo>
                          <a:pt x="221" y="0"/>
                        </a:lnTo>
                        <a:lnTo>
                          <a:pt x="198" y="1"/>
                        </a:lnTo>
                        <a:lnTo>
                          <a:pt x="176" y="5"/>
                        </a:lnTo>
                        <a:lnTo>
                          <a:pt x="155" y="11"/>
                        </a:lnTo>
                        <a:lnTo>
                          <a:pt x="135" y="18"/>
                        </a:lnTo>
                        <a:lnTo>
                          <a:pt x="115" y="27"/>
                        </a:lnTo>
                        <a:lnTo>
                          <a:pt x="98" y="38"/>
                        </a:lnTo>
                        <a:lnTo>
                          <a:pt x="80" y="51"/>
                        </a:lnTo>
                        <a:lnTo>
                          <a:pt x="64" y="65"/>
                        </a:lnTo>
                        <a:lnTo>
                          <a:pt x="50" y="81"/>
                        </a:lnTo>
                        <a:lnTo>
                          <a:pt x="38" y="98"/>
                        </a:lnTo>
                        <a:lnTo>
                          <a:pt x="26" y="116"/>
                        </a:lnTo>
                        <a:lnTo>
                          <a:pt x="17" y="135"/>
                        </a:lnTo>
                        <a:lnTo>
                          <a:pt x="10" y="156"/>
                        </a:lnTo>
                        <a:lnTo>
                          <a:pt x="4" y="177"/>
                        </a:lnTo>
                        <a:lnTo>
                          <a:pt x="1" y="199"/>
                        </a:lnTo>
                        <a:lnTo>
                          <a:pt x="0" y="222"/>
                        </a:lnTo>
                        <a:lnTo>
                          <a:pt x="1" y="245"/>
                        </a:lnTo>
                        <a:lnTo>
                          <a:pt x="4" y="266"/>
                        </a:lnTo>
                        <a:lnTo>
                          <a:pt x="10" y="288"/>
                        </a:lnTo>
                        <a:lnTo>
                          <a:pt x="17" y="308"/>
                        </a:lnTo>
                        <a:lnTo>
                          <a:pt x="26" y="328"/>
                        </a:lnTo>
                        <a:lnTo>
                          <a:pt x="38" y="346"/>
                        </a:lnTo>
                        <a:lnTo>
                          <a:pt x="50" y="363"/>
                        </a:lnTo>
                        <a:lnTo>
                          <a:pt x="64" y="379"/>
                        </a:lnTo>
                        <a:lnTo>
                          <a:pt x="80" y="393"/>
                        </a:lnTo>
                        <a:lnTo>
                          <a:pt x="98" y="406"/>
                        </a:lnTo>
                        <a:lnTo>
                          <a:pt x="115" y="417"/>
                        </a:lnTo>
                        <a:lnTo>
                          <a:pt x="135" y="427"/>
                        </a:lnTo>
                        <a:lnTo>
                          <a:pt x="155" y="434"/>
                        </a:lnTo>
                        <a:lnTo>
                          <a:pt x="176" y="439"/>
                        </a:lnTo>
                        <a:lnTo>
                          <a:pt x="198" y="443"/>
                        </a:lnTo>
                        <a:lnTo>
                          <a:pt x="221" y="444"/>
                        </a:lnTo>
                        <a:lnTo>
                          <a:pt x="246" y="443"/>
                        </a:lnTo>
                        <a:lnTo>
                          <a:pt x="272" y="438"/>
                        </a:lnTo>
                        <a:lnTo>
                          <a:pt x="295" y="431"/>
                        </a:lnTo>
                        <a:lnTo>
                          <a:pt x="317" y="422"/>
                        </a:lnTo>
                        <a:lnTo>
                          <a:pt x="339" y="411"/>
                        </a:lnTo>
                        <a:lnTo>
                          <a:pt x="358" y="397"/>
                        </a:lnTo>
                        <a:lnTo>
                          <a:pt x="375" y="382"/>
                        </a:lnTo>
                        <a:lnTo>
                          <a:pt x="392" y="364"/>
                        </a:lnTo>
                        <a:lnTo>
                          <a:pt x="380" y="372"/>
                        </a:lnTo>
                        <a:lnTo>
                          <a:pt x="367" y="379"/>
                        </a:lnTo>
                        <a:lnTo>
                          <a:pt x="354" y="386"/>
                        </a:lnTo>
                        <a:lnTo>
                          <a:pt x="340" y="391"/>
                        </a:lnTo>
                        <a:lnTo>
                          <a:pt x="326" y="396"/>
                        </a:lnTo>
                        <a:lnTo>
                          <a:pt x="311" y="399"/>
                        </a:lnTo>
                        <a:lnTo>
                          <a:pt x="296" y="400"/>
                        </a:lnTo>
                        <a:lnTo>
                          <a:pt x="281" y="401"/>
                        </a:lnTo>
                        <a:lnTo>
                          <a:pt x="261" y="400"/>
                        </a:lnTo>
                        <a:lnTo>
                          <a:pt x="243" y="398"/>
                        </a:lnTo>
                        <a:lnTo>
                          <a:pt x="226" y="393"/>
                        </a:lnTo>
                        <a:lnTo>
                          <a:pt x="208" y="386"/>
                        </a:lnTo>
                        <a:lnTo>
                          <a:pt x="191" y="378"/>
                        </a:lnTo>
                        <a:lnTo>
                          <a:pt x="176" y="369"/>
                        </a:lnTo>
                        <a:lnTo>
                          <a:pt x="161" y="359"/>
                        </a:lnTo>
                        <a:lnTo>
                          <a:pt x="148" y="346"/>
                        </a:lnTo>
                        <a:lnTo>
                          <a:pt x="136" y="333"/>
                        </a:lnTo>
                        <a:lnTo>
                          <a:pt x="125" y="318"/>
                        </a:lnTo>
                        <a:lnTo>
                          <a:pt x="116" y="303"/>
                        </a:lnTo>
                        <a:lnTo>
                          <a:pt x="108" y="287"/>
                        </a:lnTo>
                        <a:lnTo>
                          <a:pt x="101" y="270"/>
                        </a:lnTo>
                        <a:lnTo>
                          <a:pt x="97" y="253"/>
                        </a:lnTo>
                        <a:lnTo>
                          <a:pt x="94" y="233"/>
                        </a:lnTo>
                        <a:lnTo>
                          <a:pt x="93"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04" name="Freeform 48"/>
                  <p:cNvSpPr>
                    <a:spLocks/>
                  </p:cNvSpPr>
                  <p:nvPr/>
                </p:nvSpPr>
                <p:spPr bwMode="auto">
                  <a:xfrm>
                    <a:off x="3185" y="1852"/>
                    <a:ext cx="196" cy="222"/>
                  </a:xfrm>
                  <a:custGeom>
                    <a:avLst/>
                    <a:gdLst>
                      <a:gd name="T0" fmla="*/ 12 w 392"/>
                      <a:gd name="T1" fmla="*/ 24 h 445"/>
                      <a:gd name="T2" fmla="*/ 12 w 392"/>
                      <a:gd name="T3" fmla="*/ 19 h 445"/>
                      <a:gd name="T4" fmla="*/ 14 w 392"/>
                      <a:gd name="T5" fmla="*/ 15 h 445"/>
                      <a:gd name="T6" fmla="*/ 17 w 392"/>
                      <a:gd name="T7" fmla="*/ 12 h 445"/>
                      <a:gd name="T8" fmla="*/ 21 w 392"/>
                      <a:gd name="T9" fmla="*/ 8 h 445"/>
                      <a:gd name="T10" fmla="*/ 24 w 392"/>
                      <a:gd name="T11" fmla="*/ 6 h 445"/>
                      <a:gd name="T12" fmla="*/ 28 w 392"/>
                      <a:gd name="T13" fmla="*/ 4 h 445"/>
                      <a:gd name="T14" fmla="*/ 33 w 392"/>
                      <a:gd name="T15" fmla="*/ 3 h 445"/>
                      <a:gd name="T16" fmla="*/ 37 w 392"/>
                      <a:gd name="T17" fmla="*/ 3 h 445"/>
                      <a:gd name="T18" fmla="*/ 39 w 392"/>
                      <a:gd name="T19" fmla="*/ 3 h 445"/>
                      <a:gd name="T20" fmla="*/ 41 w 392"/>
                      <a:gd name="T21" fmla="*/ 4 h 445"/>
                      <a:gd name="T22" fmla="*/ 43 w 392"/>
                      <a:gd name="T23" fmla="*/ 4 h 445"/>
                      <a:gd name="T24" fmla="*/ 42 w 392"/>
                      <a:gd name="T25" fmla="*/ 3 h 445"/>
                      <a:gd name="T26" fmla="*/ 39 w 392"/>
                      <a:gd name="T27" fmla="*/ 2 h 445"/>
                      <a:gd name="T28" fmla="*/ 35 w 392"/>
                      <a:gd name="T29" fmla="*/ 0 h 445"/>
                      <a:gd name="T30" fmla="*/ 29 w 392"/>
                      <a:gd name="T31" fmla="*/ 0 h 445"/>
                      <a:gd name="T32" fmla="*/ 25 w 392"/>
                      <a:gd name="T33" fmla="*/ 0 h 445"/>
                      <a:gd name="T34" fmla="*/ 20 w 392"/>
                      <a:gd name="T35" fmla="*/ 1 h 445"/>
                      <a:gd name="T36" fmla="*/ 14 w 392"/>
                      <a:gd name="T37" fmla="*/ 3 h 445"/>
                      <a:gd name="T38" fmla="*/ 11 w 392"/>
                      <a:gd name="T39" fmla="*/ 6 h 445"/>
                      <a:gd name="T40" fmla="*/ 6 w 392"/>
                      <a:gd name="T41" fmla="*/ 10 h 445"/>
                      <a:gd name="T42" fmla="*/ 3 w 392"/>
                      <a:gd name="T43" fmla="*/ 14 h 445"/>
                      <a:gd name="T44" fmla="*/ 2 w 392"/>
                      <a:gd name="T45" fmla="*/ 19 h 445"/>
                      <a:gd name="T46" fmla="*/ 1 w 392"/>
                      <a:gd name="T47" fmla="*/ 25 h 445"/>
                      <a:gd name="T48" fmla="*/ 1 w 392"/>
                      <a:gd name="T49" fmla="*/ 30 h 445"/>
                      <a:gd name="T50" fmla="*/ 2 w 392"/>
                      <a:gd name="T51" fmla="*/ 36 h 445"/>
                      <a:gd name="T52" fmla="*/ 3 w 392"/>
                      <a:gd name="T53" fmla="*/ 41 h 445"/>
                      <a:gd name="T54" fmla="*/ 6 w 392"/>
                      <a:gd name="T55" fmla="*/ 45 h 445"/>
                      <a:gd name="T56" fmla="*/ 11 w 392"/>
                      <a:gd name="T57" fmla="*/ 49 h 445"/>
                      <a:gd name="T58" fmla="*/ 14 w 392"/>
                      <a:gd name="T59" fmla="*/ 52 h 445"/>
                      <a:gd name="T60" fmla="*/ 20 w 392"/>
                      <a:gd name="T61" fmla="*/ 54 h 445"/>
                      <a:gd name="T62" fmla="*/ 25 w 392"/>
                      <a:gd name="T63" fmla="*/ 55 h 445"/>
                      <a:gd name="T64" fmla="*/ 30 w 392"/>
                      <a:gd name="T65" fmla="*/ 55 h 445"/>
                      <a:gd name="T66" fmla="*/ 37 w 392"/>
                      <a:gd name="T67" fmla="*/ 54 h 445"/>
                      <a:gd name="T68" fmla="*/ 43 w 392"/>
                      <a:gd name="T69" fmla="*/ 51 h 445"/>
                      <a:gd name="T70" fmla="*/ 47 w 392"/>
                      <a:gd name="T71" fmla="*/ 47 h 445"/>
                      <a:gd name="T72" fmla="*/ 48 w 392"/>
                      <a:gd name="T73" fmla="*/ 46 h 445"/>
                      <a:gd name="T74" fmla="*/ 45 w 392"/>
                      <a:gd name="T75" fmla="*/ 48 h 445"/>
                      <a:gd name="T76" fmla="*/ 41 w 392"/>
                      <a:gd name="T77" fmla="*/ 49 h 445"/>
                      <a:gd name="T78" fmla="*/ 37 w 392"/>
                      <a:gd name="T79" fmla="*/ 50 h 445"/>
                      <a:gd name="T80" fmla="*/ 33 w 392"/>
                      <a:gd name="T81" fmla="*/ 50 h 445"/>
                      <a:gd name="T82" fmla="*/ 28 w 392"/>
                      <a:gd name="T83" fmla="*/ 49 h 445"/>
                      <a:gd name="T84" fmla="*/ 24 w 392"/>
                      <a:gd name="T85" fmla="*/ 47 h 445"/>
                      <a:gd name="T86" fmla="*/ 21 w 392"/>
                      <a:gd name="T87" fmla="*/ 45 h 445"/>
                      <a:gd name="T88" fmla="*/ 17 w 392"/>
                      <a:gd name="T89" fmla="*/ 41 h 445"/>
                      <a:gd name="T90" fmla="*/ 14 w 392"/>
                      <a:gd name="T91" fmla="*/ 38 h 445"/>
                      <a:gd name="T92" fmla="*/ 12 w 392"/>
                      <a:gd name="T93" fmla="*/ 33 h 445"/>
                      <a:gd name="T94" fmla="*/ 12 w 392"/>
                      <a:gd name="T95" fmla="*/ 29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5"/>
                      <a:gd name="T146" fmla="*/ 392 w 392"/>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5">
                        <a:moveTo>
                          <a:pt x="95" y="215"/>
                        </a:moveTo>
                        <a:lnTo>
                          <a:pt x="96" y="196"/>
                        </a:lnTo>
                        <a:lnTo>
                          <a:pt x="98" y="177"/>
                        </a:lnTo>
                        <a:lnTo>
                          <a:pt x="103" y="159"/>
                        </a:lnTo>
                        <a:lnTo>
                          <a:pt x="110" y="142"/>
                        </a:lnTo>
                        <a:lnTo>
                          <a:pt x="117" y="126"/>
                        </a:lnTo>
                        <a:lnTo>
                          <a:pt x="126" y="111"/>
                        </a:lnTo>
                        <a:lnTo>
                          <a:pt x="136" y="96"/>
                        </a:lnTo>
                        <a:lnTo>
                          <a:pt x="149" y="83"/>
                        </a:lnTo>
                        <a:lnTo>
                          <a:pt x="162" y="71"/>
                        </a:lnTo>
                        <a:lnTo>
                          <a:pt x="177" y="60"/>
                        </a:lnTo>
                        <a:lnTo>
                          <a:pt x="192" y="51"/>
                        </a:lnTo>
                        <a:lnTo>
                          <a:pt x="208" y="43"/>
                        </a:lnTo>
                        <a:lnTo>
                          <a:pt x="225" y="36"/>
                        </a:lnTo>
                        <a:lnTo>
                          <a:pt x="242" y="31"/>
                        </a:lnTo>
                        <a:lnTo>
                          <a:pt x="261" y="29"/>
                        </a:lnTo>
                        <a:lnTo>
                          <a:pt x="280" y="28"/>
                        </a:lnTo>
                        <a:lnTo>
                          <a:pt x="290" y="28"/>
                        </a:lnTo>
                        <a:lnTo>
                          <a:pt x="299" y="29"/>
                        </a:lnTo>
                        <a:lnTo>
                          <a:pt x="307" y="30"/>
                        </a:lnTo>
                        <a:lnTo>
                          <a:pt x="316" y="31"/>
                        </a:lnTo>
                        <a:lnTo>
                          <a:pt x="324" y="33"/>
                        </a:lnTo>
                        <a:lnTo>
                          <a:pt x="332" y="35"/>
                        </a:lnTo>
                        <a:lnTo>
                          <a:pt x="340" y="38"/>
                        </a:lnTo>
                        <a:lnTo>
                          <a:pt x="348" y="41"/>
                        </a:lnTo>
                        <a:lnTo>
                          <a:pt x="334" y="31"/>
                        </a:lnTo>
                        <a:lnTo>
                          <a:pt x="321" y="23"/>
                        </a:lnTo>
                        <a:lnTo>
                          <a:pt x="305" y="16"/>
                        </a:lnTo>
                        <a:lnTo>
                          <a:pt x="290" y="11"/>
                        </a:lnTo>
                        <a:lnTo>
                          <a:pt x="273" y="6"/>
                        </a:lnTo>
                        <a:lnTo>
                          <a:pt x="256" y="3"/>
                        </a:lnTo>
                        <a:lnTo>
                          <a:pt x="239" y="1"/>
                        </a:lnTo>
                        <a:lnTo>
                          <a:pt x="222" y="0"/>
                        </a:lnTo>
                        <a:lnTo>
                          <a:pt x="198" y="1"/>
                        </a:lnTo>
                        <a:lnTo>
                          <a:pt x="177" y="5"/>
                        </a:lnTo>
                        <a:lnTo>
                          <a:pt x="156" y="11"/>
                        </a:lnTo>
                        <a:lnTo>
                          <a:pt x="135" y="18"/>
                        </a:lnTo>
                        <a:lnTo>
                          <a:pt x="116" y="27"/>
                        </a:lnTo>
                        <a:lnTo>
                          <a:pt x="98" y="38"/>
                        </a:lnTo>
                        <a:lnTo>
                          <a:pt x="81" y="51"/>
                        </a:lnTo>
                        <a:lnTo>
                          <a:pt x="65" y="66"/>
                        </a:lnTo>
                        <a:lnTo>
                          <a:pt x="51" y="81"/>
                        </a:lnTo>
                        <a:lnTo>
                          <a:pt x="38" y="98"/>
                        </a:lnTo>
                        <a:lnTo>
                          <a:pt x="27" y="117"/>
                        </a:lnTo>
                        <a:lnTo>
                          <a:pt x="18" y="136"/>
                        </a:lnTo>
                        <a:lnTo>
                          <a:pt x="11" y="157"/>
                        </a:lnTo>
                        <a:lnTo>
                          <a:pt x="5" y="178"/>
                        </a:lnTo>
                        <a:lnTo>
                          <a:pt x="1" y="200"/>
                        </a:lnTo>
                        <a:lnTo>
                          <a:pt x="0" y="223"/>
                        </a:lnTo>
                        <a:lnTo>
                          <a:pt x="1" y="246"/>
                        </a:lnTo>
                        <a:lnTo>
                          <a:pt x="5" y="268"/>
                        </a:lnTo>
                        <a:lnTo>
                          <a:pt x="11" y="288"/>
                        </a:lnTo>
                        <a:lnTo>
                          <a:pt x="18" y="309"/>
                        </a:lnTo>
                        <a:lnTo>
                          <a:pt x="27" y="329"/>
                        </a:lnTo>
                        <a:lnTo>
                          <a:pt x="38" y="347"/>
                        </a:lnTo>
                        <a:lnTo>
                          <a:pt x="51" y="364"/>
                        </a:lnTo>
                        <a:lnTo>
                          <a:pt x="65" y="379"/>
                        </a:lnTo>
                        <a:lnTo>
                          <a:pt x="81" y="394"/>
                        </a:lnTo>
                        <a:lnTo>
                          <a:pt x="98" y="407"/>
                        </a:lnTo>
                        <a:lnTo>
                          <a:pt x="116" y="419"/>
                        </a:lnTo>
                        <a:lnTo>
                          <a:pt x="135" y="428"/>
                        </a:lnTo>
                        <a:lnTo>
                          <a:pt x="156" y="435"/>
                        </a:lnTo>
                        <a:lnTo>
                          <a:pt x="177" y="440"/>
                        </a:lnTo>
                        <a:lnTo>
                          <a:pt x="198" y="444"/>
                        </a:lnTo>
                        <a:lnTo>
                          <a:pt x="222" y="445"/>
                        </a:lnTo>
                        <a:lnTo>
                          <a:pt x="247" y="444"/>
                        </a:lnTo>
                        <a:lnTo>
                          <a:pt x="271" y="439"/>
                        </a:lnTo>
                        <a:lnTo>
                          <a:pt x="294" y="432"/>
                        </a:lnTo>
                        <a:lnTo>
                          <a:pt x="317" y="423"/>
                        </a:lnTo>
                        <a:lnTo>
                          <a:pt x="338" y="412"/>
                        </a:lnTo>
                        <a:lnTo>
                          <a:pt x="358" y="398"/>
                        </a:lnTo>
                        <a:lnTo>
                          <a:pt x="376" y="382"/>
                        </a:lnTo>
                        <a:lnTo>
                          <a:pt x="392" y="364"/>
                        </a:lnTo>
                        <a:lnTo>
                          <a:pt x="381" y="372"/>
                        </a:lnTo>
                        <a:lnTo>
                          <a:pt x="368" y="381"/>
                        </a:lnTo>
                        <a:lnTo>
                          <a:pt x="354" y="386"/>
                        </a:lnTo>
                        <a:lnTo>
                          <a:pt x="340" y="392"/>
                        </a:lnTo>
                        <a:lnTo>
                          <a:pt x="325" y="397"/>
                        </a:lnTo>
                        <a:lnTo>
                          <a:pt x="311" y="400"/>
                        </a:lnTo>
                        <a:lnTo>
                          <a:pt x="295" y="401"/>
                        </a:lnTo>
                        <a:lnTo>
                          <a:pt x="280" y="402"/>
                        </a:lnTo>
                        <a:lnTo>
                          <a:pt x="261" y="401"/>
                        </a:lnTo>
                        <a:lnTo>
                          <a:pt x="242" y="399"/>
                        </a:lnTo>
                        <a:lnTo>
                          <a:pt x="225" y="394"/>
                        </a:lnTo>
                        <a:lnTo>
                          <a:pt x="208" y="387"/>
                        </a:lnTo>
                        <a:lnTo>
                          <a:pt x="192" y="379"/>
                        </a:lnTo>
                        <a:lnTo>
                          <a:pt x="177" y="370"/>
                        </a:lnTo>
                        <a:lnTo>
                          <a:pt x="162" y="360"/>
                        </a:lnTo>
                        <a:lnTo>
                          <a:pt x="149" y="347"/>
                        </a:lnTo>
                        <a:lnTo>
                          <a:pt x="136" y="334"/>
                        </a:lnTo>
                        <a:lnTo>
                          <a:pt x="126" y="319"/>
                        </a:lnTo>
                        <a:lnTo>
                          <a:pt x="117" y="304"/>
                        </a:lnTo>
                        <a:lnTo>
                          <a:pt x="110" y="287"/>
                        </a:lnTo>
                        <a:lnTo>
                          <a:pt x="103" y="270"/>
                        </a:lnTo>
                        <a:lnTo>
                          <a:pt x="98" y="253"/>
                        </a:lnTo>
                        <a:lnTo>
                          <a:pt x="96" y="234"/>
                        </a:lnTo>
                        <a:lnTo>
                          <a:pt x="95"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05" name="Freeform 49"/>
                  <p:cNvSpPr>
                    <a:spLocks/>
                  </p:cNvSpPr>
                  <p:nvPr/>
                </p:nvSpPr>
                <p:spPr bwMode="auto">
                  <a:xfrm>
                    <a:off x="3621" y="1824"/>
                    <a:ext cx="196" cy="222"/>
                  </a:xfrm>
                  <a:custGeom>
                    <a:avLst/>
                    <a:gdLst>
                      <a:gd name="T0" fmla="*/ 11 w 393"/>
                      <a:gd name="T1" fmla="*/ 25 h 444"/>
                      <a:gd name="T2" fmla="*/ 12 w 393"/>
                      <a:gd name="T3" fmla="*/ 20 h 444"/>
                      <a:gd name="T4" fmla="*/ 14 w 393"/>
                      <a:gd name="T5" fmla="*/ 15 h 444"/>
                      <a:gd name="T6" fmla="*/ 17 w 393"/>
                      <a:gd name="T7" fmla="*/ 12 h 444"/>
                      <a:gd name="T8" fmla="*/ 20 w 393"/>
                      <a:gd name="T9" fmla="*/ 9 h 444"/>
                      <a:gd name="T10" fmla="*/ 24 w 393"/>
                      <a:gd name="T11" fmla="*/ 7 h 444"/>
                      <a:gd name="T12" fmla="*/ 28 w 393"/>
                      <a:gd name="T13" fmla="*/ 5 h 444"/>
                      <a:gd name="T14" fmla="*/ 32 w 393"/>
                      <a:gd name="T15" fmla="*/ 3 h 444"/>
                      <a:gd name="T16" fmla="*/ 36 w 393"/>
                      <a:gd name="T17" fmla="*/ 3 h 444"/>
                      <a:gd name="T18" fmla="*/ 38 w 393"/>
                      <a:gd name="T19" fmla="*/ 3 h 444"/>
                      <a:gd name="T20" fmla="*/ 40 w 393"/>
                      <a:gd name="T21" fmla="*/ 4 h 444"/>
                      <a:gd name="T22" fmla="*/ 42 w 393"/>
                      <a:gd name="T23" fmla="*/ 5 h 444"/>
                      <a:gd name="T24" fmla="*/ 41 w 393"/>
                      <a:gd name="T25" fmla="*/ 3 h 444"/>
                      <a:gd name="T26" fmla="*/ 38 w 393"/>
                      <a:gd name="T27" fmla="*/ 2 h 444"/>
                      <a:gd name="T28" fmla="*/ 34 w 393"/>
                      <a:gd name="T29" fmla="*/ 1 h 444"/>
                      <a:gd name="T30" fmla="*/ 29 w 393"/>
                      <a:gd name="T31" fmla="*/ 1 h 444"/>
                      <a:gd name="T32" fmla="*/ 24 w 393"/>
                      <a:gd name="T33" fmla="*/ 1 h 444"/>
                      <a:gd name="T34" fmla="*/ 19 w 393"/>
                      <a:gd name="T35" fmla="*/ 2 h 444"/>
                      <a:gd name="T36" fmla="*/ 14 w 393"/>
                      <a:gd name="T37" fmla="*/ 3 h 444"/>
                      <a:gd name="T38" fmla="*/ 10 w 393"/>
                      <a:gd name="T39" fmla="*/ 7 h 444"/>
                      <a:gd name="T40" fmla="*/ 6 w 393"/>
                      <a:gd name="T41" fmla="*/ 11 h 444"/>
                      <a:gd name="T42" fmla="*/ 3 w 393"/>
                      <a:gd name="T43" fmla="*/ 14 h 444"/>
                      <a:gd name="T44" fmla="*/ 1 w 393"/>
                      <a:gd name="T45" fmla="*/ 20 h 444"/>
                      <a:gd name="T46" fmla="*/ 0 w 393"/>
                      <a:gd name="T47" fmla="*/ 25 h 444"/>
                      <a:gd name="T48" fmla="*/ 0 w 393"/>
                      <a:gd name="T49" fmla="*/ 30 h 444"/>
                      <a:gd name="T50" fmla="*/ 1 w 393"/>
                      <a:gd name="T51" fmla="*/ 36 h 444"/>
                      <a:gd name="T52" fmla="*/ 3 w 393"/>
                      <a:gd name="T53" fmla="*/ 41 h 444"/>
                      <a:gd name="T54" fmla="*/ 6 w 393"/>
                      <a:gd name="T55" fmla="*/ 46 h 444"/>
                      <a:gd name="T56" fmla="*/ 10 w 393"/>
                      <a:gd name="T57" fmla="*/ 50 h 444"/>
                      <a:gd name="T58" fmla="*/ 14 w 393"/>
                      <a:gd name="T59" fmla="*/ 53 h 444"/>
                      <a:gd name="T60" fmla="*/ 19 w 393"/>
                      <a:gd name="T61" fmla="*/ 55 h 444"/>
                      <a:gd name="T62" fmla="*/ 24 w 393"/>
                      <a:gd name="T63" fmla="*/ 56 h 444"/>
                      <a:gd name="T64" fmla="*/ 30 w 393"/>
                      <a:gd name="T65" fmla="*/ 56 h 444"/>
                      <a:gd name="T66" fmla="*/ 36 w 393"/>
                      <a:gd name="T67" fmla="*/ 54 h 444"/>
                      <a:gd name="T68" fmla="*/ 42 w 393"/>
                      <a:gd name="T69" fmla="*/ 52 h 444"/>
                      <a:gd name="T70" fmla="*/ 47 w 393"/>
                      <a:gd name="T71" fmla="*/ 48 h 444"/>
                      <a:gd name="T72" fmla="*/ 47 w 393"/>
                      <a:gd name="T73" fmla="*/ 47 h 444"/>
                      <a:gd name="T74" fmla="*/ 44 w 393"/>
                      <a:gd name="T75" fmla="*/ 49 h 444"/>
                      <a:gd name="T76" fmla="*/ 40 w 393"/>
                      <a:gd name="T77" fmla="*/ 50 h 444"/>
                      <a:gd name="T78" fmla="*/ 37 w 393"/>
                      <a:gd name="T79" fmla="*/ 50 h 444"/>
                      <a:gd name="T80" fmla="*/ 32 w 393"/>
                      <a:gd name="T81" fmla="*/ 50 h 444"/>
                      <a:gd name="T82" fmla="*/ 28 w 393"/>
                      <a:gd name="T83" fmla="*/ 50 h 444"/>
                      <a:gd name="T84" fmla="*/ 24 w 393"/>
                      <a:gd name="T85" fmla="*/ 48 h 444"/>
                      <a:gd name="T86" fmla="*/ 20 w 393"/>
                      <a:gd name="T87" fmla="*/ 45 h 444"/>
                      <a:gd name="T88" fmla="*/ 17 w 393"/>
                      <a:gd name="T89" fmla="*/ 42 h 444"/>
                      <a:gd name="T90" fmla="*/ 14 w 393"/>
                      <a:gd name="T91" fmla="*/ 38 h 444"/>
                      <a:gd name="T92" fmla="*/ 12 w 393"/>
                      <a:gd name="T93" fmla="*/ 34 h 444"/>
                      <a:gd name="T94" fmla="*/ 11 w 393"/>
                      <a:gd name="T95" fmla="*/ 29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44"/>
                      <a:gd name="T146" fmla="*/ 393 w 393"/>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44">
                        <a:moveTo>
                          <a:pt x="94" y="214"/>
                        </a:moveTo>
                        <a:lnTo>
                          <a:pt x="95" y="195"/>
                        </a:lnTo>
                        <a:lnTo>
                          <a:pt x="98" y="176"/>
                        </a:lnTo>
                        <a:lnTo>
                          <a:pt x="102" y="159"/>
                        </a:lnTo>
                        <a:lnTo>
                          <a:pt x="109" y="142"/>
                        </a:lnTo>
                        <a:lnTo>
                          <a:pt x="116" y="126"/>
                        </a:lnTo>
                        <a:lnTo>
                          <a:pt x="126" y="109"/>
                        </a:lnTo>
                        <a:lnTo>
                          <a:pt x="137" y="96"/>
                        </a:lnTo>
                        <a:lnTo>
                          <a:pt x="148" y="82"/>
                        </a:lnTo>
                        <a:lnTo>
                          <a:pt x="162" y="70"/>
                        </a:lnTo>
                        <a:lnTo>
                          <a:pt x="176" y="60"/>
                        </a:lnTo>
                        <a:lnTo>
                          <a:pt x="192" y="50"/>
                        </a:lnTo>
                        <a:lnTo>
                          <a:pt x="208" y="43"/>
                        </a:lnTo>
                        <a:lnTo>
                          <a:pt x="226" y="36"/>
                        </a:lnTo>
                        <a:lnTo>
                          <a:pt x="243" y="31"/>
                        </a:lnTo>
                        <a:lnTo>
                          <a:pt x="261" y="29"/>
                        </a:lnTo>
                        <a:lnTo>
                          <a:pt x="281" y="28"/>
                        </a:lnTo>
                        <a:lnTo>
                          <a:pt x="290" y="28"/>
                        </a:lnTo>
                        <a:lnTo>
                          <a:pt x="299" y="29"/>
                        </a:lnTo>
                        <a:lnTo>
                          <a:pt x="307" y="30"/>
                        </a:lnTo>
                        <a:lnTo>
                          <a:pt x="317" y="31"/>
                        </a:lnTo>
                        <a:lnTo>
                          <a:pt x="325" y="32"/>
                        </a:lnTo>
                        <a:lnTo>
                          <a:pt x="333" y="35"/>
                        </a:lnTo>
                        <a:lnTo>
                          <a:pt x="341" y="38"/>
                        </a:lnTo>
                        <a:lnTo>
                          <a:pt x="349" y="40"/>
                        </a:lnTo>
                        <a:lnTo>
                          <a:pt x="335" y="31"/>
                        </a:lnTo>
                        <a:lnTo>
                          <a:pt x="321" y="23"/>
                        </a:lnTo>
                        <a:lnTo>
                          <a:pt x="305" y="16"/>
                        </a:lnTo>
                        <a:lnTo>
                          <a:pt x="290" y="10"/>
                        </a:lnTo>
                        <a:lnTo>
                          <a:pt x="274" y="6"/>
                        </a:lnTo>
                        <a:lnTo>
                          <a:pt x="257" y="2"/>
                        </a:lnTo>
                        <a:lnTo>
                          <a:pt x="239" y="1"/>
                        </a:lnTo>
                        <a:lnTo>
                          <a:pt x="222" y="0"/>
                        </a:lnTo>
                        <a:lnTo>
                          <a:pt x="199" y="1"/>
                        </a:lnTo>
                        <a:lnTo>
                          <a:pt x="177" y="5"/>
                        </a:lnTo>
                        <a:lnTo>
                          <a:pt x="155" y="10"/>
                        </a:lnTo>
                        <a:lnTo>
                          <a:pt x="136" y="17"/>
                        </a:lnTo>
                        <a:lnTo>
                          <a:pt x="116" y="27"/>
                        </a:lnTo>
                        <a:lnTo>
                          <a:pt x="98" y="38"/>
                        </a:lnTo>
                        <a:lnTo>
                          <a:pt x="80" y="51"/>
                        </a:lnTo>
                        <a:lnTo>
                          <a:pt x="64" y="65"/>
                        </a:lnTo>
                        <a:lnTo>
                          <a:pt x="50" y="81"/>
                        </a:lnTo>
                        <a:lnTo>
                          <a:pt x="38" y="98"/>
                        </a:lnTo>
                        <a:lnTo>
                          <a:pt x="26" y="116"/>
                        </a:lnTo>
                        <a:lnTo>
                          <a:pt x="17" y="136"/>
                        </a:lnTo>
                        <a:lnTo>
                          <a:pt x="10" y="156"/>
                        </a:lnTo>
                        <a:lnTo>
                          <a:pt x="4" y="177"/>
                        </a:lnTo>
                        <a:lnTo>
                          <a:pt x="1" y="199"/>
                        </a:lnTo>
                        <a:lnTo>
                          <a:pt x="0" y="222"/>
                        </a:lnTo>
                        <a:lnTo>
                          <a:pt x="1" y="245"/>
                        </a:lnTo>
                        <a:lnTo>
                          <a:pt x="4" y="267"/>
                        </a:lnTo>
                        <a:lnTo>
                          <a:pt x="10" y="288"/>
                        </a:lnTo>
                        <a:lnTo>
                          <a:pt x="17" y="309"/>
                        </a:lnTo>
                        <a:lnTo>
                          <a:pt x="26" y="328"/>
                        </a:lnTo>
                        <a:lnTo>
                          <a:pt x="38" y="346"/>
                        </a:lnTo>
                        <a:lnTo>
                          <a:pt x="50" y="363"/>
                        </a:lnTo>
                        <a:lnTo>
                          <a:pt x="64" y="379"/>
                        </a:lnTo>
                        <a:lnTo>
                          <a:pt x="80" y="393"/>
                        </a:lnTo>
                        <a:lnTo>
                          <a:pt x="98" y="406"/>
                        </a:lnTo>
                        <a:lnTo>
                          <a:pt x="116" y="417"/>
                        </a:lnTo>
                        <a:lnTo>
                          <a:pt x="136" y="426"/>
                        </a:lnTo>
                        <a:lnTo>
                          <a:pt x="155" y="433"/>
                        </a:lnTo>
                        <a:lnTo>
                          <a:pt x="177" y="439"/>
                        </a:lnTo>
                        <a:lnTo>
                          <a:pt x="199" y="442"/>
                        </a:lnTo>
                        <a:lnTo>
                          <a:pt x="222" y="444"/>
                        </a:lnTo>
                        <a:lnTo>
                          <a:pt x="247" y="442"/>
                        </a:lnTo>
                        <a:lnTo>
                          <a:pt x="272" y="438"/>
                        </a:lnTo>
                        <a:lnTo>
                          <a:pt x="295" y="431"/>
                        </a:lnTo>
                        <a:lnTo>
                          <a:pt x="318" y="422"/>
                        </a:lnTo>
                        <a:lnTo>
                          <a:pt x="338" y="410"/>
                        </a:lnTo>
                        <a:lnTo>
                          <a:pt x="358" y="396"/>
                        </a:lnTo>
                        <a:lnTo>
                          <a:pt x="377" y="381"/>
                        </a:lnTo>
                        <a:lnTo>
                          <a:pt x="393" y="364"/>
                        </a:lnTo>
                        <a:lnTo>
                          <a:pt x="381" y="372"/>
                        </a:lnTo>
                        <a:lnTo>
                          <a:pt x="368" y="379"/>
                        </a:lnTo>
                        <a:lnTo>
                          <a:pt x="355" y="386"/>
                        </a:lnTo>
                        <a:lnTo>
                          <a:pt x="341" y="391"/>
                        </a:lnTo>
                        <a:lnTo>
                          <a:pt x="326" y="395"/>
                        </a:lnTo>
                        <a:lnTo>
                          <a:pt x="312" y="399"/>
                        </a:lnTo>
                        <a:lnTo>
                          <a:pt x="296" y="400"/>
                        </a:lnTo>
                        <a:lnTo>
                          <a:pt x="281" y="401"/>
                        </a:lnTo>
                        <a:lnTo>
                          <a:pt x="261" y="400"/>
                        </a:lnTo>
                        <a:lnTo>
                          <a:pt x="243" y="398"/>
                        </a:lnTo>
                        <a:lnTo>
                          <a:pt x="226" y="393"/>
                        </a:lnTo>
                        <a:lnTo>
                          <a:pt x="208" y="386"/>
                        </a:lnTo>
                        <a:lnTo>
                          <a:pt x="192" y="379"/>
                        </a:lnTo>
                        <a:lnTo>
                          <a:pt x="176" y="369"/>
                        </a:lnTo>
                        <a:lnTo>
                          <a:pt x="162" y="358"/>
                        </a:lnTo>
                        <a:lnTo>
                          <a:pt x="148" y="347"/>
                        </a:lnTo>
                        <a:lnTo>
                          <a:pt x="137" y="333"/>
                        </a:lnTo>
                        <a:lnTo>
                          <a:pt x="126" y="319"/>
                        </a:lnTo>
                        <a:lnTo>
                          <a:pt x="116" y="303"/>
                        </a:lnTo>
                        <a:lnTo>
                          <a:pt x="109" y="287"/>
                        </a:lnTo>
                        <a:lnTo>
                          <a:pt x="102" y="270"/>
                        </a:lnTo>
                        <a:lnTo>
                          <a:pt x="98" y="252"/>
                        </a:lnTo>
                        <a:lnTo>
                          <a:pt x="95" y="234"/>
                        </a:lnTo>
                        <a:lnTo>
                          <a:pt x="94"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06" name="Freeform 50"/>
                  <p:cNvSpPr>
                    <a:spLocks/>
                  </p:cNvSpPr>
                  <p:nvPr/>
                </p:nvSpPr>
                <p:spPr bwMode="auto">
                  <a:xfrm>
                    <a:off x="3394" y="2010"/>
                    <a:ext cx="197" cy="221"/>
                  </a:xfrm>
                  <a:custGeom>
                    <a:avLst/>
                    <a:gdLst>
                      <a:gd name="T0" fmla="*/ 12 w 393"/>
                      <a:gd name="T1" fmla="*/ 24 h 444"/>
                      <a:gd name="T2" fmla="*/ 13 w 393"/>
                      <a:gd name="T3" fmla="*/ 19 h 444"/>
                      <a:gd name="T4" fmla="*/ 15 w 393"/>
                      <a:gd name="T5" fmla="*/ 15 h 444"/>
                      <a:gd name="T6" fmla="*/ 18 w 393"/>
                      <a:gd name="T7" fmla="*/ 11 h 444"/>
                      <a:gd name="T8" fmla="*/ 21 w 393"/>
                      <a:gd name="T9" fmla="*/ 8 h 444"/>
                      <a:gd name="T10" fmla="*/ 24 w 393"/>
                      <a:gd name="T11" fmla="*/ 6 h 444"/>
                      <a:gd name="T12" fmla="*/ 29 w 393"/>
                      <a:gd name="T13" fmla="*/ 4 h 444"/>
                      <a:gd name="T14" fmla="*/ 33 w 393"/>
                      <a:gd name="T15" fmla="*/ 3 h 444"/>
                      <a:gd name="T16" fmla="*/ 37 w 393"/>
                      <a:gd name="T17" fmla="*/ 3 h 444"/>
                      <a:gd name="T18" fmla="*/ 39 w 393"/>
                      <a:gd name="T19" fmla="*/ 3 h 444"/>
                      <a:gd name="T20" fmla="*/ 41 w 393"/>
                      <a:gd name="T21" fmla="*/ 4 h 444"/>
                      <a:gd name="T22" fmla="*/ 43 w 393"/>
                      <a:gd name="T23" fmla="*/ 4 h 444"/>
                      <a:gd name="T24" fmla="*/ 42 w 393"/>
                      <a:gd name="T25" fmla="*/ 3 h 444"/>
                      <a:gd name="T26" fmla="*/ 39 w 393"/>
                      <a:gd name="T27" fmla="*/ 2 h 444"/>
                      <a:gd name="T28" fmla="*/ 35 w 393"/>
                      <a:gd name="T29" fmla="*/ 0 h 444"/>
                      <a:gd name="T30" fmla="*/ 30 w 393"/>
                      <a:gd name="T31" fmla="*/ 0 h 444"/>
                      <a:gd name="T32" fmla="*/ 25 w 393"/>
                      <a:gd name="T33" fmla="*/ 0 h 444"/>
                      <a:gd name="T34" fmla="*/ 20 w 393"/>
                      <a:gd name="T35" fmla="*/ 1 h 444"/>
                      <a:gd name="T36" fmla="*/ 15 w 393"/>
                      <a:gd name="T37" fmla="*/ 3 h 444"/>
                      <a:gd name="T38" fmla="*/ 10 w 393"/>
                      <a:gd name="T39" fmla="*/ 6 h 444"/>
                      <a:gd name="T40" fmla="*/ 7 w 393"/>
                      <a:gd name="T41" fmla="*/ 10 h 444"/>
                      <a:gd name="T42" fmla="*/ 4 w 393"/>
                      <a:gd name="T43" fmla="*/ 14 h 444"/>
                      <a:gd name="T44" fmla="*/ 2 w 393"/>
                      <a:gd name="T45" fmla="*/ 19 h 444"/>
                      <a:gd name="T46" fmla="*/ 1 w 393"/>
                      <a:gd name="T47" fmla="*/ 24 h 444"/>
                      <a:gd name="T48" fmla="*/ 1 w 393"/>
                      <a:gd name="T49" fmla="*/ 30 h 444"/>
                      <a:gd name="T50" fmla="*/ 2 w 393"/>
                      <a:gd name="T51" fmla="*/ 35 h 444"/>
                      <a:gd name="T52" fmla="*/ 4 w 393"/>
                      <a:gd name="T53" fmla="*/ 40 h 444"/>
                      <a:gd name="T54" fmla="*/ 7 w 393"/>
                      <a:gd name="T55" fmla="*/ 45 h 444"/>
                      <a:gd name="T56" fmla="*/ 10 w 393"/>
                      <a:gd name="T57" fmla="*/ 49 h 444"/>
                      <a:gd name="T58" fmla="*/ 15 w 393"/>
                      <a:gd name="T59" fmla="*/ 52 h 444"/>
                      <a:gd name="T60" fmla="*/ 20 w 393"/>
                      <a:gd name="T61" fmla="*/ 54 h 444"/>
                      <a:gd name="T62" fmla="*/ 25 w 393"/>
                      <a:gd name="T63" fmla="*/ 55 h 444"/>
                      <a:gd name="T64" fmla="*/ 31 w 393"/>
                      <a:gd name="T65" fmla="*/ 55 h 444"/>
                      <a:gd name="T66" fmla="*/ 37 w 393"/>
                      <a:gd name="T67" fmla="*/ 53 h 444"/>
                      <a:gd name="T68" fmla="*/ 43 w 393"/>
                      <a:gd name="T69" fmla="*/ 51 h 444"/>
                      <a:gd name="T70" fmla="*/ 48 w 393"/>
                      <a:gd name="T71" fmla="*/ 47 h 444"/>
                      <a:gd name="T72" fmla="*/ 48 w 393"/>
                      <a:gd name="T73" fmla="*/ 46 h 444"/>
                      <a:gd name="T74" fmla="*/ 45 w 393"/>
                      <a:gd name="T75" fmla="*/ 48 h 444"/>
                      <a:gd name="T76" fmla="*/ 41 w 393"/>
                      <a:gd name="T77" fmla="*/ 49 h 444"/>
                      <a:gd name="T78" fmla="*/ 37 w 393"/>
                      <a:gd name="T79" fmla="*/ 49 h 444"/>
                      <a:gd name="T80" fmla="*/ 33 w 393"/>
                      <a:gd name="T81" fmla="*/ 49 h 444"/>
                      <a:gd name="T82" fmla="*/ 29 w 393"/>
                      <a:gd name="T83" fmla="*/ 49 h 444"/>
                      <a:gd name="T84" fmla="*/ 24 w 393"/>
                      <a:gd name="T85" fmla="*/ 47 h 444"/>
                      <a:gd name="T86" fmla="*/ 21 w 393"/>
                      <a:gd name="T87" fmla="*/ 44 h 444"/>
                      <a:gd name="T88" fmla="*/ 18 w 393"/>
                      <a:gd name="T89" fmla="*/ 41 h 444"/>
                      <a:gd name="T90" fmla="*/ 15 w 393"/>
                      <a:gd name="T91" fmla="*/ 37 h 444"/>
                      <a:gd name="T92" fmla="*/ 13 w 393"/>
                      <a:gd name="T93" fmla="*/ 33 h 444"/>
                      <a:gd name="T94" fmla="*/ 12 w 393"/>
                      <a:gd name="T95" fmla="*/ 29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44"/>
                      <a:gd name="T146" fmla="*/ 393 w 393"/>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44">
                        <a:moveTo>
                          <a:pt x="94" y="214"/>
                        </a:moveTo>
                        <a:lnTo>
                          <a:pt x="95" y="195"/>
                        </a:lnTo>
                        <a:lnTo>
                          <a:pt x="98" y="176"/>
                        </a:lnTo>
                        <a:lnTo>
                          <a:pt x="102" y="159"/>
                        </a:lnTo>
                        <a:lnTo>
                          <a:pt x="109" y="142"/>
                        </a:lnTo>
                        <a:lnTo>
                          <a:pt x="116" y="124"/>
                        </a:lnTo>
                        <a:lnTo>
                          <a:pt x="127" y="109"/>
                        </a:lnTo>
                        <a:lnTo>
                          <a:pt x="137" y="94"/>
                        </a:lnTo>
                        <a:lnTo>
                          <a:pt x="148" y="82"/>
                        </a:lnTo>
                        <a:lnTo>
                          <a:pt x="162" y="69"/>
                        </a:lnTo>
                        <a:lnTo>
                          <a:pt x="176" y="59"/>
                        </a:lnTo>
                        <a:lnTo>
                          <a:pt x="192" y="50"/>
                        </a:lnTo>
                        <a:lnTo>
                          <a:pt x="208" y="41"/>
                        </a:lnTo>
                        <a:lnTo>
                          <a:pt x="226" y="35"/>
                        </a:lnTo>
                        <a:lnTo>
                          <a:pt x="243" y="30"/>
                        </a:lnTo>
                        <a:lnTo>
                          <a:pt x="261" y="28"/>
                        </a:lnTo>
                        <a:lnTo>
                          <a:pt x="281" y="27"/>
                        </a:lnTo>
                        <a:lnTo>
                          <a:pt x="290" y="27"/>
                        </a:lnTo>
                        <a:lnTo>
                          <a:pt x="299" y="28"/>
                        </a:lnTo>
                        <a:lnTo>
                          <a:pt x="307" y="29"/>
                        </a:lnTo>
                        <a:lnTo>
                          <a:pt x="317" y="30"/>
                        </a:lnTo>
                        <a:lnTo>
                          <a:pt x="325" y="32"/>
                        </a:lnTo>
                        <a:lnTo>
                          <a:pt x="333" y="35"/>
                        </a:lnTo>
                        <a:lnTo>
                          <a:pt x="341" y="37"/>
                        </a:lnTo>
                        <a:lnTo>
                          <a:pt x="349" y="40"/>
                        </a:lnTo>
                        <a:lnTo>
                          <a:pt x="335" y="31"/>
                        </a:lnTo>
                        <a:lnTo>
                          <a:pt x="321" y="23"/>
                        </a:lnTo>
                        <a:lnTo>
                          <a:pt x="305" y="16"/>
                        </a:lnTo>
                        <a:lnTo>
                          <a:pt x="290" y="10"/>
                        </a:lnTo>
                        <a:lnTo>
                          <a:pt x="274" y="6"/>
                        </a:lnTo>
                        <a:lnTo>
                          <a:pt x="257" y="2"/>
                        </a:lnTo>
                        <a:lnTo>
                          <a:pt x="239" y="1"/>
                        </a:lnTo>
                        <a:lnTo>
                          <a:pt x="222" y="0"/>
                        </a:lnTo>
                        <a:lnTo>
                          <a:pt x="199" y="1"/>
                        </a:lnTo>
                        <a:lnTo>
                          <a:pt x="177" y="5"/>
                        </a:lnTo>
                        <a:lnTo>
                          <a:pt x="155" y="10"/>
                        </a:lnTo>
                        <a:lnTo>
                          <a:pt x="136" y="17"/>
                        </a:lnTo>
                        <a:lnTo>
                          <a:pt x="116" y="27"/>
                        </a:lnTo>
                        <a:lnTo>
                          <a:pt x="98" y="38"/>
                        </a:lnTo>
                        <a:lnTo>
                          <a:pt x="80" y="51"/>
                        </a:lnTo>
                        <a:lnTo>
                          <a:pt x="64" y="65"/>
                        </a:lnTo>
                        <a:lnTo>
                          <a:pt x="50" y="81"/>
                        </a:lnTo>
                        <a:lnTo>
                          <a:pt x="38" y="98"/>
                        </a:lnTo>
                        <a:lnTo>
                          <a:pt x="26" y="116"/>
                        </a:lnTo>
                        <a:lnTo>
                          <a:pt x="17" y="136"/>
                        </a:lnTo>
                        <a:lnTo>
                          <a:pt x="10" y="156"/>
                        </a:lnTo>
                        <a:lnTo>
                          <a:pt x="4" y="177"/>
                        </a:lnTo>
                        <a:lnTo>
                          <a:pt x="1" y="199"/>
                        </a:lnTo>
                        <a:lnTo>
                          <a:pt x="0" y="222"/>
                        </a:lnTo>
                        <a:lnTo>
                          <a:pt x="1" y="245"/>
                        </a:lnTo>
                        <a:lnTo>
                          <a:pt x="4" y="267"/>
                        </a:lnTo>
                        <a:lnTo>
                          <a:pt x="10" y="288"/>
                        </a:lnTo>
                        <a:lnTo>
                          <a:pt x="17" y="309"/>
                        </a:lnTo>
                        <a:lnTo>
                          <a:pt x="26" y="328"/>
                        </a:lnTo>
                        <a:lnTo>
                          <a:pt x="38" y="346"/>
                        </a:lnTo>
                        <a:lnTo>
                          <a:pt x="50" y="363"/>
                        </a:lnTo>
                        <a:lnTo>
                          <a:pt x="64" y="379"/>
                        </a:lnTo>
                        <a:lnTo>
                          <a:pt x="80" y="393"/>
                        </a:lnTo>
                        <a:lnTo>
                          <a:pt x="98" y="406"/>
                        </a:lnTo>
                        <a:lnTo>
                          <a:pt x="116" y="417"/>
                        </a:lnTo>
                        <a:lnTo>
                          <a:pt x="136" y="426"/>
                        </a:lnTo>
                        <a:lnTo>
                          <a:pt x="155" y="433"/>
                        </a:lnTo>
                        <a:lnTo>
                          <a:pt x="177" y="439"/>
                        </a:lnTo>
                        <a:lnTo>
                          <a:pt x="199" y="442"/>
                        </a:lnTo>
                        <a:lnTo>
                          <a:pt x="222" y="444"/>
                        </a:lnTo>
                        <a:lnTo>
                          <a:pt x="248" y="442"/>
                        </a:lnTo>
                        <a:lnTo>
                          <a:pt x="272" y="438"/>
                        </a:lnTo>
                        <a:lnTo>
                          <a:pt x="296" y="431"/>
                        </a:lnTo>
                        <a:lnTo>
                          <a:pt x="318" y="422"/>
                        </a:lnTo>
                        <a:lnTo>
                          <a:pt x="339" y="410"/>
                        </a:lnTo>
                        <a:lnTo>
                          <a:pt x="358" y="396"/>
                        </a:lnTo>
                        <a:lnTo>
                          <a:pt x="377" y="381"/>
                        </a:lnTo>
                        <a:lnTo>
                          <a:pt x="393" y="364"/>
                        </a:lnTo>
                        <a:lnTo>
                          <a:pt x="381" y="372"/>
                        </a:lnTo>
                        <a:lnTo>
                          <a:pt x="369" y="379"/>
                        </a:lnTo>
                        <a:lnTo>
                          <a:pt x="355" y="386"/>
                        </a:lnTo>
                        <a:lnTo>
                          <a:pt x="341" y="391"/>
                        </a:lnTo>
                        <a:lnTo>
                          <a:pt x="326" y="395"/>
                        </a:lnTo>
                        <a:lnTo>
                          <a:pt x="312" y="399"/>
                        </a:lnTo>
                        <a:lnTo>
                          <a:pt x="296" y="400"/>
                        </a:lnTo>
                        <a:lnTo>
                          <a:pt x="281" y="401"/>
                        </a:lnTo>
                        <a:lnTo>
                          <a:pt x="261" y="400"/>
                        </a:lnTo>
                        <a:lnTo>
                          <a:pt x="243" y="398"/>
                        </a:lnTo>
                        <a:lnTo>
                          <a:pt x="226" y="393"/>
                        </a:lnTo>
                        <a:lnTo>
                          <a:pt x="208" y="386"/>
                        </a:lnTo>
                        <a:lnTo>
                          <a:pt x="192" y="378"/>
                        </a:lnTo>
                        <a:lnTo>
                          <a:pt x="176" y="369"/>
                        </a:lnTo>
                        <a:lnTo>
                          <a:pt x="162" y="358"/>
                        </a:lnTo>
                        <a:lnTo>
                          <a:pt x="148" y="346"/>
                        </a:lnTo>
                        <a:lnTo>
                          <a:pt x="137" y="333"/>
                        </a:lnTo>
                        <a:lnTo>
                          <a:pt x="127" y="318"/>
                        </a:lnTo>
                        <a:lnTo>
                          <a:pt x="116" y="303"/>
                        </a:lnTo>
                        <a:lnTo>
                          <a:pt x="109" y="287"/>
                        </a:lnTo>
                        <a:lnTo>
                          <a:pt x="102" y="270"/>
                        </a:lnTo>
                        <a:lnTo>
                          <a:pt x="98" y="252"/>
                        </a:lnTo>
                        <a:lnTo>
                          <a:pt x="95" y="233"/>
                        </a:lnTo>
                        <a:lnTo>
                          <a:pt x="94"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07" name="Freeform 51"/>
                  <p:cNvSpPr>
                    <a:spLocks/>
                  </p:cNvSpPr>
                  <p:nvPr/>
                </p:nvSpPr>
                <p:spPr bwMode="auto">
                  <a:xfrm>
                    <a:off x="3209" y="2200"/>
                    <a:ext cx="196" cy="221"/>
                  </a:xfrm>
                  <a:custGeom>
                    <a:avLst/>
                    <a:gdLst>
                      <a:gd name="T0" fmla="*/ 12 w 391"/>
                      <a:gd name="T1" fmla="*/ 24 h 443"/>
                      <a:gd name="T2" fmla="*/ 13 w 391"/>
                      <a:gd name="T3" fmla="*/ 19 h 443"/>
                      <a:gd name="T4" fmla="*/ 15 w 391"/>
                      <a:gd name="T5" fmla="*/ 15 h 443"/>
                      <a:gd name="T6" fmla="*/ 17 w 391"/>
                      <a:gd name="T7" fmla="*/ 11 h 443"/>
                      <a:gd name="T8" fmla="*/ 21 w 391"/>
                      <a:gd name="T9" fmla="*/ 8 h 443"/>
                      <a:gd name="T10" fmla="*/ 24 w 391"/>
                      <a:gd name="T11" fmla="*/ 6 h 443"/>
                      <a:gd name="T12" fmla="*/ 29 w 391"/>
                      <a:gd name="T13" fmla="*/ 4 h 443"/>
                      <a:gd name="T14" fmla="*/ 33 w 391"/>
                      <a:gd name="T15" fmla="*/ 3 h 443"/>
                      <a:gd name="T16" fmla="*/ 37 w 391"/>
                      <a:gd name="T17" fmla="*/ 3 h 443"/>
                      <a:gd name="T18" fmla="*/ 39 w 391"/>
                      <a:gd name="T19" fmla="*/ 3 h 443"/>
                      <a:gd name="T20" fmla="*/ 41 w 391"/>
                      <a:gd name="T21" fmla="*/ 4 h 443"/>
                      <a:gd name="T22" fmla="*/ 43 w 391"/>
                      <a:gd name="T23" fmla="*/ 4 h 443"/>
                      <a:gd name="T24" fmla="*/ 42 w 391"/>
                      <a:gd name="T25" fmla="*/ 3 h 443"/>
                      <a:gd name="T26" fmla="*/ 38 w 391"/>
                      <a:gd name="T27" fmla="*/ 2 h 443"/>
                      <a:gd name="T28" fmla="*/ 34 w 391"/>
                      <a:gd name="T29" fmla="*/ 0 h 443"/>
                      <a:gd name="T30" fmla="*/ 30 w 391"/>
                      <a:gd name="T31" fmla="*/ 0 h 443"/>
                      <a:gd name="T32" fmla="*/ 25 w 391"/>
                      <a:gd name="T33" fmla="*/ 0 h 443"/>
                      <a:gd name="T34" fmla="*/ 20 w 391"/>
                      <a:gd name="T35" fmla="*/ 1 h 443"/>
                      <a:gd name="T36" fmla="*/ 15 w 391"/>
                      <a:gd name="T37" fmla="*/ 3 h 443"/>
                      <a:gd name="T38" fmla="*/ 10 w 391"/>
                      <a:gd name="T39" fmla="*/ 6 h 443"/>
                      <a:gd name="T40" fmla="*/ 7 w 391"/>
                      <a:gd name="T41" fmla="*/ 10 h 443"/>
                      <a:gd name="T42" fmla="*/ 4 w 391"/>
                      <a:gd name="T43" fmla="*/ 14 h 443"/>
                      <a:gd name="T44" fmla="*/ 2 w 391"/>
                      <a:gd name="T45" fmla="*/ 19 h 443"/>
                      <a:gd name="T46" fmla="*/ 1 w 391"/>
                      <a:gd name="T47" fmla="*/ 24 h 443"/>
                      <a:gd name="T48" fmla="*/ 1 w 391"/>
                      <a:gd name="T49" fmla="*/ 30 h 443"/>
                      <a:gd name="T50" fmla="*/ 2 w 391"/>
                      <a:gd name="T51" fmla="*/ 35 h 443"/>
                      <a:gd name="T52" fmla="*/ 4 w 391"/>
                      <a:gd name="T53" fmla="*/ 40 h 443"/>
                      <a:gd name="T54" fmla="*/ 7 w 391"/>
                      <a:gd name="T55" fmla="*/ 45 h 443"/>
                      <a:gd name="T56" fmla="*/ 10 w 391"/>
                      <a:gd name="T57" fmla="*/ 49 h 443"/>
                      <a:gd name="T58" fmla="*/ 15 w 391"/>
                      <a:gd name="T59" fmla="*/ 52 h 443"/>
                      <a:gd name="T60" fmla="*/ 20 w 391"/>
                      <a:gd name="T61" fmla="*/ 54 h 443"/>
                      <a:gd name="T62" fmla="*/ 25 w 391"/>
                      <a:gd name="T63" fmla="*/ 55 h 443"/>
                      <a:gd name="T64" fmla="*/ 31 w 391"/>
                      <a:gd name="T65" fmla="*/ 55 h 443"/>
                      <a:gd name="T66" fmla="*/ 37 w 391"/>
                      <a:gd name="T67" fmla="*/ 53 h 443"/>
                      <a:gd name="T68" fmla="*/ 43 w 391"/>
                      <a:gd name="T69" fmla="*/ 51 h 443"/>
                      <a:gd name="T70" fmla="*/ 47 w 391"/>
                      <a:gd name="T71" fmla="*/ 47 h 443"/>
                      <a:gd name="T72" fmla="*/ 48 w 391"/>
                      <a:gd name="T73" fmla="*/ 46 h 443"/>
                      <a:gd name="T74" fmla="*/ 44 w 391"/>
                      <a:gd name="T75" fmla="*/ 48 h 443"/>
                      <a:gd name="T76" fmla="*/ 41 w 391"/>
                      <a:gd name="T77" fmla="*/ 49 h 443"/>
                      <a:gd name="T78" fmla="*/ 37 w 391"/>
                      <a:gd name="T79" fmla="*/ 49 h 443"/>
                      <a:gd name="T80" fmla="*/ 33 w 391"/>
                      <a:gd name="T81" fmla="*/ 49 h 443"/>
                      <a:gd name="T82" fmla="*/ 29 w 391"/>
                      <a:gd name="T83" fmla="*/ 49 h 443"/>
                      <a:gd name="T84" fmla="*/ 24 w 391"/>
                      <a:gd name="T85" fmla="*/ 47 h 443"/>
                      <a:gd name="T86" fmla="*/ 21 w 391"/>
                      <a:gd name="T87" fmla="*/ 44 h 443"/>
                      <a:gd name="T88" fmla="*/ 17 w 391"/>
                      <a:gd name="T89" fmla="*/ 41 h 443"/>
                      <a:gd name="T90" fmla="*/ 15 w 391"/>
                      <a:gd name="T91" fmla="*/ 37 h 443"/>
                      <a:gd name="T92" fmla="*/ 13 w 391"/>
                      <a:gd name="T93" fmla="*/ 33 h 443"/>
                      <a:gd name="T94" fmla="*/ 12 w 391"/>
                      <a:gd name="T95" fmla="*/ 29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443"/>
                      <a:gd name="T146" fmla="*/ 391 w 391"/>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443">
                        <a:moveTo>
                          <a:pt x="93" y="215"/>
                        </a:moveTo>
                        <a:lnTo>
                          <a:pt x="94" y="195"/>
                        </a:lnTo>
                        <a:lnTo>
                          <a:pt x="97" y="177"/>
                        </a:lnTo>
                        <a:lnTo>
                          <a:pt x="101" y="159"/>
                        </a:lnTo>
                        <a:lnTo>
                          <a:pt x="108" y="142"/>
                        </a:lnTo>
                        <a:lnTo>
                          <a:pt x="115" y="125"/>
                        </a:lnTo>
                        <a:lnTo>
                          <a:pt x="125" y="110"/>
                        </a:lnTo>
                        <a:lnTo>
                          <a:pt x="136" y="95"/>
                        </a:lnTo>
                        <a:lnTo>
                          <a:pt x="147" y="82"/>
                        </a:lnTo>
                        <a:lnTo>
                          <a:pt x="161" y="69"/>
                        </a:lnTo>
                        <a:lnTo>
                          <a:pt x="175" y="59"/>
                        </a:lnTo>
                        <a:lnTo>
                          <a:pt x="191" y="50"/>
                        </a:lnTo>
                        <a:lnTo>
                          <a:pt x="207" y="42"/>
                        </a:lnTo>
                        <a:lnTo>
                          <a:pt x="225" y="35"/>
                        </a:lnTo>
                        <a:lnTo>
                          <a:pt x="242" y="30"/>
                        </a:lnTo>
                        <a:lnTo>
                          <a:pt x="260" y="28"/>
                        </a:lnTo>
                        <a:lnTo>
                          <a:pt x="280" y="27"/>
                        </a:lnTo>
                        <a:lnTo>
                          <a:pt x="289" y="27"/>
                        </a:lnTo>
                        <a:lnTo>
                          <a:pt x="297" y="28"/>
                        </a:lnTo>
                        <a:lnTo>
                          <a:pt x="306" y="29"/>
                        </a:lnTo>
                        <a:lnTo>
                          <a:pt x="314" y="30"/>
                        </a:lnTo>
                        <a:lnTo>
                          <a:pt x="324" y="32"/>
                        </a:lnTo>
                        <a:lnTo>
                          <a:pt x="332" y="35"/>
                        </a:lnTo>
                        <a:lnTo>
                          <a:pt x="340" y="37"/>
                        </a:lnTo>
                        <a:lnTo>
                          <a:pt x="348" y="41"/>
                        </a:lnTo>
                        <a:lnTo>
                          <a:pt x="334" y="31"/>
                        </a:lnTo>
                        <a:lnTo>
                          <a:pt x="319" y="23"/>
                        </a:lnTo>
                        <a:lnTo>
                          <a:pt x="304" y="16"/>
                        </a:lnTo>
                        <a:lnTo>
                          <a:pt x="289" y="11"/>
                        </a:lnTo>
                        <a:lnTo>
                          <a:pt x="272" y="6"/>
                        </a:lnTo>
                        <a:lnTo>
                          <a:pt x="256" y="3"/>
                        </a:lnTo>
                        <a:lnTo>
                          <a:pt x="238" y="1"/>
                        </a:lnTo>
                        <a:lnTo>
                          <a:pt x="220" y="0"/>
                        </a:lnTo>
                        <a:lnTo>
                          <a:pt x="197" y="1"/>
                        </a:lnTo>
                        <a:lnTo>
                          <a:pt x="175" y="5"/>
                        </a:lnTo>
                        <a:lnTo>
                          <a:pt x="154" y="11"/>
                        </a:lnTo>
                        <a:lnTo>
                          <a:pt x="134" y="18"/>
                        </a:lnTo>
                        <a:lnTo>
                          <a:pt x="115" y="27"/>
                        </a:lnTo>
                        <a:lnTo>
                          <a:pt x="97" y="38"/>
                        </a:lnTo>
                        <a:lnTo>
                          <a:pt x="79" y="51"/>
                        </a:lnTo>
                        <a:lnTo>
                          <a:pt x="64" y="65"/>
                        </a:lnTo>
                        <a:lnTo>
                          <a:pt x="49" y="81"/>
                        </a:lnTo>
                        <a:lnTo>
                          <a:pt x="37" y="98"/>
                        </a:lnTo>
                        <a:lnTo>
                          <a:pt x="26" y="115"/>
                        </a:lnTo>
                        <a:lnTo>
                          <a:pt x="17" y="135"/>
                        </a:lnTo>
                        <a:lnTo>
                          <a:pt x="10" y="156"/>
                        </a:lnTo>
                        <a:lnTo>
                          <a:pt x="4" y="177"/>
                        </a:lnTo>
                        <a:lnTo>
                          <a:pt x="1" y="198"/>
                        </a:lnTo>
                        <a:lnTo>
                          <a:pt x="0" y="221"/>
                        </a:lnTo>
                        <a:lnTo>
                          <a:pt x="1" y="244"/>
                        </a:lnTo>
                        <a:lnTo>
                          <a:pt x="4" y="266"/>
                        </a:lnTo>
                        <a:lnTo>
                          <a:pt x="10" y="287"/>
                        </a:lnTo>
                        <a:lnTo>
                          <a:pt x="17" y="308"/>
                        </a:lnTo>
                        <a:lnTo>
                          <a:pt x="26" y="327"/>
                        </a:lnTo>
                        <a:lnTo>
                          <a:pt x="37" y="345"/>
                        </a:lnTo>
                        <a:lnTo>
                          <a:pt x="49" y="362"/>
                        </a:lnTo>
                        <a:lnTo>
                          <a:pt x="64" y="378"/>
                        </a:lnTo>
                        <a:lnTo>
                          <a:pt x="79" y="392"/>
                        </a:lnTo>
                        <a:lnTo>
                          <a:pt x="97" y="405"/>
                        </a:lnTo>
                        <a:lnTo>
                          <a:pt x="115" y="416"/>
                        </a:lnTo>
                        <a:lnTo>
                          <a:pt x="134" y="425"/>
                        </a:lnTo>
                        <a:lnTo>
                          <a:pt x="154" y="432"/>
                        </a:lnTo>
                        <a:lnTo>
                          <a:pt x="175" y="438"/>
                        </a:lnTo>
                        <a:lnTo>
                          <a:pt x="197" y="442"/>
                        </a:lnTo>
                        <a:lnTo>
                          <a:pt x="220" y="443"/>
                        </a:lnTo>
                        <a:lnTo>
                          <a:pt x="245" y="442"/>
                        </a:lnTo>
                        <a:lnTo>
                          <a:pt x="271" y="437"/>
                        </a:lnTo>
                        <a:lnTo>
                          <a:pt x="294" y="430"/>
                        </a:lnTo>
                        <a:lnTo>
                          <a:pt x="316" y="421"/>
                        </a:lnTo>
                        <a:lnTo>
                          <a:pt x="337" y="409"/>
                        </a:lnTo>
                        <a:lnTo>
                          <a:pt x="357" y="395"/>
                        </a:lnTo>
                        <a:lnTo>
                          <a:pt x="374" y="380"/>
                        </a:lnTo>
                        <a:lnTo>
                          <a:pt x="391" y="363"/>
                        </a:lnTo>
                        <a:lnTo>
                          <a:pt x="379" y="371"/>
                        </a:lnTo>
                        <a:lnTo>
                          <a:pt x="366" y="378"/>
                        </a:lnTo>
                        <a:lnTo>
                          <a:pt x="352" y="385"/>
                        </a:lnTo>
                        <a:lnTo>
                          <a:pt x="339" y="390"/>
                        </a:lnTo>
                        <a:lnTo>
                          <a:pt x="325" y="394"/>
                        </a:lnTo>
                        <a:lnTo>
                          <a:pt x="310" y="398"/>
                        </a:lnTo>
                        <a:lnTo>
                          <a:pt x="295" y="399"/>
                        </a:lnTo>
                        <a:lnTo>
                          <a:pt x="280" y="400"/>
                        </a:lnTo>
                        <a:lnTo>
                          <a:pt x="260" y="399"/>
                        </a:lnTo>
                        <a:lnTo>
                          <a:pt x="242" y="397"/>
                        </a:lnTo>
                        <a:lnTo>
                          <a:pt x="225" y="392"/>
                        </a:lnTo>
                        <a:lnTo>
                          <a:pt x="207" y="385"/>
                        </a:lnTo>
                        <a:lnTo>
                          <a:pt x="191" y="377"/>
                        </a:lnTo>
                        <a:lnTo>
                          <a:pt x="175" y="368"/>
                        </a:lnTo>
                        <a:lnTo>
                          <a:pt x="161" y="357"/>
                        </a:lnTo>
                        <a:lnTo>
                          <a:pt x="147" y="345"/>
                        </a:lnTo>
                        <a:lnTo>
                          <a:pt x="136" y="332"/>
                        </a:lnTo>
                        <a:lnTo>
                          <a:pt x="125" y="318"/>
                        </a:lnTo>
                        <a:lnTo>
                          <a:pt x="115" y="302"/>
                        </a:lnTo>
                        <a:lnTo>
                          <a:pt x="108" y="286"/>
                        </a:lnTo>
                        <a:lnTo>
                          <a:pt x="101" y="270"/>
                        </a:lnTo>
                        <a:lnTo>
                          <a:pt x="97" y="251"/>
                        </a:lnTo>
                        <a:lnTo>
                          <a:pt x="94" y="233"/>
                        </a:lnTo>
                        <a:lnTo>
                          <a:pt x="93"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08" name="Freeform 52"/>
                  <p:cNvSpPr>
                    <a:spLocks/>
                  </p:cNvSpPr>
                  <p:nvPr/>
                </p:nvSpPr>
                <p:spPr bwMode="auto">
                  <a:xfrm>
                    <a:off x="3603" y="2188"/>
                    <a:ext cx="196" cy="221"/>
                  </a:xfrm>
                  <a:custGeom>
                    <a:avLst/>
                    <a:gdLst>
                      <a:gd name="T0" fmla="*/ 12 w 392"/>
                      <a:gd name="T1" fmla="*/ 24 h 443"/>
                      <a:gd name="T2" fmla="*/ 12 w 392"/>
                      <a:gd name="T3" fmla="*/ 19 h 443"/>
                      <a:gd name="T4" fmla="*/ 14 w 392"/>
                      <a:gd name="T5" fmla="*/ 15 h 443"/>
                      <a:gd name="T6" fmla="*/ 17 w 392"/>
                      <a:gd name="T7" fmla="*/ 11 h 443"/>
                      <a:gd name="T8" fmla="*/ 21 w 392"/>
                      <a:gd name="T9" fmla="*/ 8 h 443"/>
                      <a:gd name="T10" fmla="*/ 24 w 392"/>
                      <a:gd name="T11" fmla="*/ 6 h 443"/>
                      <a:gd name="T12" fmla="*/ 28 w 392"/>
                      <a:gd name="T13" fmla="*/ 4 h 443"/>
                      <a:gd name="T14" fmla="*/ 33 w 392"/>
                      <a:gd name="T15" fmla="*/ 3 h 443"/>
                      <a:gd name="T16" fmla="*/ 37 w 392"/>
                      <a:gd name="T17" fmla="*/ 3 h 443"/>
                      <a:gd name="T18" fmla="*/ 39 w 392"/>
                      <a:gd name="T19" fmla="*/ 3 h 443"/>
                      <a:gd name="T20" fmla="*/ 41 w 392"/>
                      <a:gd name="T21" fmla="*/ 4 h 443"/>
                      <a:gd name="T22" fmla="*/ 43 w 392"/>
                      <a:gd name="T23" fmla="*/ 4 h 443"/>
                      <a:gd name="T24" fmla="*/ 42 w 392"/>
                      <a:gd name="T25" fmla="*/ 3 h 443"/>
                      <a:gd name="T26" fmla="*/ 39 w 392"/>
                      <a:gd name="T27" fmla="*/ 2 h 443"/>
                      <a:gd name="T28" fmla="*/ 35 w 392"/>
                      <a:gd name="T29" fmla="*/ 0 h 443"/>
                      <a:gd name="T30" fmla="*/ 30 w 392"/>
                      <a:gd name="T31" fmla="*/ 0 h 443"/>
                      <a:gd name="T32" fmla="*/ 25 w 392"/>
                      <a:gd name="T33" fmla="*/ 0 h 443"/>
                      <a:gd name="T34" fmla="*/ 20 w 392"/>
                      <a:gd name="T35" fmla="*/ 1 h 443"/>
                      <a:gd name="T36" fmla="*/ 14 w 392"/>
                      <a:gd name="T37" fmla="*/ 3 h 443"/>
                      <a:gd name="T38" fmla="*/ 11 w 392"/>
                      <a:gd name="T39" fmla="*/ 6 h 443"/>
                      <a:gd name="T40" fmla="*/ 6 w 392"/>
                      <a:gd name="T41" fmla="*/ 10 h 443"/>
                      <a:gd name="T42" fmla="*/ 3 w 392"/>
                      <a:gd name="T43" fmla="*/ 14 h 443"/>
                      <a:gd name="T44" fmla="*/ 2 w 392"/>
                      <a:gd name="T45" fmla="*/ 19 h 443"/>
                      <a:gd name="T46" fmla="*/ 1 w 392"/>
                      <a:gd name="T47" fmla="*/ 24 h 443"/>
                      <a:gd name="T48" fmla="*/ 1 w 392"/>
                      <a:gd name="T49" fmla="*/ 30 h 443"/>
                      <a:gd name="T50" fmla="*/ 2 w 392"/>
                      <a:gd name="T51" fmla="*/ 35 h 443"/>
                      <a:gd name="T52" fmla="*/ 3 w 392"/>
                      <a:gd name="T53" fmla="*/ 40 h 443"/>
                      <a:gd name="T54" fmla="*/ 6 w 392"/>
                      <a:gd name="T55" fmla="*/ 45 h 443"/>
                      <a:gd name="T56" fmla="*/ 11 w 392"/>
                      <a:gd name="T57" fmla="*/ 49 h 443"/>
                      <a:gd name="T58" fmla="*/ 14 w 392"/>
                      <a:gd name="T59" fmla="*/ 52 h 443"/>
                      <a:gd name="T60" fmla="*/ 20 w 392"/>
                      <a:gd name="T61" fmla="*/ 54 h 443"/>
                      <a:gd name="T62" fmla="*/ 25 w 392"/>
                      <a:gd name="T63" fmla="*/ 55 h 443"/>
                      <a:gd name="T64" fmla="*/ 30 w 392"/>
                      <a:gd name="T65" fmla="*/ 55 h 443"/>
                      <a:gd name="T66" fmla="*/ 37 w 392"/>
                      <a:gd name="T67" fmla="*/ 53 h 443"/>
                      <a:gd name="T68" fmla="*/ 43 w 392"/>
                      <a:gd name="T69" fmla="*/ 51 h 443"/>
                      <a:gd name="T70" fmla="*/ 47 w 392"/>
                      <a:gd name="T71" fmla="*/ 47 h 443"/>
                      <a:gd name="T72" fmla="*/ 48 w 392"/>
                      <a:gd name="T73" fmla="*/ 46 h 443"/>
                      <a:gd name="T74" fmla="*/ 45 w 392"/>
                      <a:gd name="T75" fmla="*/ 48 h 443"/>
                      <a:gd name="T76" fmla="*/ 41 w 392"/>
                      <a:gd name="T77" fmla="*/ 49 h 443"/>
                      <a:gd name="T78" fmla="*/ 37 w 392"/>
                      <a:gd name="T79" fmla="*/ 49 h 443"/>
                      <a:gd name="T80" fmla="*/ 33 w 392"/>
                      <a:gd name="T81" fmla="*/ 49 h 443"/>
                      <a:gd name="T82" fmla="*/ 28 w 392"/>
                      <a:gd name="T83" fmla="*/ 49 h 443"/>
                      <a:gd name="T84" fmla="*/ 24 w 392"/>
                      <a:gd name="T85" fmla="*/ 47 h 443"/>
                      <a:gd name="T86" fmla="*/ 21 w 392"/>
                      <a:gd name="T87" fmla="*/ 44 h 443"/>
                      <a:gd name="T88" fmla="*/ 17 w 392"/>
                      <a:gd name="T89" fmla="*/ 41 h 443"/>
                      <a:gd name="T90" fmla="*/ 14 w 392"/>
                      <a:gd name="T91" fmla="*/ 37 h 443"/>
                      <a:gd name="T92" fmla="*/ 12 w 392"/>
                      <a:gd name="T93" fmla="*/ 33 h 443"/>
                      <a:gd name="T94" fmla="*/ 12 w 392"/>
                      <a:gd name="T95" fmla="*/ 29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3"/>
                      <a:gd name="T146" fmla="*/ 392 w 392"/>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3">
                        <a:moveTo>
                          <a:pt x="93" y="214"/>
                        </a:moveTo>
                        <a:lnTo>
                          <a:pt x="94" y="195"/>
                        </a:lnTo>
                        <a:lnTo>
                          <a:pt x="97" y="176"/>
                        </a:lnTo>
                        <a:lnTo>
                          <a:pt x="101" y="159"/>
                        </a:lnTo>
                        <a:lnTo>
                          <a:pt x="108" y="142"/>
                        </a:lnTo>
                        <a:lnTo>
                          <a:pt x="116" y="125"/>
                        </a:lnTo>
                        <a:lnTo>
                          <a:pt x="126" y="110"/>
                        </a:lnTo>
                        <a:lnTo>
                          <a:pt x="136" y="95"/>
                        </a:lnTo>
                        <a:lnTo>
                          <a:pt x="149" y="82"/>
                        </a:lnTo>
                        <a:lnTo>
                          <a:pt x="161" y="69"/>
                        </a:lnTo>
                        <a:lnTo>
                          <a:pt x="176" y="59"/>
                        </a:lnTo>
                        <a:lnTo>
                          <a:pt x="191" y="50"/>
                        </a:lnTo>
                        <a:lnTo>
                          <a:pt x="209" y="42"/>
                        </a:lnTo>
                        <a:lnTo>
                          <a:pt x="226" y="35"/>
                        </a:lnTo>
                        <a:lnTo>
                          <a:pt x="243" y="30"/>
                        </a:lnTo>
                        <a:lnTo>
                          <a:pt x="262" y="28"/>
                        </a:lnTo>
                        <a:lnTo>
                          <a:pt x="281" y="27"/>
                        </a:lnTo>
                        <a:lnTo>
                          <a:pt x="290" y="27"/>
                        </a:lnTo>
                        <a:lnTo>
                          <a:pt x="298" y="28"/>
                        </a:lnTo>
                        <a:lnTo>
                          <a:pt x="308" y="29"/>
                        </a:lnTo>
                        <a:lnTo>
                          <a:pt x="316" y="30"/>
                        </a:lnTo>
                        <a:lnTo>
                          <a:pt x="325" y="32"/>
                        </a:lnTo>
                        <a:lnTo>
                          <a:pt x="333" y="35"/>
                        </a:lnTo>
                        <a:lnTo>
                          <a:pt x="341" y="37"/>
                        </a:lnTo>
                        <a:lnTo>
                          <a:pt x="349" y="41"/>
                        </a:lnTo>
                        <a:lnTo>
                          <a:pt x="335" y="31"/>
                        </a:lnTo>
                        <a:lnTo>
                          <a:pt x="320" y="23"/>
                        </a:lnTo>
                        <a:lnTo>
                          <a:pt x="305" y="16"/>
                        </a:lnTo>
                        <a:lnTo>
                          <a:pt x="290" y="11"/>
                        </a:lnTo>
                        <a:lnTo>
                          <a:pt x="273" y="6"/>
                        </a:lnTo>
                        <a:lnTo>
                          <a:pt x="257" y="2"/>
                        </a:lnTo>
                        <a:lnTo>
                          <a:pt x="240" y="1"/>
                        </a:lnTo>
                        <a:lnTo>
                          <a:pt x="221" y="0"/>
                        </a:lnTo>
                        <a:lnTo>
                          <a:pt x="198" y="1"/>
                        </a:lnTo>
                        <a:lnTo>
                          <a:pt x="176" y="5"/>
                        </a:lnTo>
                        <a:lnTo>
                          <a:pt x="156" y="11"/>
                        </a:lnTo>
                        <a:lnTo>
                          <a:pt x="135" y="17"/>
                        </a:lnTo>
                        <a:lnTo>
                          <a:pt x="115" y="27"/>
                        </a:lnTo>
                        <a:lnTo>
                          <a:pt x="98" y="38"/>
                        </a:lnTo>
                        <a:lnTo>
                          <a:pt x="81" y="51"/>
                        </a:lnTo>
                        <a:lnTo>
                          <a:pt x="64" y="65"/>
                        </a:lnTo>
                        <a:lnTo>
                          <a:pt x="51" y="81"/>
                        </a:lnTo>
                        <a:lnTo>
                          <a:pt x="38" y="98"/>
                        </a:lnTo>
                        <a:lnTo>
                          <a:pt x="26" y="115"/>
                        </a:lnTo>
                        <a:lnTo>
                          <a:pt x="17" y="135"/>
                        </a:lnTo>
                        <a:lnTo>
                          <a:pt x="10" y="156"/>
                        </a:lnTo>
                        <a:lnTo>
                          <a:pt x="5" y="176"/>
                        </a:lnTo>
                        <a:lnTo>
                          <a:pt x="1" y="198"/>
                        </a:lnTo>
                        <a:lnTo>
                          <a:pt x="0" y="221"/>
                        </a:lnTo>
                        <a:lnTo>
                          <a:pt x="1" y="244"/>
                        </a:lnTo>
                        <a:lnTo>
                          <a:pt x="5" y="266"/>
                        </a:lnTo>
                        <a:lnTo>
                          <a:pt x="10" y="287"/>
                        </a:lnTo>
                        <a:lnTo>
                          <a:pt x="17" y="308"/>
                        </a:lnTo>
                        <a:lnTo>
                          <a:pt x="26" y="327"/>
                        </a:lnTo>
                        <a:lnTo>
                          <a:pt x="38" y="345"/>
                        </a:lnTo>
                        <a:lnTo>
                          <a:pt x="51" y="362"/>
                        </a:lnTo>
                        <a:lnTo>
                          <a:pt x="64" y="378"/>
                        </a:lnTo>
                        <a:lnTo>
                          <a:pt x="81" y="392"/>
                        </a:lnTo>
                        <a:lnTo>
                          <a:pt x="98" y="405"/>
                        </a:lnTo>
                        <a:lnTo>
                          <a:pt x="115" y="416"/>
                        </a:lnTo>
                        <a:lnTo>
                          <a:pt x="135" y="425"/>
                        </a:lnTo>
                        <a:lnTo>
                          <a:pt x="156" y="432"/>
                        </a:lnTo>
                        <a:lnTo>
                          <a:pt x="176" y="438"/>
                        </a:lnTo>
                        <a:lnTo>
                          <a:pt x="198" y="441"/>
                        </a:lnTo>
                        <a:lnTo>
                          <a:pt x="221" y="443"/>
                        </a:lnTo>
                        <a:lnTo>
                          <a:pt x="247" y="441"/>
                        </a:lnTo>
                        <a:lnTo>
                          <a:pt x="272" y="437"/>
                        </a:lnTo>
                        <a:lnTo>
                          <a:pt x="295" y="430"/>
                        </a:lnTo>
                        <a:lnTo>
                          <a:pt x="317" y="421"/>
                        </a:lnTo>
                        <a:lnTo>
                          <a:pt x="339" y="409"/>
                        </a:lnTo>
                        <a:lnTo>
                          <a:pt x="358" y="395"/>
                        </a:lnTo>
                        <a:lnTo>
                          <a:pt x="376" y="380"/>
                        </a:lnTo>
                        <a:lnTo>
                          <a:pt x="392" y="363"/>
                        </a:lnTo>
                        <a:lnTo>
                          <a:pt x="380" y="371"/>
                        </a:lnTo>
                        <a:lnTo>
                          <a:pt x="368" y="378"/>
                        </a:lnTo>
                        <a:lnTo>
                          <a:pt x="354" y="385"/>
                        </a:lnTo>
                        <a:lnTo>
                          <a:pt x="340" y="390"/>
                        </a:lnTo>
                        <a:lnTo>
                          <a:pt x="326" y="394"/>
                        </a:lnTo>
                        <a:lnTo>
                          <a:pt x="311" y="398"/>
                        </a:lnTo>
                        <a:lnTo>
                          <a:pt x="296" y="399"/>
                        </a:lnTo>
                        <a:lnTo>
                          <a:pt x="281" y="400"/>
                        </a:lnTo>
                        <a:lnTo>
                          <a:pt x="262" y="399"/>
                        </a:lnTo>
                        <a:lnTo>
                          <a:pt x="243" y="397"/>
                        </a:lnTo>
                        <a:lnTo>
                          <a:pt x="226" y="392"/>
                        </a:lnTo>
                        <a:lnTo>
                          <a:pt x="209" y="385"/>
                        </a:lnTo>
                        <a:lnTo>
                          <a:pt x="191" y="377"/>
                        </a:lnTo>
                        <a:lnTo>
                          <a:pt x="176" y="368"/>
                        </a:lnTo>
                        <a:lnTo>
                          <a:pt x="161" y="357"/>
                        </a:lnTo>
                        <a:lnTo>
                          <a:pt x="149" y="345"/>
                        </a:lnTo>
                        <a:lnTo>
                          <a:pt x="136" y="332"/>
                        </a:lnTo>
                        <a:lnTo>
                          <a:pt x="126" y="318"/>
                        </a:lnTo>
                        <a:lnTo>
                          <a:pt x="116" y="302"/>
                        </a:lnTo>
                        <a:lnTo>
                          <a:pt x="108" y="286"/>
                        </a:lnTo>
                        <a:lnTo>
                          <a:pt x="101" y="270"/>
                        </a:lnTo>
                        <a:lnTo>
                          <a:pt x="97" y="251"/>
                        </a:lnTo>
                        <a:lnTo>
                          <a:pt x="94" y="233"/>
                        </a:lnTo>
                        <a:lnTo>
                          <a:pt x="93"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09" name="Freeform 53"/>
                  <p:cNvSpPr>
                    <a:spLocks/>
                  </p:cNvSpPr>
                  <p:nvPr/>
                </p:nvSpPr>
                <p:spPr bwMode="auto">
                  <a:xfrm>
                    <a:off x="3178" y="2476"/>
                    <a:ext cx="195" cy="222"/>
                  </a:xfrm>
                  <a:custGeom>
                    <a:avLst/>
                    <a:gdLst>
                      <a:gd name="T0" fmla="*/ 11 w 391"/>
                      <a:gd name="T1" fmla="*/ 25 h 444"/>
                      <a:gd name="T2" fmla="*/ 12 w 391"/>
                      <a:gd name="T3" fmla="*/ 20 h 444"/>
                      <a:gd name="T4" fmla="*/ 14 w 391"/>
                      <a:gd name="T5" fmla="*/ 15 h 444"/>
                      <a:gd name="T6" fmla="*/ 17 w 391"/>
                      <a:gd name="T7" fmla="*/ 12 h 444"/>
                      <a:gd name="T8" fmla="*/ 20 w 391"/>
                      <a:gd name="T9" fmla="*/ 9 h 444"/>
                      <a:gd name="T10" fmla="*/ 24 w 391"/>
                      <a:gd name="T11" fmla="*/ 7 h 444"/>
                      <a:gd name="T12" fmla="*/ 28 w 391"/>
                      <a:gd name="T13" fmla="*/ 5 h 444"/>
                      <a:gd name="T14" fmla="*/ 32 w 391"/>
                      <a:gd name="T15" fmla="*/ 3 h 444"/>
                      <a:gd name="T16" fmla="*/ 36 w 391"/>
                      <a:gd name="T17" fmla="*/ 3 h 444"/>
                      <a:gd name="T18" fmla="*/ 38 w 391"/>
                      <a:gd name="T19" fmla="*/ 3 h 444"/>
                      <a:gd name="T20" fmla="*/ 40 w 391"/>
                      <a:gd name="T21" fmla="*/ 5 h 444"/>
                      <a:gd name="T22" fmla="*/ 42 w 391"/>
                      <a:gd name="T23" fmla="*/ 5 h 444"/>
                      <a:gd name="T24" fmla="*/ 41 w 391"/>
                      <a:gd name="T25" fmla="*/ 3 h 444"/>
                      <a:gd name="T26" fmla="*/ 38 w 391"/>
                      <a:gd name="T27" fmla="*/ 2 h 444"/>
                      <a:gd name="T28" fmla="*/ 34 w 391"/>
                      <a:gd name="T29" fmla="*/ 1 h 444"/>
                      <a:gd name="T30" fmla="*/ 29 w 391"/>
                      <a:gd name="T31" fmla="*/ 1 h 444"/>
                      <a:gd name="T32" fmla="*/ 24 w 391"/>
                      <a:gd name="T33" fmla="*/ 1 h 444"/>
                      <a:gd name="T34" fmla="*/ 19 w 391"/>
                      <a:gd name="T35" fmla="*/ 2 h 444"/>
                      <a:gd name="T36" fmla="*/ 14 w 391"/>
                      <a:gd name="T37" fmla="*/ 3 h 444"/>
                      <a:gd name="T38" fmla="*/ 10 w 391"/>
                      <a:gd name="T39" fmla="*/ 7 h 444"/>
                      <a:gd name="T40" fmla="*/ 6 w 391"/>
                      <a:gd name="T41" fmla="*/ 11 h 444"/>
                      <a:gd name="T42" fmla="*/ 3 w 391"/>
                      <a:gd name="T43" fmla="*/ 14 h 444"/>
                      <a:gd name="T44" fmla="*/ 1 w 391"/>
                      <a:gd name="T45" fmla="*/ 20 h 444"/>
                      <a:gd name="T46" fmla="*/ 0 w 391"/>
                      <a:gd name="T47" fmla="*/ 25 h 444"/>
                      <a:gd name="T48" fmla="*/ 0 w 391"/>
                      <a:gd name="T49" fmla="*/ 30 h 444"/>
                      <a:gd name="T50" fmla="*/ 1 w 391"/>
                      <a:gd name="T51" fmla="*/ 36 h 444"/>
                      <a:gd name="T52" fmla="*/ 3 w 391"/>
                      <a:gd name="T53" fmla="*/ 42 h 444"/>
                      <a:gd name="T54" fmla="*/ 6 w 391"/>
                      <a:gd name="T55" fmla="*/ 46 h 444"/>
                      <a:gd name="T56" fmla="*/ 10 w 391"/>
                      <a:gd name="T57" fmla="*/ 50 h 444"/>
                      <a:gd name="T58" fmla="*/ 14 w 391"/>
                      <a:gd name="T59" fmla="*/ 53 h 444"/>
                      <a:gd name="T60" fmla="*/ 19 w 391"/>
                      <a:gd name="T61" fmla="*/ 55 h 444"/>
                      <a:gd name="T62" fmla="*/ 24 w 391"/>
                      <a:gd name="T63" fmla="*/ 56 h 444"/>
                      <a:gd name="T64" fmla="*/ 30 w 391"/>
                      <a:gd name="T65" fmla="*/ 56 h 444"/>
                      <a:gd name="T66" fmla="*/ 36 w 391"/>
                      <a:gd name="T67" fmla="*/ 54 h 444"/>
                      <a:gd name="T68" fmla="*/ 42 w 391"/>
                      <a:gd name="T69" fmla="*/ 52 h 444"/>
                      <a:gd name="T70" fmla="*/ 46 w 391"/>
                      <a:gd name="T71" fmla="*/ 48 h 444"/>
                      <a:gd name="T72" fmla="*/ 47 w 391"/>
                      <a:gd name="T73" fmla="*/ 47 h 444"/>
                      <a:gd name="T74" fmla="*/ 44 w 391"/>
                      <a:gd name="T75" fmla="*/ 49 h 444"/>
                      <a:gd name="T76" fmla="*/ 40 w 391"/>
                      <a:gd name="T77" fmla="*/ 50 h 444"/>
                      <a:gd name="T78" fmla="*/ 36 w 391"/>
                      <a:gd name="T79" fmla="*/ 50 h 444"/>
                      <a:gd name="T80" fmla="*/ 32 w 391"/>
                      <a:gd name="T81" fmla="*/ 50 h 444"/>
                      <a:gd name="T82" fmla="*/ 28 w 391"/>
                      <a:gd name="T83" fmla="*/ 50 h 444"/>
                      <a:gd name="T84" fmla="*/ 24 w 391"/>
                      <a:gd name="T85" fmla="*/ 48 h 444"/>
                      <a:gd name="T86" fmla="*/ 20 w 391"/>
                      <a:gd name="T87" fmla="*/ 45 h 444"/>
                      <a:gd name="T88" fmla="*/ 17 w 391"/>
                      <a:gd name="T89" fmla="*/ 42 h 444"/>
                      <a:gd name="T90" fmla="*/ 14 w 391"/>
                      <a:gd name="T91" fmla="*/ 38 h 444"/>
                      <a:gd name="T92" fmla="*/ 12 w 391"/>
                      <a:gd name="T93" fmla="*/ 34 h 444"/>
                      <a:gd name="T94" fmla="*/ 11 w 391"/>
                      <a:gd name="T95" fmla="*/ 29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444"/>
                      <a:gd name="T146" fmla="*/ 391 w 391"/>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444">
                        <a:moveTo>
                          <a:pt x="94" y="215"/>
                        </a:moveTo>
                        <a:lnTo>
                          <a:pt x="95" y="195"/>
                        </a:lnTo>
                        <a:lnTo>
                          <a:pt x="97" y="177"/>
                        </a:lnTo>
                        <a:lnTo>
                          <a:pt x="102" y="159"/>
                        </a:lnTo>
                        <a:lnTo>
                          <a:pt x="109" y="142"/>
                        </a:lnTo>
                        <a:lnTo>
                          <a:pt x="116" y="126"/>
                        </a:lnTo>
                        <a:lnTo>
                          <a:pt x="126" y="110"/>
                        </a:lnTo>
                        <a:lnTo>
                          <a:pt x="136" y="96"/>
                        </a:lnTo>
                        <a:lnTo>
                          <a:pt x="148" y="82"/>
                        </a:lnTo>
                        <a:lnTo>
                          <a:pt x="162" y="71"/>
                        </a:lnTo>
                        <a:lnTo>
                          <a:pt x="176" y="60"/>
                        </a:lnTo>
                        <a:lnTo>
                          <a:pt x="192" y="50"/>
                        </a:lnTo>
                        <a:lnTo>
                          <a:pt x="208" y="43"/>
                        </a:lnTo>
                        <a:lnTo>
                          <a:pt x="225" y="36"/>
                        </a:lnTo>
                        <a:lnTo>
                          <a:pt x="242" y="31"/>
                        </a:lnTo>
                        <a:lnTo>
                          <a:pt x="261" y="29"/>
                        </a:lnTo>
                        <a:lnTo>
                          <a:pt x="280" y="28"/>
                        </a:lnTo>
                        <a:lnTo>
                          <a:pt x="289" y="28"/>
                        </a:lnTo>
                        <a:lnTo>
                          <a:pt x="298" y="29"/>
                        </a:lnTo>
                        <a:lnTo>
                          <a:pt x="306" y="30"/>
                        </a:lnTo>
                        <a:lnTo>
                          <a:pt x="315" y="31"/>
                        </a:lnTo>
                        <a:lnTo>
                          <a:pt x="323" y="33"/>
                        </a:lnTo>
                        <a:lnTo>
                          <a:pt x="332" y="35"/>
                        </a:lnTo>
                        <a:lnTo>
                          <a:pt x="340" y="38"/>
                        </a:lnTo>
                        <a:lnTo>
                          <a:pt x="348" y="41"/>
                        </a:lnTo>
                        <a:lnTo>
                          <a:pt x="335" y="31"/>
                        </a:lnTo>
                        <a:lnTo>
                          <a:pt x="320" y="23"/>
                        </a:lnTo>
                        <a:lnTo>
                          <a:pt x="305" y="16"/>
                        </a:lnTo>
                        <a:lnTo>
                          <a:pt x="289" y="11"/>
                        </a:lnTo>
                        <a:lnTo>
                          <a:pt x="272" y="6"/>
                        </a:lnTo>
                        <a:lnTo>
                          <a:pt x="255" y="3"/>
                        </a:lnTo>
                        <a:lnTo>
                          <a:pt x="238" y="1"/>
                        </a:lnTo>
                        <a:lnTo>
                          <a:pt x="221" y="0"/>
                        </a:lnTo>
                        <a:lnTo>
                          <a:pt x="199" y="1"/>
                        </a:lnTo>
                        <a:lnTo>
                          <a:pt x="177" y="5"/>
                        </a:lnTo>
                        <a:lnTo>
                          <a:pt x="155" y="11"/>
                        </a:lnTo>
                        <a:lnTo>
                          <a:pt x="135" y="18"/>
                        </a:lnTo>
                        <a:lnTo>
                          <a:pt x="116" y="27"/>
                        </a:lnTo>
                        <a:lnTo>
                          <a:pt x="97" y="38"/>
                        </a:lnTo>
                        <a:lnTo>
                          <a:pt x="81" y="51"/>
                        </a:lnTo>
                        <a:lnTo>
                          <a:pt x="65" y="65"/>
                        </a:lnTo>
                        <a:lnTo>
                          <a:pt x="51" y="81"/>
                        </a:lnTo>
                        <a:lnTo>
                          <a:pt x="38" y="98"/>
                        </a:lnTo>
                        <a:lnTo>
                          <a:pt x="27" y="117"/>
                        </a:lnTo>
                        <a:lnTo>
                          <a:pt x="18" y="136"/>
                        </a:lnTo>
                        <a:lnTo>
                          <a:pt x="11" y="156"/>
                        </a:lnTo>
                        <a:lnTo>
                          <a:pt x="5" y="178"/>
                        </a:lnTo>
                        <a:lnTo>
                          <a:pt x="2" y="200"/>
                        </a:lnTo>
                        <a:lnTo>
                          <a:pt x="0" y="223"/>
                        </a:lnTo>
                        <a:lnTo>
                          <a:pt x="2" y="246"/>
                        </a:lnTo>
                        <a:lnTo>
                          <a:pt x="5" y="268"/>
                        </a:lnTo>
                        <a:lnTo>
                          <a:pt x="11" y="288"/>
                        </a:lnTo>
                        <a:lnTo>
                          <a:pt x="18" y="309"/>
                        </a:lnTo>
                        <a:lnTo>
                          <a:pt x="27" y="329"/>
                        </a:lnTo>
                        <a:lnTo>
                          <a:pt x="38" y="346"/>
                        </a:lnTo>
                        <a:lnTo>
                          <a:pt x="51" y="363"/>
                        </a:lnTo>
                        <a:lnTo>
                          <a:pt x="65" y="379"/>
                        </a:lnTo>
                        <a:lnTo>
                          <a:pt x="81" y="393"/>
                        </a:lnTo>
                        <a:lnTo>
                          <a:pt x="97" y="406"/>
                        </a:lnTo>
                        <a:lnTo>
                          <a:pt x="116" y="417"/>
                        </a:lnTo>
                        <a:lnTo>
                          <a:pt x="135" y="427"/>
                        </a:lnTo>
                        <a:lnTo>
                          <a:pt x="155" y="433"/>
                        </a:lnTo>
                        <a:lnTo>
                          <a:pt x="177" y="439"/>
                        </a:lnTo>
                        <a:lnTo>
                          <a:pt x="199" y="443"/>
                        </a:lnTo>
                        <a:lnTo>
                          <a:pt x="221" y="444"/>
                        </a:lnTo>
                        <a:lnTo>
                          <a:pt x="246" y="443"/>
                        </a:lnTo>
                        <a:lnTo>
                          <a:pt x="271" y="438"/>
                        </a:lnTo>
                        <a:lnTo>
                          <a:pt x="294" y="431"/>
                        </a:lnTo>
                        <a:lnTo>
                          <a:pt x="316" y="422"/>
                        </a:lnTo>
                        <a:lnTo>
                          <a:pt x="338" y="410"/>
                        </a:lnTo>
                        <a:lnTo>
                          <a:pt x="358" y="397"/>
                        </a:lnTo>
                        <a:lnTo>
                          <a:pt x="375" y="382"/>
                        </a:lnTo>
                        <a:lnTo>
                          <a:pt x="391" y="364"/>
                        </a:lnTo>
                        <a:lnTo>
                          <a:pt x="380" y="372"/>
                        </a:lnTo>
                        <a:lnTo>
                          <a:pt x="367" y="379"/>
                        </a:lnTo>
                        <a:lnTo>
                          <a:pt x="353" y="386"/>
                        </a:lnTo>
                        <a:lnTo>
                          <a:pt x="339" y="391"/>
                        </a:lnTo>
                        <a:lnTo>
                          <a:pt x="325" y="395"/>
                        </a:lnTo>
                        <a:lnTo>
                          <a:pt x="310" y="399"/>
                        </a:lnTo>
                        <a:lnTo>
                          <a:pt x="295" y="400"/>
                        </a:lnTo>
                        <a:lnTo>
                          <a:pt x="280" y="401"/>
                        </a:lnTo>
                        <a:lnTo>
                          <a:pt x="261" y="400"/>
                        </a:lnTo>
                        <a:lnTo>
                          <a:pt x="242" y="398"/>
                        </a:lnTo>
                        <a:lnTo>
                          <a:pt x="225" y="393"/>
                        </a:lnTo>
                        <a:lnTo>
                          <a:pt x="208" y="386"/>
                        </a:lnTo>
                        <a:lnTo>
                          <a:pt x="192" y="379"/>
                        </a:lnTo>
                        <a:lnTo>
                          <a:pt x="176" y="369"/>
                        </a:lnTo>
                        <a:lnTo>
                          <a:pt x="162" y="359"/>
                        </a:lnTo>
                        <a:lnTo>
                          <a:pt x="148" y="347"/>
                        </a:lnTo>
                        <a:lnTo>
                          <a:pt x="136" y="333"/>
                        </a:lnTo>
                        <a:lnTo>
                          <a:pt x="126" y="319"/>
                        </a:lnTo>
                        <a:lnTo>
                          <a:pt x="116" y="303"/>
                        </a:lnTo>
                        <a:lnTo>
                          <a:pt x="109" y="287"/>
                        </a:lnTo>
                        <a:lnTo>
                          <a:pt x="102" y="270"/>
                        </a:lnTo>
                        <a:lnTo>
                          <a:pt x="97" y="253"/>
                        </a:lnTo>
                        <a:lnTo>
                          <a:pt x="95" y="234"/>
                        </a:lnTo>
                        <a:lnTo>
                          <a:pt x="94"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0" name="Freeform 54"/>
                  <p:cNvSpPr>
                    <a:spLocks/>
                  </p:cNvSpPr>
                  <p:nvPr/>
                </p:nvSpPr>
                <p:spPr bwMode="auto">
                  <a:xfrm>
                    <a:off x="3681" y="2488"/>
                    <a:ext cx="223" cy="191"/>
                  </a:xfrm>
                  <a:custGeom>
                    <a:avLst/>
                    <a:gdLst>
                      <a:gd name="T0" fmla="*/ 19 w 445"/>
                      <a:gd name="T1" fmla="*/ 34 h 384"/>
                      <a:gd name="T2" fmla="*/ 12 w 445"/>
                      <a:gd name="T3" fmla="*/ 29 h 384"/>
                      <a:gd name="T4" fmla="*/ 7 w 445"/>
                      <a:gd name="T5" fmla="*/ 21 h 384"/>
                      <a:gd name="T6" fmla="*/ 5 w 445"/>
                      <a:gd name="T7" fmla="*/ 12 h 384"/>
                      <a:gd name="T8" fmla="*/ 6 w 445"/>
                      <a:gd name="T9" fmla="*/ 6 h 384"/>
                      <a:gd name="T10" fmla="*/ 8 w 445"/>
                      <a:gd name="T11" fmla="*/ 1 h 384"/>
                      <a:gd name="T12" fmla="*/ 8 w 445"/>
                      <a:gd name="T13" fmla="*/ 1 h 384"/>
                      <a:gd name="T14" fmla="*/ 5 w 445"/>
                      <a:gd name="T15" fmla="*/ 4 h 384"/>
                      <a:gd name="T16" fmla="*/ 3 w 445"/>
                      <a:gd name="T17" fmla="*/ 8 h 384"/>
                      <a:gd name="T18" fmla="*/ 2 w 445"/>
                      <a:gd name="T19" fmla="*/ 12 h 384"/>
                      <a:gd name="T20" fmla="*/ 1 w 445"/>
                      <a:gd name="T21" fmla="*/ 17 h 384"/>
                      <a:gd name="T22" fmla="*/ 1 w 445"/>
                      <a:gd name="T23" fmla="*/ 23 h 384"/>
                      <a:gd name="T24" fmla="*/ 2 w 445"/>
                      <a:gd name="T25" fmla="*/ 28 h 384"/>
                      <a:gd name="T26" fmla="*/ 4 w 445"/>
                      <a:gd name="T27" fmla="*/ 33 h 384"/>
                      <a:gd name="T28" fmla="*/ 6 w 445"/>
                      <a:gd name="T29" fmla="*/ 37 h 384"/>
                      <a:gd name="T30" fmla="*/ 10 w 445"/>
                      <a:gd name="T31" fmla="*/ 41 h 384"/>
                      <a:gd name="T32" fmla="*/ 15 w 445"/>
                      <a:gd name="T33" fmla="*/ 44 h 384"/>
                      <a:gd name="T34" fmla="*/ 20 w 445"/>
                      <a:gd name="T35" fmla="*/ 46 h 384"/>
                      <a:gd name="T36" fmla="*/ 25 w 445"/>
                      <a:gd name="T37" fmla="*/ 47 h 384"/>
                      <a:gd name="T38" fmla="*/ 31 w 445"/>
                      <a:gd name="T39" fmla="*/ 47 h 384"/>
                      <a:gd name="T40" fmla="*/ 36 w 445"/>
                      <a:gd name="T41" fmla="*/ 46 h 384"/>
                      <a:gd name="T42" fmla="*/ 41 w 445"/>
                      <a:gd name="T43" fmla="*/ 44 h 384"/>
                      <a:gd name="T44" fmla="*/ 45 w 445"/>
                      <a:gd name="T45" fmla="*/ 41 h 384"/>
                      <a:gd name="T46" fmla="*/ 49 w 445"/>
                      <a:gd name="T47" fmla="*/ 38 h 384"/>
                      <a:gd name="T48" fmla="*/ 53 w 445"/>
                      <a:gd name="T49" fmla="*/ 33 h 384"/>
                      <a:gd name="T50" fmla="*/ 55 w 445"/>
                      <a:gd name="T51" fmla="*/ 28 h 384"/>
                      <a:gd name="T52" fmla="*/ 56 w 445"/>
                      <a:gd name="T53" fmla="*/ 23 h 384"/>
                      <a:gd name="T54" fmla="*/ 56 w 445"/>
                      <a:gd name="T55" fmla="*/ 16 h 384"/>
                      <a:gd name="T56" fmla="*/ 54 w 445"/>
                      <a:gd name="T57" fmla="*/ 11 h 384"/>
                      <a:gd name="T58" fmla="*/ 52 w 445"/>
                      <a:gd name="T59" fmla="*/ 5 h 384"/>
                      <a:gd name="T60" fmla="*/ 51 w 445"/>
                      <a:gd name="T61" fmla="*/ 6 h 384"/>
                      <a:gd name="T62" fmla="*/ 52 w 445"/>
                      <a:gd name="T63" fmla="*/ 13 h 384"/>
                      <a:gd name="T64" fmla="*/ 51 w 445"/>
                      <a:gd name="T65" fmla="*/ 20 h 384"/>
                      <a:gd name="T66" fmla="*/ 49 w 445"/>
                      <a:gd name="T67" fmla="*/ 24 h 384"/>
                      <a:gd name="T68" fmla="*/ 47 w 445"/>
                      <a:gd name="T69" fmla="*/ 28 h 384"/>
                      <a:gd name="T70" fmla="*/ 43 w 445"/>
                      <a:gd name="T71" fmla="*/ 31 h 384"/>
                      <a:gd name="T72" fmla="*/ 40 w 445"/>
                      <a:gd name="T73" fmla="*/ 33 h 384"/>
                      <a:gd name="T74" fmla="*/ 35 w 445"/>
                      <a:gd name="T75" fmla="*/ 35 h 384"/>
                      <a:gd name="T76" fmla="*/ 31 w 445"/>
                      <a:gd name="T77" fmla="*/ 36 h 384"/>
                      <a:gd name="T78" fmla="*/ 26 w 445"/>
                      <a:gd name="T79" fmla="*/ 36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384"/>
                      <a:gd name="T122" fmla="*/ 445 w 445"/>
                      <a:gd name="T123" fmla="*/ 384 h 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384">
                        <a:moveTo>
                          <a:pt x="188" y="286"/>
                        </a:moveTo>
                        <a:lnTo>
                          <a:pt x="152" y="275"/>
                        </a:lnTo>
                        <a:lnTo>
                          <a:pt x="120" y="257"/>
                        </a:lnTo>
                        <a:lnTo>
                          <a:pt x="92" y="234"/>
                        </a:lnTo>
                        <a:lnTo>
                          <a:pt x="70" y="205"/>
                        </a:lnTo>
                        <a:lnTo>
                          <a:pt x="54" y="174"/>
                        </a:lnTo>
                        <a:lnTo>
                          <a:pt x="43" y="140"/>
                        </a:lnTo>
                        <a:lnTo>
                          <a:pt x="40" y="103"/>
                        </a:lnTo>
                        <a:lnTo>
                          <a:pt x="43" y="65"/>
                        </a:lnTo>
                        <a:lnTo>
                          <a:pt x="48" y="48"/>
                        </a:lnTo>
                        <a:lnTo>
                          <a:pt x="54" y="30"/>
                        </a:lnTo>
                        <a:lnTo>
                          <a:pt x="62" y="15"/>
                        </a:lnTo>
                        <a:lnTo>
                          <a:pt x="70" y="0"/>
                        </a:lnTo>
                        <a:lnTo>
                          <a:pt x="58" y="12"/>
                        </a:lnTo>
                        <a:lnTo>
                          <a:pt x="48" y="25"/>
                        </a:lnTo>
                        <a:lnTo>
                          <a:pt x="38" y="38"/>
                        </a:lnTo>
                        <a:lnTo>
                          <a:pt x="28" y="52"/>
                        </a:lnTo>
                        <a:lnTo>
                          <a:pt x="22" y="67"/>
                        </a:lnTo>
                        <a:lnTo>
                          <a:pt x="15" y="83"/>
                        </a:lnTo>
                        <a:lnTo>
                          <a:pt x="9" y="99"/>
                        </a:lnTo>
                        <a:lnTo>
                          <a:pt x="4" y="117"/>
                        </a:lnTo>
                        <a:lnTo>
                          <a:pt x="1" y="139"/>
                        </a:lnTo>
                        <a:lnTo>
                          <a:pt x="0" y="162"/>
                        </a:lnTo>
                        <a:lnTo>
                          <a:pt x="1" y="184"/>
                        </a:lnTo>
                        <a:lnTo>
                          <a:pt x="3" y="204"/>
                        </a:lnTo>
                        <a:lnTo>
                          <a:pt x="9" y="226"/>
                        </a:lnTo>
                        <a:lnTo>
                          <a:pt x="16" y="246"/>
                        </a:lnTo>
                        <a:lnTo>
                          <a:pt x="25" y="265"/>
                        </a:lnTo>
                        <a:lnTo>
                          <a:pt x="35" y="284"/>
                        </a:lnTo>
                        <a:lnTo>
                          <a:pt x="48" y="301"/>
                        </a:lnTo>
                        <a:lnTo>
                          <a:pt x="62" y="317"/>
                        </a:lnTo>
                        <a:lnTo>
                          <a:pt x="78" y="331"/>
                        </a:lnTo>
                        <a:lnTo>
                          <a:pt x="95" y="345"/>
                        </a:lnTo>
                        <a:lnTo>
                          <a:pt x="114" y="356"/>
                        </a:lnTo>
                        <a:lnTo>
                          <a:pt x="133" y="366"/>
                        </a:lnTo>
                        <a:lnTo>
                          <a:pt x="154" y="374"/>
                        </a:lnTo>
                        <a:lnTo>
                          <a:pt x="176" y="379"/>
                        </a:lnTo>
                        <a:lnTo>
                          <a:pt x="198" y="383"/>
                        </a:lnTo>
                        <a:lnTo>
                          <a:pt x="221" y="384"/>
                        </a:lnTo>
                        <a:lnTo>
                          <a:pt x="243" y="383"/>
                        </a:lnTo>
                        <a:lnTo>
                          <a:pt x="265" y="381"/>
                        </a:lnTo>
                        <a:lnTo>
                          <a:pt x="285" y="375"/>
                        </a:lnTo>
                        <a:lnTo>
                          <a:pt x="305" y="368"/>
                        </a:lnTo>
                        <a:lnTo>
                          <a:pt x="325" y="360"/>
                        </a:lnTo>
                        <a:lnTo>
                          <a:pt x="343" y="348"/>
                        </a:lnTo>
                        <a:lnTo>
                          <a:pt x="360" y="336"/>
                        </a:lnTo>
                        <a:lnTo>
                          <a:pt x="377" y="322"/>
                        </a:lnTo>
                        <a:lnTo>
                          <a:pt x="391" y="307"/>
                        </a:lnTo>
                        <a:lnTo>
                          <a:pt x="405" y="290"/>
                        </a:lnTo>
                        <a:lnTo>
                          <a:pt x="417" y="271"/>
                        </a:lnTo>
                        <a:lnTo>
                          <a:pt x="426" y="251"/>
                        </a:lnTo>
                        <a:lnTo>
                          <a:pt x="434" y="231"/>
                        </a:lnTo>
                        <a:lnTo>
                          <a:pt x="440" y="209"/>
                        </a:lnTo>
                        <a:lnTo>
                          <a:pt x="443" y="184"/>
                        </a:lnTo>
                        <a:lnTo>
                          <a:pt x="445" y="159"/>
                        </a:lnTo>
                        <a:lnTo>
                          <a:pt x="442" y="135"/>
                        </a:lnTo>
                        <a:lnTo>
                          <a:pt x="438" y="111"/>
                        </a:lnTo>
                        <a:lnTo>
                          <a:pt x="431" y="88"/>
                        </a:lnTo>
                        <a:lnTo>
                          <a:pt x="421" y="66"/>
                        </a:lnTo>
                        <a:lnTo>
                          <a:pt x="410" y="45"/>
                        </a:lnTo>
                        <a:lnTo>
                          <a:pt x="396" y="26"/>
                        </a:lnTo>
                        <a:lnTo>
                          <a:pt x="406" y="52"/>
                        </a:lnTo>
                        <a:lnTo>
                          <a:pt x="412" y="81"/>
                        </a:lnTo>
                        <a:lnTo>
                          <a:pt x="413" y="111"/>
                        </a:lnTo>
                        <a:lnTo>
                          <a:pt x="410" y="142"/>
                        </a:lnTo>
                        <a:lnTo>
                          <a:pt x="405" y="160"/>
                        </a:lnTo>
                        <a:lnTo>
                          <a:pt x="398" y="178"/>
                        </a:lnTo>
                        <a:lnTo>
                          <a:pt x="390" y="195"/>
                        </a:lnTo>
                        <a:lnTo>
                          <a:pt x="380" y="210"/>
                        </a:lnTo>
                        <a:lnTo>
                          <a:pt x="370" y="225"/>
                        </a:lnTo>
                        <a:lnTo>
                          <a:pt x="357" y="238"/>
                        </a:lnTo>
                        <a:lnTo>
                          <a:pt x="343" y="250"/>
                        </a:lnTo>
                        <a:lnTo>
                          <a:pt x="328" y="261"/>
                        </a:lnTo>
                        <a:lnTo>
                          <a:pt x="313" y="269"/>
                        </a:lnTo>
                        <a:lnTo>
                          <a:pt x="297" y="277"/>
                        </a:lnTo>
                        <a:lnTo>
                          <a:pt x="280" y="283"/>
                        </a:lnTo>
                        <a:lnTo>
                          <a:pt x="262" y="287"/>
                        </a:lnTo>
                        <a:lnTo>
                          <a:pt x="244" y="290"/>
                        </a:lnTo>
                        <a:lnTo>
                          <a:pt x="226" y="291"/>
                        </a:lnTo>
                        <a:lnTo>
                          <a:pt x="206" y="290"/>
                        </a:lnTo>
                        <a:lnTo>
                          <a:pt x="188" y="286"/>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1" name="Freeform 55"/>
                  <p:cNvSpPr>
                    <a:spLocks/>
                  </p:cNvSpPr>
                  <p:nvPr/>
                </p:nvSpPr>
                <p:spPr bwMode="auto">
                  <a:xfrm>
                    <a:off x="3419" y="2379"/>
                    <a:ext cx="205" cy="222"/>
                  </a:xfrm>
                  <a:custGeom>
                    <a:avLst/>
                    <a:gdLst>
                      <a:gd name="T0" fmla="*/ 36 w 412"/>
                      <a:gd name="T1" fmla="*/ 38 h 443"/>
                      <a:gd name="T2" fmla="*/ 34 w 412"/>
                      <a:gd name="T3" fmla="*/ 41 h 443"/>
                      <a:gd name="T4" fmla="*/ 30 w 412"/>
                      <a:gd name="T5" fmla="*/ 45 h 443"/>
                      <a:gd name="T6" fmla="*/ 26 w 412"/>
                      <a:gd name="T7" fmla="*/ 47 h 443"/>
                      <a:gd name="T8" fmla="*/ 22 w 412"/>
                      <a:gd name="T9" fmla="*/ 49 h 443"/>
                      <a:gd name="T10" fmla="*/ 18 w 412"/>
                      <a:gd name="T11" fmla="*/ 49 h 443"/>
                      <a:gd name="T12" fmla="*/ 13 w 412"/>
                      <a:gd name="T13" fmla="*/ 49 h 443"/>
                      <a:gd name="T14" fmla="*/ 9 w 412"/>
                      <a:gd name="T15" fmla="*/ 48 h 443"/>
                      <a:gd name="T16" fmla="*/ 6 w 412"/>
                      <a:gd name="T17" fmla="*/ 47 h 443"/>
                      <a:gd name="T18" fmla="*/ 4 w 412"/>
                      <a:gd name="T19" fmla="*/ 46 h 443"/>
                      <a:gd name="T20" fmla="*/ 2 w 412"/>
                      <a:gd name="T21" fmla="*/ 45 h 443"/>
                      <a:gd name="T22" fmla="*/ 0 w 412"/>
                      <a:gd name="T23" fmla="*/ 43 h 443"/>
                      <a:gd name="T24" fmla="*/ 1 w 412"/>
                      <a:gd name="T25" fmla="*/ 44 h 443"/>
                      <a:gd name="T26" fmla="*/ 3 w 412"/>
                      <a:gd name="T27" fmla="*/ 47 h 443"/>
                      <a:gd name="T28" fmla="*/ 6 w 412"/>
                      <a:gd name="T29" fmla="*/ 50 h 443"/>
                      <a:gd name="T30" fmla="*/ 10 w 412"/>
                      <a:gd name="T31" fmla="*/ 53 h 443"/>
                      <a:gd name="T32" fmla="*/ 15 w 412"/>
                      <a:gd name="T33" fmla="*/ 55 h 443"/>
                      <a:gd name="T34" fmla="*/ 20 w 412"/>
                      <a:gd name="T35" fmla="*/ 56 h 443"/>
                      <a:gd name="T36" fmla="*/ 25 w 412"/>
                      <a:gd name="T37" fmla="*/ 56 h 443"/>
                      <a:gd name="T38" fmla="*/ 31 w 412"/>
                      <a:gd name="T39" fmla="*/ 55 h 443"/>
                      <a:gd name="T40" fmla="*/ 36 w 412"/>
                      <a:gd name="T41" fmla="*/ 53 h 443"/>
                      <a:gd name="T42" fmla="*/ 40 w 412"/>
                      <a:gd name="T43" fmla="*/ 50 h 443"/>
                      <a:gd name="T44" fmla="*/ 44 w 412"/>
                      <a:gd name="T45" fmla="*/ 46 h 443"/>
                      <a:gd name="T46" fmla="*/ 47 w 412"/>
                      <a:gd name="T47" fmla="*/ 42 h 443"/>
                      <a:gd name="T48" fmla="*/ 50 w 412"/>
                      <a:gd name="T49" fmla="*/ 34 h 443"/>
                      <a:gd name="T50" fmla="*/ 50 w 412"/>
                      <a:gd name="T51" fmla="*/ 23 h 443"/>
                      <a:gd name="T52" fmla="*/ 47 w 412"/>
                      <a:gd name="T53" fmla="*/ 13 h 443"/>
                      <a:gd name="T54" fmla="*/ 39 w 412"/>
                      <a:gd name="T55" fmla="*/ 5 h 443"/>
                      <a:gd name="T56" fmla="*/ 33 w 412"/>
                      <a:gd name="T57" fmla="*/ 2 h 443"/>
                      <a:gd name="T58" fmla="*/ 30 w 412"/>
                      <a:gd name="T59" fmla="*/ 1 h 443"/>
                      <a:gd name="T60" fmla="*/ 27 w 412"/>
                      <a:gd name="T61" fmla="*/ 1 h 443"/>
                      <a:gd name="T62" fmla="*/ 24 w 412"/>
                      <a:gd name="T63" fmla="*/ 0 h 443"/>
                      <a:gd name="T64" fmla="*/ 21 w 412"/>
                      <a:gd name="T65" fmla="*/ 1 h 443"/>
                      <a:gd name="T66" fmla="*/ 18 w 412"/>
                      <a:gd name="T67" fmla="*/ 1 h 443"/>
                      <a:gd name="T68" fmla="*/ 15 w 412"/>
                      <a:gd name="T69" fmla="*/ 2 h 443"/>
                      <a:gd name="T70" fmla="*/ 12 w 412"/>
                      <a:gd name="T71" fmla="*/ 3 h 443"/>
                      <a:gd name="T72" fmla="*/ 13 w 412"/>
                      <a:gd name="T73" fmla="*/ 3 h 443"/>
                      <a:gd name="T74" fmla="*/ 16 w 412"/>
                      <a:gd name="T75" fmla="*/ 3 h 443"/>
                      <a:gd name="T76" fmla="*/ 20 w 412"/>
                      <a:gd name="T77" fmla="*/ 3 h 443"/>
                      <a:gd name="T78" fmla="*/ 24 w 412"/>
                      <a:gd name="T79" fmla="*/ 4 h 443"/>
                      <a:gd name="T80" fmla="*/ 30 w 412"/>
                      <a:gd name="T81" fmla="*/ 7 h 443"/>
                      <a:gd name="T82" fmla="*/ 36 w 412"/>
                      <a:gd name="T83" fmla="*/ 14 h 443"/>
                      <a:gd name="T84" fmla="*/ 39 w 412"/>
                      <a:gd name="T85" fmla="*/ 22 h 443"/>
                      <a:gd name="T86" fmla="*/ 39 w 412"/>
                      <a:gd name="T87" fmla="*/ 31 h 4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2"/>
                      <a:gd name="T133" fmla="*/ 0 h 443"/>
                      <a:gd name="T134" fmla="*/ 412 w 412"/>
                      <a:gd name="T135" fmla="*/ 443 h 4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2" h="443">
                        <a:moveTo>
                          <a:pt x="303" y="281"/>
                        </a:moveTo>
                        <a:lnTo>
                          <a:pt x="295" y="298"/>
                        </a:lnTo>
                        <a:lnTo>
                          <a:pt x="285" y="314"/>
                        </a:lnTo>
                        <a:lnTo>
                          <a:pt x="273" y="328"/>
                        </a:lnTo>
                        <a:lnTo>
                          <a:pt x="261" y="342"/>
                        </a:lnTo>
                        <a:lnTo>
                          <a:pt x="247" y="353"/>
                        </a:lnTo>
                        <a:lnTo>
                          <a:pt x="232" y="364"/>
                        </a:lnTo>
                        <a:lnTo>
                          <a:pt x="216" y="372"/>
                        </a:lnTo>
                        <a:lnTo>
                          <a:pt x="200" y="380"/>
                        </a:lnTo>
                        <a:lnTo>
                          <a:pt x="182" y="386"/>
                        </a:lnTo>
                        <a:lnTo>
                          <a:pt x="165" y="389"/>
                        </a:lnTo>
                        <a:lnTo>
                          <a:pt x="148" y="391"/>
                        </a:lnTo>
                        <a:lnTo>
                          <a:pt x="129" y="392"/>
                        </a:lnTo>
                        <a:lnTo>
                          <a:pt x="111" y="391"/>
                        </a:lnTo>
                        <a:lnTo>
                          <a:pt x="92" y="388"/>
                        </a:lnTo>
                        <a:lnTo>
                          <a:pt x="75" y="383"/>
                        </a:lnTo>
                        <a:lnTo>
                          <a:pt x="57" y="376"/>
                        </a:lnTo>
                        <a:lnTo>
                          <a:pt x="49" y="373"/>
                        </a:lnTo>
                        <a:lnTo>
                          <a:pt x="40" y="368"/>
                        </a:lnTo>
                        <a:lnTo>
                          <a:pt x="34" y="364"/>
                        </a:lnTo>
                        <a:lnTo>
                          <a:pt x="27" y="359"/>
                        </a:lnTo>
                        <a:lnTo>
                          <a:pt x="20" y="354"/>
                        </a:lnTo>
                        <a:lnTo>
                          <a:pt x="13" y="349"/>
                        </a:lnTo>
                        <a:lnTo>
                          <a:pt x="6" y="343"/>
                        </a:lnTo>
                        <a:lnTo>
                          <a:pt x="0" y="337"/>
                        </a:lnTo>
                        <a:lnTo>
                          <a:pt x="9" y="351"/>
                        </a:lnTo>
                        <a:lnTo>
                          <a:pt x="19" y="364"/>
                        </a:lnTo>
                        <a:lnTo>
                          <a:pt x="30" y="376"/>
                        </a:lnTo>
                        <a:lnTo>
                          <a:pt x="42" y="388"/>
                        </a:lnTo>
                        <a:lnTo>
                          <a:pt x="55" y="398"/>
                        </a:lnTo>
                        <a:lnTo>
                          <a:pt x="69" y="409"/>
                        </a:lnTo>
                        <a:lnTo>
                          <a:pt x="84" y="417"/>
                        </a:lnTo>
                        <a:lnTo>
                          <a:pt x="100" y="425"/>
                        </a:lnTo>
                        <a:lnTo>
                          <a:pt x="121" y="433"/>
                        </a:lnTo>
                        <a:lnTo>
                          <a:pt x="143" y="439"/>
                        </a:lnTo>
                        <a:lnTo>
                          <a:pt x="165" y="442"/>
                        </a:lnTo>
                        <a:lnTo>
                          <a:pt x="187" y="443"/>
                        </a:lnTo>
                        <a:lnTo>
                          <a:pt x="208" y="443"/>
                        </a:lnTo>
                        <a:lnTo>
                          <a:pt x="229" y="440"/>
                        </a:lnTo>
                        <a:lnTo>
                          <a:pt x="250" y="435"/>
                        </a:lnTo>
                        <a:lnTo>
                          <a:pt x="270" y="428"/>
                        </a:lnTo>
                        <a:lnTo>
                          <a:pt x="289" y="420"/>
                        </a:lnTo>
                        <a:lnTo>
                          <a:pt x="308" y="410"/>
                        </a:lnTo>
                        <a:lnTo>
                          <a:pt x="326" y="397"/>
                        </a:lnTo>
                        <a:lnTo>
                          <a:pt x="342" y="383"/>
                        </a:lnTo>
                        <a:lnTo>
                          <a:pt x="357" y="368"/>
                        </a:lnTo>
                        <a:lnTo>
                          <a:pt x="371" y="351"/>
                        </a:lnTo>
                        <a:lnTo>
                          <a:pt x="383" y="333"/>
                        </a:lnTo>
                        <a:lnTo>
                          <a:pt x="393" y="312"/>
                        </a:lnTo>
                        <a:lnTo>
                          <a:pt x="407" y="269"/>
                        </a:lnTo>
                        <a:lnTo>
                          <a:pt x="412" y="225"/>
                        </a:lnTo>
                        <a:lnTo>
                          <a:pt x="408" y="183"/>
                        </a:lnTo>
                        <a:lnTo>
                          <a:pt x="397" y="141"/>
                        </a:lnTo>
                        <a:lnTo>
                          <a:pt x="378" y="103"/>
                        </a:lnTo>
                        <a:lnTo>
                          <a:pt x="352" y="69"/>
                        </a:lnTo>
                        <a:lnTo>
                          <a:pt x="318" y="40"/>
                        </a:lnTo>
                        <a:lnTo>
                          <a:pt x="279" y="18"/>
                        </a:lnTo>
                        <a:lnTo>
                          <a:pt x="268" y="13"/>
                        </a:lnTo>
                        <a:lnTo>
                          <a:pt x="256" y="9"/>
                        </a:lnTo>
                        <a:lnTo>
                          <a:pt x="243" y="5"/>
                        </a:lnTo>
                        <a:lnTo>
                          <a:pt x="232" y="3"/>
                        </a:lnTo>
                        <a:lnTo>
                          <a:pt x="219" y="1"/>
                        </a:lnTo>
                        <a:lnTo>
                          <a:pt x="208" y="0"/>
                        </a:lnTo>
                        <a:lnTo>
                          <a:pt x="195" y="0"/>
                        </a:lnTo>
                        <a:lnTo>
                          <a:pt x="183" y="0"/>
                        </a:lnTo>
                        <a:lnTo>
                          <a:pt x="171" y="1"/>
                        </a:lnTo>
                        <a:lnTo>
                          <a:pt x="159" y="2"/>
                        </a:lnTo>
                        <a:lnTo>
                          <a:pt x="148" y="4"/>
                        </a:lnTo>
                        <a:lnTo>
                          <a:pt x="136" y="6"/>
                        </a:lnTo>
                        <a:lnTo>
                          <a:pt x="125" y="10"/>
                        </a:lnTo>
                        <a:lnTo>
                          <a:pt x="113" y="13"/>
                        </a:lnTo>
                        <a:lnTo>
                          <a:pt x="102" y="18"/>
                        </a:lnTo>
                        <a:lnTo>
                          <a:pt x="91" y="23"/>
                        </a:lnTo>
                        <a:lnTo>
                          <a:pt x="105" y="20"/>
                        </a:lnTo>
                        <a:lnTo>
                          <a:pt x="120" y="18"/>
                        </a:lnTo>
                        <a:lnTo>
                          <a:pt x="135" y="18"/>
                        </a:lnTo>
                        <a:lnTo>
                          <a:pt x="150" y="19"/>
                        </a:lnTo>
                        <a:lnTo>
                          <a:pt x="164" y="20"/>
                        </a:lnTo>
                        <a:lnTo>
                          <a:pt x="179" y="24"/>
                        </a:lnTo>
                        <a:lnTo>
                          <a:pt x="194" y="28"/>
                        </a:lnTo>
                        <a:lnTo>
                          <a:pt x="208" y="34"/>
                        </a:lnTo>
                        <a:lnTo>
                          <a:pt x="241" y="53"/>
                        </a:lnTo>
                        <a:lnTo>
                          <a:pt x="269" y="77"/>
                        </a:lnTo>
                        <a:lnTo>
                          <a:pt x="291" y="106"/>
                        </a:lnTo>
                        <a:lnTo>
                          <a:pt x="307" y="138"/>
                        </a:lnTo>
                        <a:lnTo>
                          <a:pt x="317" y="172"/>
                        </a:lnTo>
                        <a:lnTo>
                          <a:pt x="319" y="208"/>
                        </a:lnTo>
                        <a:lnTo>
                          <a:pt x="315" y="245"/>
                        </a:lnTo>
                        <a:lnTo>
                          <a:pt x="303" y="281"/>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2" name="Freeform 56"/>
                  <p:cNvSpPr>
                    <a:spLocks/>
                  </p:cNvSpPr>
                  <p:nvPr/>
                </p:nvSpPr>
                <p:spPr bwMode="auto">
                  <a:xfrm>
                    <a:off x="3118" y="2046"/>
                    <a:ext cx="136" cy="147"/>
                  </a:xfrm>
                  <a:custGeom>
                    <a:avLst/>
                    <a:gdLst>
                      <a:gd name="T0" fmla="*/ 0 w 272"/>
                      <a:gd name="T1" fmla="*/ 27 h 292"/>
                      <a:gd name="T2" fmla="*/ 5 w 272"/>
                      <a:gd name="T3" fmla="*/ 37 h 292"/>
                      <a:gd name="T4" fmla="*/ 34 w 272"/>
                      <a:gd name="T5" fmla="*/ 0 h 292"/>
                      <a:gd name="T6" fmla="*/ 0 w 272"/>
                      <a:gd name="T7" fmla="*/ 27 h 292"/>
                      <a:gd name="T8" fmla="*/ 0 60000 65536"/>
                      <a:gd name="T9" fmla="*/ 0 60000 65536"/>
                      <a:gd name="T10" fmla="*/ 0 60000 65536"/>
                      <a:gd name="T11" fmla="*/ 0 60000 65536"/>
                      <a:gd name="T12" fmla="*/ 0 w 272"/>
                      <a:gd name="T13" fmla="*/ 0 h 292"/>
                      <a:gd name="T14" fmla="*/ 272 w 272"/>
                      <a:gd name="T15" fmla="*/ 292 h 292"/>
                    </a:gdLst>
                    <a:ahLst/>
                    <a:cxnLst>
                      <a:cxn ang="T8">
                        <a:pos x="T0" y="T1"/>
                      </a:cxn>
                      <a:cxn ang="T9">
                        <a:pos x="T2" y="T3"/>
                      </a:cxn>
                      <a:cxn ang="T10">
                        <a:pos x="T4" y="T5"/>
                      </a:cxn>
                      <a:cxn ang="T11">
                        <a:pos x="T6" y="T7"/>
                      </a:cxn>
                    </a:cxnLst>
                    <a:rect l="T12" t="T13" r="T14" b="T15"/>
                    <a:pathLst>
                      <a:path w="272" h="292">
                        <a:moveTo>
                          <a:pt x="0" y="213"/>
                        </a:moveTo>
                        <a:lnTo>
                          <a:pt x="40" y="292"/>
                        </a:lnTo>
                        <a:lnTo>
                          <a:pt x="272" y="0"/>
                        </a:lnTo>
                        <a:lnTo>
                          <a:pt x="0" y="213"/>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3" name="Freeform 57"/>
                  <p:cNvSpPr>
                    <a:spLocks/>
                  </p:cNvSpPr>
                  <p:nvPr/>
                </p:nvSpPr>
                <p:spPr bwMode="auto">
                  <a:xfrm>
                    <a:off x="3326" y="1924"/>
                    <a:ext cx="110" cy="121"/>
                  </a:xfrm>
                  <a:custGeom>
                    <a:avLst/>
                    <a:gdLst>
                      <a:gd name="T0" fmla="*/ 0 w 220"/>
                      <a:gd name="T1" fmla="*/ 14 h 241"/>
                      <a:gd name="T2" fmla="*/ 0 w 220"/>
                      <a:gd name="T3" fmla="*/ 0 h 241"/>
                      <a:gd name="T4" fmla="*/ 28 w 220"/>
                      <a:gd name="T5" fmla="*/ 31 h 241"/>
                      <a:gd name="T6" fmla="*/ 0 w 220"/>
                      <a:gd name="T7" fmla="*/ 14 h 241"/>
                      <a:gd name="T8" fmla="*/ 0 60000 65536"/>
                      <a:gd name="T9" fmla="*/ 0 60000 65536"/>
                      <a:gd name="T10" fmla="*/ 0 60000 65536"/>
                      <a:gd name="T11" fmla="*/ 0 60000 65536"/>
                      <a:gd name="T12" fmla="*/ 0 w 220"/>
                      <a:gd name="T13" fmla="*/ 0 h 241"/>
                      <a:gd name="T14" fmla="*/ 220 w 220"/>
                      <a:gd name="T15" fmla="*/ 241 h 241"/>
                    </a:gdLst>
                    <a:ahLst/>
                    <a:cxnLst>
                      <a:cxn ang="T8">
                        <a:pos x="T0" y="T1"/>
                      </a:cxn>
                      <a:cxn ang="T9">
                        <a:pos x="T2" y="T3"/>
                      </a:cxn>
                      <a:cxn ang="T10">
                        <a:pos x="T4" y="T5"/>
                      </a:cxn>
                      <a:cxn ang="T11">
                        <a:pos x="T6" y="T7"/>
                      </a:cxn>
                    </a:cxnLst>
                    <a:rect l="T12" t="T13" r="T14" b="T15"/>
                    <a:pathLst>
                      <a:path w="220" h="241">
                        <a:moveTo>
                          <a:pt x="0" y="110"/>
                        </a:moveTo>
                        <a:lnTo>
                          <a:pt x="0" y="0"/>
                        </a:lnTo>
                        <a:lnTo>
                          <a:pt x="220" y="241"/>
                        </a:lnTo>
                        <a:lnTo>
                          <a:pt x="0" y="11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4" name="Freeform 58"/>
                  <p:cNvSpPr>
                    <a:spLocks/>
                  </p:cNvSpPr>
                  <p:nvPr/>
                </p:nvSpPr>
                <p:spPr bwMode="auto">
                  <a:xfrm>
                    <a:off x="3525" y="1999"/>
                    <a:ext cx="155" cy="94"/>
                  </a:xfrm>
                  <a:custGeom>
                    <a:avLst/>
                    <a:gdLst>
                      <a:gd name="T0" fmla="*/ 0 w 309"/>
                      <a:gd name="T1" fmla="*/ 23 h 189"/>
                      <a:gd name="T2" fmla="*/ 39 w 309"/>
                      <a:gd name="T3" fmla="*/ 0 h 189"/>
                      <a:gd name="T4" fmla="*/ 2 w 309"/>
                      <a:gd name="T5" fmla="*/ 13 h 189"/>
                      <a:gd name="T6" fmla="*/ 0 w 309"/>
                      <a:gd name="T7" fmla="*/ 23 h 189"/>
                      <a:gd name="T8" fmla="*/ 0 60000 65536"/>
                      <a:gd name="T9" fmla="*/ 0 60000 65536"/>
                      <a:gd name="T10" fmla="*/ 0 60000 65536"/>
                      <a:gd name="T11" fmla="*/ 0 60000 65536"/>
                      <a:gd name="T12" fmla="*/ 0 w 309"/>
                      <a:gd name="T13" fmla="*/ 0 h 189"/>
                      <a:gd name="T14" fmla="*/ 309 w 309"/>
                      <a:gd name="T15" fmla="*/ 189 h 189"/>
                    </a:gdLst>
                    <a:ahLst/>
                    <a:cxnLst>
                      <a:cxn ang="T8">
                        <a:pos x="T0" y="T1"/>
                      </a:cxn>
                      <a:cxn ang="T9">
                        <a:pos x="T2" y="T3"/>
                      </a:cxn>
                      <a:cxn ang="T10">
                        <a:pos x="T4" y="T5"/>
                      </a:cxn>
                      <a:cxn ang="T11">
                        <a:pos x="T6" y="T7"/>
                      </a:cxn>
                    </a:cxnLst>
                    <a:rect l="T12" t="T13" r="T14" b="T15"/>
                    <a:pathLst>
                      <a:path w="309" h="189">
                        <a:moveTo>
                          <a:pt x="0" y="189"/>
                        </a:moveTo>
                        <a:lnTo>
                          <a:pt x="309" y="0"/>
                        </a:lnTo>
                        <a:lnTo>
                          <a:pt x="11" y="106"/>
                        </a:lnTo>
                        <a:lnTo>
                          <a:pt x="0" y="189"/>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5" name="Freeform 59"/>
                  <p:cNvSpPr>
                    <a:spLocks/>
                  </p:cNvSpPr>
                  <p:nvPr/>
                </p:nvSpPr>
                <p:spPr bwMode="auto">
                  <a:xfrm>
                    <a:off x="3512" y="2116"/>
                    <a:ext cx="123" cy="139"/>
                  </a:xfrm>
                  <a:custGeom>
                    <a:avLst/>
                    <a:gdLst>
                      <a:gd name="T0" fmla="*/ 0 w 246"/>
                      <a:gd name="T1" fmla="*/ 7 h 280"/>
                      <a:gd name="T2" fmla="*/ 6 w 246"/>
                      <a:gd name="T3" fmla="*/ 0 h 280"/>
                      <a:gd name="T4" fmla="*/ 31 w 246"/>
                      <a:gd name="T5" fmla="*/ 34 h 280"/>
                      <a:gd name="T6" fmla="*/ 0 w 246"/>
                      <a:gd name="T7" fmla="*/ 7 h 280"/>
                      <a:gd name="T8" fmla="*/ 0 60000 65536"/>
                      <a:gd name="T9" fmla="*/ 0 60000 65536"/>
                      <a:gd name="T10" fmla="*/ 0 60000 65536"/>
                      <a:gd name="T11" fmla="*/ 0 60000 65536"/>
                      <a:gd name="T12" fmla="*/ 0 w 246"/>
                      <a:gd name="T13" fmla="*/ 0 h 280"/>
                      <a:gd name="T14" fmla="*/ 246 w 246"/>
                      <a:gd name="T15" fmla="*/ 280 h 280"/>
                    </a:gdLst>
                    <a:ahLst/>
                    <a:cxnLst>
                      <a:cxn ang="T8">
                        <a:pos x="T0" y="T1"/>
                      </a:cxn>
                      <a:cxn ang="T9">
                        <a:pos x="T2" y="T3"/>
                      </a:cxn>
                      <a:cxn ang="T10">
                        <a:pos x="T4" y="T5"/>
                      </a:cxn>
                      <a:cxn ang="T11">
                        <a:pos x="T6" y="T7"/>
                      </a:cxn>
                    </a:cxnLst>
                    <a:rect l="T12" t="T13" r="T14" b="T15"/>
                    <a:pathLst>
                      <a:path w="246" h="280">
                        <a:moveTo>
                          <a:pt x="0" y="62"/>
                        </a:moveTo>
                        <a:lnTo>
                          <a:pt x="44" y="0"/>
                        </a:lnTo>
                        <a:lnTo>
                          <a:pt x="246" y="280"/>
                        </a:lnTo>
                        <a:lnTo>
                          <a:pt x="0" y="62"/>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6" name="Freeform 60"/>
                  <p:cNvSpPr>
                    <a:spLocks/>
                  </p:cNvSpPr>
                  <p:nvPr/>
                </p:nvSpPr>
                <p:spPr bwMode="auto">
                  <a:xfrm>
                    <a:off x="3322" y="2197"/>
                    <a:ext cx="117" cy="122"/>
                  </a:xfrm>
                  <a:custGeom>
                    <a:avLst/>
                    <a:gdLst>
                      <a:gd name="T0" fmla="*/ 0 w 234"/>
                      <a:gd name="T1" fmla="*/ 22 h 244"/>
                      <a:gd name="T2" fmla="*/ 29 w 234"/>
                      <a:gd name="T3" fmla="*/ 0 h 244"/>
                      <a:gd name="T4" fmla="*/ 6 w 234"/>
                      <a:gd name="T5" fmla="*/ 31 h 244"/>
                      <a:gd name="T6" fmla="*/ 0 w 234"/>
                      <a:gd name="T7" fmla="*/ 22 h 244"/>
                      <a:gd name="T8" fmla="*/ 0 60000 65536"/>
                      <a:gd name="T9" fmla="*/ 0 60000 65536"/>
                      <a:gd name="T10" fmla="*/ 0 60000 65536"/>
                      <a:gd name="T11" fmla="*/ 0 60000 65536"/>
                      <a:gd name="T12" fmla="*/ 0 w 234"/>
                      <a:gd name="T13" fmla="*/ 0 h 244"/>
                      <a:gd name="T14" fmla="*/ 234 w 234"/>
                      <a:gd name="T15" fmla="*/ 244 h 244"/>
                    </a:gdLst>
                    <a:ahLst/>
                    <a:cxnLst>
                      <a:cxn ang="T8">
                        <a:pos x="T0" y="T1"/>
                      </a:cxn>
                      <a:cxn ang="T9">
                        <a:pos x="T2" y="T3"/>
                      </a:cxn>
                      <a:cxn ang="T10">
                        <a:pos x="T4" y="T5"/>
                      </a:cxn>
                      <a:cxn ang="T11">
                        <a:pos x="T6" y="T7"/>
                      </a:cxn>
                    </a:cxnLst>
                    <a:rect l="T12" t="T13" r="T14" b="T15"/>
                    <a:pathLst>
                      <a:path w="234" h="244">
                        <a:moveTo>
                          <a:pt x="0" y="174"/>
                        </a:moveTo>
                        <a:lnTo>
                          <a:pt x="234" y="0"/>
                        </a:lnTo>
                        <a:lnTo>
                          <a:pt x="42" y="244"/>
                        </a:lnTo>
                        <a:lnTo>
                          <a:pt x="0" y="17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7" name="Freeform 61"/>
                  <p:cNvSpPr>
                    <a:spLocks/>
                  </p:cNvSpPr>
                  <p:nvPr/>
                </p:nvSpPr>
                <p:spPr bwMode="auto">
                  <a:xfrm>
                    <a:off x="3296" y="2503"/>
                    <a:ext cx="201" cy="106"/>
                  </a:xfrm>
                  <a:custGeom>
                    <a:avLst/>
                    <a:gdLst>
                      <a:gd name="T0" fmla="*/ 1 w 402"/>
                      <a:gd name="T1" fmla="*/ 13 h 211"/>
                      <a:gd name="T2" fmla="*/ 0 w 402"/>
                      <a:gd name="T3" fmla="*/ 27 h 211"/>
                      <a:gd name="T4" fmla="*/ 50 w 402"/>
                      <a:gd name="T5" fmla="*/ 0 h 211"/>
                      <a:gd name="T6" fmla="*/ 1 w 402"/>
                      <a:gd name="T7" fmla="*/ 13 h 211"/>
                      <a:gd name="T8" fmla="*/ 0 60000 65536"/>
                      <a:gd name="T9" fmla="*/ 0 60000 65536"/>
                      <a:gd name="T10" fmla="*/ 0 60000 65536"/>
                      <a:gd name="T11" fmla="*/ 0 60000 65536"/>
                      <a:gd name="T12" fmla="*/ 0 w 402"/>
                      <a:gd name="T13" fmla="*/ 0 h 211"/>
                      <a:gd name="T14" fmla="*/ 402 w 402"/>
                      <a:gd name="T15" fmla="*/ 211 h 211"/>
                    </a:gdLst>
                    <a:ahLst/>
                    <a:cxnLst>
                      <a:cxn ang="T8">
                        <a:pos x="T0" y="T1"/>
                      </a:cxn>
                      <a:cxn ang="T9">
                        <a:pos x="T2" y="T3"/>
                      </a:cxn>
                      <a:cxn ang="T10">
                        <a:pos x="T4" y="T5"/>
                      </a:cxn>
                      <a:cxn ang="T11">
                        <a:pos x="T6" y="T7"/>
                      </a:cxn>
                    </a:cxnLst>
                    <a:rect l="T12" t="T13" r="T14" b="T15"/>
                    <a:pathLst>
                      <a:path w="402" h="211">
                        <a:moveTo>
                          <a:pt x="2" y="103"/>
                        </a:moveTo>
                        <a:lnTo>
                          <a:pt x="0" y="211"/>
                        </a:lnTo>
                        <a:lnTo>
                          <a:pt x="402" y="0"/>
                        </a:lnTo>
                        <a:lnTo>
                          <a:pt x="2" y="103"/>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8" name="Freeform 62"/>
                  <p:cNvSpPr>
                    <a:spLocks/>
                  </p:cNvSpPr>
                  <p:nvPr/>
                </p:nvSpPr>
                <p:spPr bwMode="auto">
                  <a:xfrm>
                    <a:off x="3575" y="2514"/>
                    <a:ext cx="210" cy="54"/>
                  </a:xfrm>
                  <a:custGeom>
                    <a:avLst/>
                    <a:gdLst>
                      <a:gd name="T0" fmla="*/ 7 w 419"/>
                      <a:gd name="T1" fmla="*/ 0 h 107"/>
                      <a:gd name="T2" fmla="*/ 53 w 419"/>
                      <a:gd name="T3" fmla="*/ 11 h 107"/>
                      <a:gd name="T4" fmla="*/ 0 w 419"/>
                      <a:gd name="T5" fmla="*/ 14 h 107"/>
                      <a:gd name="T6" fmla="*/ 7 w 419"/>
                      <a:gd name="T7" fmla="*/ 0 h 107"/>
                      <a:gd name="T8" fmla="*/ 0 60000 65536"/>
                      <a:gd name="T9" fmla="*/ 0 60000 65536"/>
                      <a:gd name="T10" fmla="*/ 0 60000 65536"/>
                      <a:gd name="T11" fmla="*/ 0 60000 65536"/>
                      <a:gd name="T12" fmla="*/ 0 w 419"/>
                      <a:gd name="T13" fmla="*/ 0 h 107"/>
                      <a:gd name="T14" fmla="*/ 419 w 419"/>
                      <a:gd name="T15" fmla="*/ 107 h 107"/>
                    </a:gdLst>
                    <a:ahLst/>
                    <a:cxnLst>
                      <a:cxn ang="T8">
                        <a:pos x="T0" y="T1"/>
                      </a:cxn>
                      <a:cxn ang="T9">
                        <a:pos x="T2" y="T3"/>
                      </a:cxn>
                      <a:cxn ang="T10">
                        <a:pos x="T4" y="T5"/>
                      </a:cxn>
                      <a:cxn ang="T11">
                        <a:pos x="T6" y="T7"/>
                      </a:cxn>
                    </a:cxnLst>
                    <a:rect l="T12" t="T13" r="T14" b="T15"/>
                    <a:pathLst>
                      <a:path w="419" h="107">
                        <a:moveTo>
                          <a:pt x="55" y="0"/>
                        </a:moveTo>
                        <a:lnTo>
                          <a:pt x="419" y="87"/>
                        </a:lnTo>
                        <a:lnTo>
                          <a:pt x="0" y="107"/>
                        </a:lnTo>
                        <a:lnTo>
                          <a:pt x="55" y="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19" name="Freeform 63"/>
                  <p:cNvSpPr>
                    <a:spLocks/>
                  </p:cNvSpPr>
                  <p:nvPr/>
                </p:nvSpPr>
                <p:spPr bwMode="auto">
                  <a:xfrm>
                    <a:off x="3557" y="2313"/>
                    <a:ext cx="159" cy="123"/>
                  </a:xfrm>
                  <a:custGeom>
                    <a:avLst/>
                    <a:gdLst>
                      <a:gd name="T0" fmla="*/ 7 w 319"/>
                      <a:gd name="T1" fmla="*/ 30 h 248"/>
                      <a:gd name="T2" fmla="*/ 39 w 319"/>
                      <a:gd name="T3" fmla="*/ 0 h 248"/>
                      <a:gd name="T4" fmla="*/ 0 w 319"/>
                      <a:gd name="T5" fmla="*/ 21 h 248"/>
                      <a:gd name="T6" fmla="*/ 7 w 319"/>
                      <a:gd name="T7" fmla="*/ 30 h 248"/>
                      <a:gd name="T8" fmla="*/ 0 60000 65536"/>
                      <a:gd name="T9" fmla="*/ 0 60000 65536"/>
                      <a:gd name="T10" fmla="*/ 0 60000 65536"/>
                      <a:gd name="T11" fmla="*/ 0 60000 65536"/>
                      <a:gd name="T12" fmla="*/ 0 w 319"/>
                      <a:gd name="T13" fmla="*/ 0 h 248"/>
                      <a:gd name="T14" fmla="*/ 319 w 319"/>
                      <a:gd name="T15" fmla="*/ 248 h 248"/>
                    </a:gdLst>
                    <a:ahLst/>
                    <a:cxnLst>
                      <a:cxn ang="T8">
                        <a:pos x="T0" y="T1"/>
                      </a:cxn>
                      <a:cxn ang="T9">
                        <a:pos x="T2" y="T3"/>
                      </a:cxn>
                      <a:cxn ang="T10">
                        <a:pos x="T4" y="T5"/>
                      </a:cxn>
                      <a:cxn ang="T11">
                        <a:pos x="T6" y="T7"/>
                      </a:cxn>
                    </a:cxnLst>
                    <a:rect l="T12" t="T13" r="T14" b="T15"/>
                    <a:pathLst>
                      <a:path w="319" h="248">
                        <a:moveTo>
                          <a:pt x="61" y="248"/>
                        </a:moveTo>
                        <a:lnTo>
                          <a:pt x="319" y="0"/>
                        </a:lnTo>
                        <a:lnTo>
                          <a:pt x="0" y="175"/>
                        </a:lnTo>
                        <a:lnTo>
                          <a:pt x="61" y="248"/>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20" name="Freeform 64"/>
                  <p:cNvSpPr>
                    <a:spLocks/>
                  </p:cNvSpPr>
                  <p:nvPr/>
                </p:nvSpPr>
                <p:spPr bwMode="auto">
                  <a:xfrm>
                    <a:off x="3344" y="2325"/>
                    <a:ext cx="133" cy="152"/>
                  </a:xfrm>
                  <a:custGeom>
                    <a:avLst/>
                    <a:gdLst>
                      <a:gd name="T0" fmla="*/ 0 w 265"/>
                      <a:gd name="T1" fmla="*/ 8 h 305"/>
                      <a:gd name="T2" fmla="*/ 6 w 265"/>
                      <a:gd name="T3" fmla="*/ 0 h 305"/>
                      <a:gd name="T4" fmla="*/ 34 w 265"/>
                      <a:gd name="T5" fmla="*/ 38 h 305"/>
                      <a:gd name="T6" fmla="*/ 0 w 265"/>
                      <a:gd name="T7" fmla="*/ 8 h 305"/>
                      <a:gd name="T8" fmla="*/ 0 60000 65536"/>
                      <a:gd name="T9" fmla="*/ 0 60000 65536"/>
                      <a:gd name="T10" fmla="*/ 0 60000 65536"/>
                      <a:gd name="T11" fmla="*/ 0 60000 65536"/>
                      <a:gd name="T12" fmla="*/ 0 w 265"/>
                      <a:gd name="T13" fmla="*/ 0 h 305"/>
                      <a:gd name="T14" fmla="*/ 265 w 265"/>
                      <a:gd name="T15" fmla="*/ 305 h 305"/>
                    </a:gdLst>
                    <a:ahLst/>
                    <a:cxnLst>
                      <a:cxn ang="T8">
                        <a:pos x="T0" y="T1"/>
                      </a:cxn>
                      <a:cxn ang="T9">
                        <a:pos x="T2" y="T3"/>
                      </a:cxn>
                      <a:cxn ang="T10">
                        <a:pos x="T4" y="T5"/>
                      </a:cxn>
                      <a:cxn ang="T11">
                        <a:pos x="T6" y="T7"/>
                      </a:cxn>
                    </a:cxnLst>
                    <a:rect l="T12" t="T13" r="T14" b="T15"/>
                    <a:pathLst>
                      <a:path w="265" h="305">
                        <a:moveTo>
                          <a:pt x="0" y="70"/>
                        </a:moveTo>
                        <a:lnTo>
                          <a:pt x="44" y="0"/>
                        </a:lnTo>
                        <a:lnTo>
                          <a:pt x="265" y="305"/>
                        </a:lnTo>
                        <a:lnTo>
                          <a:pt x="0" y="7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33999" name="TextBox 188"/>
              <p:cNvSpPr txBox="1">
                <a:spLocks noChangeArrowheads="1"/>
              </p:cNvSpPr>
              <p:nvPr/>
            </p:nvSpPr>
            <p:spPr bwMode="auto">
              <a:xfrm>
                <a:off x="3929060" y="2357429"/>
                <a:ext cx="697838" cy="41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فرهنگ و </a:t>
                </a:r>
              </a:p>
              <a:p>
                <a:pPr eaLnBrk="1" hangingPunct="1"/>
                <a:r>
                  <a:rPr lang="fa-IR" sz="1200" dirty="0">
                    <a:cs typeface="B Jadid" pitchFamily="2" charset="-78"/>
                  </a:rPr>
                  <a:t>رفتار فردي</a:t>
                </a:r>
              </a:p>
            </p:txBody>
          </p:sp>
          <p:sp>
            <p:nvSpPr>
              <p:cNvPr id="34000" name="Rectangle 646"/>
              <p:cNvSpPr>
                <a:spLocks noChangeArrowheads="1"/>
              </p:cNvSpPr>
              <p:nvPr/>
            </p:nvSpPr>
            <p:spPr bwMode="auto">
              <a:xfrm>
                <a:off x="3997381" y="1857364"/>
                <a:ext cx="500066" cy="5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fa-IR">
                  <a:solidFill>
                    <a:srgbClr val="000099"/>
                  </a:solidFill>
                  <a:latin typeface="Times New Roman" pitchFamily="18" charset="0"/>
                  <a:cs typeface="Zar" pitchFamily="2" charset="-78"/>
                </a:endParaRPr>
              </a:p>
            </p:txBody>
          </p:sp>
        </p:grpSp>
      </p:grpSp>
      <p:cxnSp>
        <p:nvCxnSpPr>
          <p:cNvPr id="654" name="Curved Connector 653"/>
          <p:cNvCxnSpPr>
            <a:cxnSpLocks noChangeShapeType="1"/>
          </p:cNvCxnSpPr>
          <p:nvPr/>
        </p:nvCxnSpPr>
        <p:spPr bwMode="auto">
          <a:xfrm flipV="1">
            <a:off x="2922588" y="1858963"/>
            <a:ext cx="577850" cy="97472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30" name="Group 671"/>
          <p:cNvGrpSpPr>
            <a:grpSpLocks/>
          </p:cNvGrpSpPr>
          <p:nvPr/>
        </p:nvGrpSpPr>
        <p:grpSpPr bwMode="auto">
          <a:xfrm>
            <a:off x="1" y="3497263"/>
            <a:ext cx="1031349" cy="844245"/>
            <a:chOff x="3749485" y="5072074"/>
            <a:chExt cx="838347" cy="752967"/>
          </a:xfrm>
        </p:grpSpPr>
        <p:sp>
          <p:nvSpPr>
            <p:cNvPr id="33984" name="Text Box 15"/>
            <p:cNvSpPr txBox="1">
              <a:spLocks noChangeArrowheads="1"/>
            </p:cNvSpPr>
            <p:nvPr/>
          </p:nvSpPr>
          <p:spPr bwMode="auto">
            <a:xfrm>
              <a:off x="3749485" y="5576045"/>
              <a:ext cx="838347" cy="24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None/>
              </a:pPr>
              <a:r>
                <a:rPr lang="fa-IR" sz="1200" dirty="0">
                  <a:solidFill>
                    <a:srgbClr val="000066"/>
                  </a:solidFill>
                  <a:cs typeface="B Jadid" pitchFamily="2" charset="-78"/>
                </a:rPr>
                <a:t>سياستهاي ملي</a:t>
              </a:r>
              <a:endParaRPr lang="en-US" sz="1200" dirty="0">
                <a:solidFill>
                  <a:srgbClr val="000066"/>
                </a:solidFill>
                <a:cs typeface="B Jadid" pitchFamily="2" charset="-78"/>
              </a:endParaRPr>
            </a:p>
          </p:txBody>
        </p:sp>
        <p:sp>
          <p:nvSpPr>
            <p:cNvPr id="33985" name="AutoShape 49"/>
            <p:cNvSpPr>
              <a:spLocks noChangeArrowheads="1"/>
            </p:cNvSpPr>
            <p:nvPr/>
          </p:nvSpPr>
          <p:spPr bwMode="auto">
            <a:xfrm>
              <a:off x="3857620" y="5143512"/>
              <a:ext cx="325312" cy="243958"/>
            </a:xfrm>
            <a:prstGeom prst="flowChartExtract">
              <a:avLst/>
            </a:prstGeom>
            <a:solidFill>
              <a:srgbClr val="FFCC00"/>
            </a:solidFill>
            <a:ln w="9525" algn="ctr">
              <a:solidFill>
                <a:srgbClr val="FF0066"/>
              </a:solidFill>
              <a:miter lim="800000"/>
              <a:headEnd/>
              <a:tailEnd/>
            </a:ln>
          </p:spPr>
          <p:txBody>
            <a:bodyPr wrap="none" anchor="ctr"/>
            <a:lstStyle/>
            <a:p>
              <a:endParaRPr lang="fa-IR">
                <a:solidFill>
                  <a:srgbClr val="A50021"/>
                </a:solidFill>
                <a:cs typeface="Zar" pitchFamily="2" charset="-78"/>
              </a:endParaRPr>
            </a:p>
          </p:txBody>
        </p:sp>
        <p:grpSp>
          <p:nvGrpSpPr>
            <p:cNvPr id="31" name="Group 38"/>
            <p:cNvGrpSpPr>
              <a:grpSpLocks/>
            </p:cNvGrpSpPr>
            <p:nvPr/>
          </p:nvGrpSpPr>
          <p:grpSpPr bwMode="auto">
            <a:xfrm>
              <a:off x="3929058" y="5072074"/>
              <a:ext cx="488866" cy="570430"/>
              <a:chOff x="4150" y="1344"/>
              <a:chExt cx="1422" cy="1417"/>
            </a:xfrm>
          </p:grpSpPr>
          <p:sp>
            <p:nvSpPr>
              <p:cNvPr id="33987" name="AutoShape 39"/>
              <p:cNvSpPr>
                <a:spLocks noChangeAspect="1" noChangeArrowheads="1" noTextEdit="1"/>
              </p:cNvSpPr>
              <p:nvPr/>
            </p:nvSpPr>
            <p:spPr bwMode="auto">
              <a:xfrm>
                <a:off x="4150" y="1344"/>
                <a:ext cx="1422"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988" name="Freeform 40"/>
              <p:cNvSpPr>
                <a:spLocks/>
              </p:cNvSpPr>
              <p:nvPr/>
            </p:nvSpPr>
            <p:spPr bwMode="auto">
              <a:xfrm>
                <a:off x="4591" y="1756"/>
                <a:ext cx="276" cy="409"/>
              </a:xfrm>
              <a:custGeom>
                <a:avLst/>
                <a:gdLst>
                  <a:gd name="T0" fmla="*/ 47 w 552"/>
                  <a:gd name="T1" fmla="*/ 55 h 817"/>
                  <a:gd name="T2" fmla="*/ 39 w 552"/>
                  <a:gd name="T3" fmla="*/ 39 h 817"/>
                  <a:gd name="T4" fmla="*/ 42 w 552"/>
                  <a:gd name="T5" fmla="*/ 12 h 817"/>
                  <a:gd name="T6" fmla="*/ 59 w 552"/>
                  <a:gd name="T7" fmla="*/ 0 h 817"/>
                  <a:gd name="T8" fmla="*/ 77 w 552"/>
                  <a:gd name="T9" fmla="*/ 3 h 817"/>
                  <a:gd name="T10" fmla="*/ 91 w 552"/>
                  <a:gd name="T11" fmla="*/ 20 h 817"/>
                  <a:gd name="T12" fmla="*/ 93 w 552"/>
                  <a:gd name="T13" fmla="*/ 42 h 817"/>
                  <a:gd name="T14" fmla="*/ 80 w 552"/>
                  <a:gd name="T15" fmla="*/ 56 h 817"/>
                  <a:gd name="T16" fmla="*/ 78 w 552"/>
                  <a:gd name="T17" fmla="*/ 78 h 817"/>
                  <a:gd name="T18" fmla="*/ 91 w 552"/>
                  <a:gd name="T19" fmla="*/ 126 h 817"/>
                  <a:gd name="T20" fmla="*/ 102 w 552"/>
                  <a:gd name="T21" fmla="*/ 142 h 817"/>
                  <a:gd name="T22" fmla="*/ 127 w 552"/>
                  <a:gd name="T23" fmla="*/ 150 h 817"/>
                  <a:gd name="T24" fmla="*/ 138 w 552"/>
                  <a:gd name="T25" fmla="*/ 169 h 817"/>
                  <a:gd name="T26" fmla="*/ 132 w 552"/>
                  <a:gd name="T27" fmla="*/ 189 h 817"/>
                  <a:gd name="T28" fmla="*/ 98 w 552"/>
                  <a:gd name="T29" fmla="*/ 202 h 817"/>
                  <a:gd name="T30" fmla="*/ 48 w 552"/>
                  <a:gd name="T31" fmla="*/ 205 h 817"/>
                  <a:gd name="T32" fmla="*/ 9 w 552"/>
                  <a:gd name="T33" fmla="*/ 189 h 817"/>
                  <a:gd name="T34" fmla="*/ 0 w 552"/>
                  <a:gd name="T35" fmla="*/ 166 h 817"/>
                  <a:gd name="T36" fmla="*/ 10 w 552"/>
                  <a:gd name="T37" fmla="*/ 153 h 817"/>
                  <a:gd name="T38" fmla="*/ 26 w 552"/>
                  <a:gd name="T39" fmla="*/ 144 h 817"/>
                  <a:gd name="T40" fmla="*/ 42 w 552"/>
                  <a:gd name="T41" fmla="*/ 131 h 817"/>
                  <a:gd name="T42" fmla="*/ 52 w 552"/>
                  <a:gd name="T43" fmla="*/ 109 h 817"/>
                  <a:gd name="T44" fmla="*/ 43 w 552"/>
                  <a:gd name="T45" fmla="*/ 135 h 817"/>
                  <a:gd name="T46" fmla="*/ 24 w 552"/>
                  <a:gd name="T47" fmla="*/ 153 h 817"/>
                  <a:gd name="T48" fmla="*/ 15 w 552"/>
                  <a:gd name="T49" fmla="*/ 167 h 817"/>
                  <a:gd name="T50" fmla="*/ 26 w 552"/>
                  <a:gd name="T51" fmla="*/ 189 h 817"/>
                  <a:gd name="T52" fmla="*/ 55 w 552"/>
                  <a:gd name="T53" fmla="*/ 197 h 817"/>
                  <a:gd name="T54" fmla="*/ 109 w 552"/>
                  <a:gd name="T55" fmla="*/ 196 h 817"/>
                  <a:gd name="T56" fmla="*/ 127 w 552"/>
                  <a:gd name="T57" fmla="*/ 182 h 817"/>
                  <a:gd name="T58" fmla="*/ 130 w 552"/>
                  <a:gd name="T59" fmla="*/ 164 h 817"/>
                  <a:gd name="T60" fmla="*/ 119 w 552"/>
                  <a:gd name="T61" fmla="*/ 169 h 817"/>
                  <a:gd name="T62" fmla="*/ 94 w 552"/>
                  <a:gd name="T63" fmla="*/ 176 h 817"/>
                  <a:gd name="T64" fmla="*/ 65 w 552"/>
                  <a:gd name="T65" fmla="*/ 173 h 817"/>
                  <a:gd name="T66" fmla="*/ 111 w 552"/>
                  <a:gd name="T67" fmla="*/ 167 h 817"/>
                  <a:gd name="T68" fmla="*/ 118 w 552"/>
                  <a:gd name="T69" fmla="*/ 155 h 817"/>
                  <a:gd name="T70" fmla="*/ 94 w 552"/>
                  <a:gd name="T71" fmla="*/ 144 h 817"/>
                  <a:gd name="T72" fmla="*/ 80 w 552"/>
                  <a:gd name="T73" fmla="*/ 111 h 817"/>
                  <a:gd name="T74" fmla="*/ 71 w 552"/>
                  <a:gd name="T75" fmla="*/ 74 h 817"/>
                  <a:gd name="T76" fmla="*/ 62 w 552"/>
                  <a:gd name="T77" fmla="*/ 59 h 817"/>
                  <a:gd name="T78" fmla="*/ 69 w 552"/>
                  <a:gd name="T79" fmla="*/ 48 h 817"/>
                  <a:gd name="T80" fmla="*/ 80 w 552"/>
                  <a:gd name="T81" fmla="*/ 34 h 817"/>
                  <a:gd name="T82" fmla="*/ 77 w 552"/>
                  <a:gd name="T83" fmla="*/ 16 h 817"/>
                  <a:gd name="T84" fmla="*/ 67 w 552"/>
                  <a:gd name="T85" fmla="*/ 7 h 817"/>
                  <a:gd name="T86" fmla="*/ 51 w 552"/>
                  <a:gd name="T87" fmla="*/ 9 h 817"/>
                  <a:gd name="T88" fmla="*/ 43 w 552"/>
                  <a:gd name="T89" fmla="*/ 23 h 817"/>
                  <a:gd name="T90" fmla="*/ 48 w 552"/>
                  <a:gd name="T91" fmla="*/ 43 h 817"/>
                  <a:gd name="T92" fmla="*/ 60 w 552"/>
                  <a:gd name="T93" fmla="*/ 48 h 817"/>
                  <a:gd name="T94" fmla="*/ 62 w 552"/>
                  <a:gd name="T95" fmla="*/ 61 h 817"/>
                  <a:gd name="T96" fmla="*/ 65 w 552"/>
                  <a:gd name="T97" fmla="*/ 117 h 817"/>
                  <a:gd name="T98" fmla="*/ 55 w 552"/>
                  <a:gd name="T99" fmla="*/ 150 h 817"/>
                  <a:gd name="T100" fmla="*/ 39 w 552"/>
                  <a:gd name="T101" fmla="*/ 158 h 817"/>
                  <a:gd name="T102" fmla="*/ 48 w 552"/>
                  <a:gd name="T103" fmla="*/ 135 h 817"/>
                  <a:gd name="T104" fmla="*/ 52 w 552"/>
                  <a:gd name="T105" fmla="*/ 107 h 8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2"/>
                  <a:gd name="T160" fmla="*/ 0 h 817"/>
                  <a:gd name="T161" fmla="*/ 552 w 552"/>
                  <a:gd name="T162" fmla="*/ 817 h 8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2" h="817">
                    <a:moveTo>
                      <a:pt x="211" y="232"/>
                    </a:moveTo>
                    <a:lnTo>
                      <a:pt x="188" y="217"/>
                    </a:lnTo>
                    <a:lnTo>
                      <a:pt x="171" y="188"/>
                    </a:lnTo>
                    <a:lnTo>
                      <a:pt x="158" y="154"/>
                    </a:lnTo>
                    <a:lnTo>
                      <a:pt x="153" y="107"/>
                    </a:lnTo>
                    <a:lnTo>
                      <a:pt x="168" y="47"/>
                    </a:lnTo>
                    <a:lnTo>
                      <a:pt x="196" y="17"/>
                    </a:lnTo>
                    <a:lnTo>
                      <a:pt x="238" y="0"/>
                    </a:lnTo>
                    <a:lnTo>
                      <a:pt x="278" y="0"/>
                    </a:lnTo>
                    <a:lnTo>
                      <a:pt x="311" y="9"/>
                    </a:lnTo>
                    <a:lnTo>
                      <a:pt x="349" y="30"/>
                    </a:lnTo>
                    <a:lnTo>
                      <a:pt x="366" y="79"/>
                    </a:lnTo>
                    <a:lnTo>
                      <a:pt x="377" y="117"/>
                    </a:lnTo>
                    <a:lnTo>
                      <a:pt x="373" y="165"/>
                    </a:lnTo>
                    <a:lnTo>
                      <a:pt x="358" y="197"/>
                    </a:lnTo>
                    <a:lnTo>
                      <a:pt x="321" y="224"/>
                    </a:lnTo>
                    <a:lnTo>
                      <a:pt x="311" y="232"/>
                    </a:lnTo>
                    <a:lnTo>
                      <a:pt x="314" y="312"/>
                    </a:lnTo>
                    <a:lnTo>
                      <a:pt x="331" y="405"/>
                    </a:lnTo>
                    <a:lnTo>
                      <a:pt x="364" y="503"/>
                    </a:lnTo>
                    <a:lnTo>
                      <a:pt x="384" y="540"/>
                    </a:lnTo>
                    <a:lnTo>
                      <a:pt x="409" y="568"/>
                    </a:lnTo>
                    <a:lnTo>
                      <a:pt x="467" y="583"/>
                    </a:lnTo>
                    <a:lnTo>
                      <a:pt x="510" y="600"/>
                    </a:lnTo>
                    <a:lnTo>
                      <a:pt x="542" y="631"/>
                    </a:lnTo>
                    <a:lnTo>
                      <a:pt x="552" y="676"/>
                    </a:lnTo>
                    <a:lnTo>
                      <a:pt x="547" y="718"/>
                    </a:lnTo>
                    <a:lnTo>
                      <a:pt x="525" y="754"/>
                    </a:lnTo>
                    <a:lnTo>
                      <a:pt x="467" y="788"/>
                    </a:lnTo>
                    <a:lnTo>
                      <a:pt x="392" y="806"/>
                    </a:lnTo>
                    <a:lnTo>
                      <a:pt x="314" y="817"/>
                    </a:lnTo>
                    <a:lnTo>
                      <a:pt x="194" y="817"/>
                    </a:lnTo>
                    <a:lnTo>
                      <a:pt x="108" y="798"/>
                    </a:lnTo>
                    <a:lnTo>
                      <a:pt x="35" y="756"/>
                    </a:lnTo>
                    <a:lnTo>
                      <a:pt x="0" y="708"/>
                    </a:lnTo>
                    <a:lnTo>
                      <a:pt x="0" y="663"/>
                    </a:lnTo>
                    <a:lnTo>
                      <a:pt x="17" y="631"/>
                    </a:lnTo>
                    <a:lnTo>
                      <a:pt x="42" y="610"/>
                    </a:lnTo>
                    <a:lnTo>
                      <a:pt x="68" y="595"/>
                    </a:lnTo>
                    <a:lnTo>
                      <a:pt x="105" y="576"/>
                    </a:lnTo>
                    <a:lnTo>
                      <a:pt x="143" y="558"/>
                    </a:lnTo>
                    <a:lnTo>
                      <a:pt x="168" y="523"/>
                    </a:lnTo>
                    <a:lnTo>
                      <a:pt x="188" y="477"/>
                    </a:lnTo>
                    <a:lnTo>
                      <a:pt x="211" y="433"/>
                    </a:lnTo>
                    <a:lnTo>
                      <a:pt x="206" y="496"/>
                    </a:lnTo>
                    <a:lnTo>
                      <a:pt x="175" y="540"/>
                    </a:lnTo>
                    <a:lnTo>
                      <a:pt x="141" y="591"/>
                    </a:lnTo>
                    <a:lnTo>
                      <a:pt x="97" y="610"/>
                    </a:lnTo>
                    <a:lnTo>
                      <a:pt x="73" y="631"/>
                    </a:lnTo>
                    <a:lnTo>
                      <a:pt x="63" y="665"/>
                    </a:lnTo>
                    <a:lnTo>
                      <a:pt x="73" y="720"/>
                    </a:lnTo>
                    <a:lnTo>
                      <a:pt x="105" y="756"/>
                    </a:lnTo>
                    <a:lnTo>
                      <a:pt x="141" y="773"/>
                    </a:lnTo>
                    <a:lnTo>
                      <a:pt x="221" y="788"/>
                    </a:lnTo>
                    <a:lnTo>
                      <a:pt x="329" y="788"/>
                    </a:lnTo>
                    <a:lnTo>
                      <a:pt x="439" y="781"/>
                    </a:lnTo>
                    <a:lnTo>
                      <a:pt x="489" y="748"/>
                    </a:lnTo>
                    <a:lnTo>
                      <a:pt x="510" y="726"/>
                    </a:lnTo>
                    <a:lnTo>
                      <a:pt x="520" y="693"/>
                    </a:lnTo>
                    <a:lnTo>
                      <a:pt x="520" y="656"/>
                    </a:lnTo>
                    <a:lnTo>
                      <a:pt x="510" y="646"/>
                    </a:lnTo>
                    <a:lnTo>
                      <a:pt x="479" y="673"/>
                    </a:lnTo>
                    <a:lnTo>
                      <a:pt x="436" y="699"/>
                    </a:lnTo>
                    <a:lnTo>
                      <a:pt x="377" y="703"/>
                    </a:lnTo>
                    <a:lnTo>
                      <a:pt x="278" y="703"/>
                    </a:lnTo>
                    <a:lnTo>
                      <a:pt x="259" y="691"/>
                    </a:lnTo>
                    <a:lnTo>
                      <a:pt x="399" y="691"/>
                    </a:lnTo>
                    <a:lnTo>
                      <a:pt x="447" y="665"/>
                    </a:lnTo>
                    <a:lnTo>
                      <a:pt x="474" y="636"/>
                    </a:lnTo>
                    <a:lnTo>
                      <a:pt x="474" y="618"/>
                    </a:lnTo>
                    <a:lnTo>
                      <a:pt x="411" y="603"/>
                    </a:lnTo>
                    <a:lnTo>
                      <a:pt x="377" y="573"/>
                    </a:lnTo>
                    <a:lnTo>
                      <a:pt x="346" y="511"/>
                    </a:lnTo>
                    <a:lnTo>
                      <a:pt x="321" y="443"/>
                    </a:lnTo>
                    <a:lnTo>
                      <a:pt x="301" y="359"/>
                    </a:lnTo>
                    <a:lnTo>
                      <a:pt x="286" y="295"/>
                    </a:lnTo>
                    <a:lnTo>
                      <a:pt x="284" y="235"/>
                    </a:lnTo>
                    <a:lnTo>
                      <a:pt x="248" y="235"/>
                    </a:lnTo>
                    <a:lnTo>
                      <a:pt x="251" y="197"/>
                    </a:lnTo>
                    <a:lnTo>
                      <a:pt x="278" y="190"/>
                    </a:lnTo>
                    <a:lnTo>
                      <a:pt x="311" y="169"/>
                    </a:lnTo>
                    <a:lnTo>
                      <a:pt x="321" y="135"/>
                    </a:lnTo>
                    <a:lnTo>
                      <a:pt x="318" y="102"/>
                    </a:lnTo>
                    <a:lnTo>
                      <a:pt x="311" y="62"/>
                    </a:lnTo>
                    <a:lnTo>
                      <a:pt x="297" y="44"/>
                    </a:lnTo>
                    <a:lnTo>
                      <a:pt x="268" y="27"/>
                    </a:lnTo>
                    <a:lnTo>
                      <a:pt x="238" y="17"/>
                    </a:lnTo>
                    <a:lnTo>
                      <a:pt x="206" y="34"/>
                    </a:lnTo>
                    <a:lnTo>
                      <a:pt x="188" y="62"/>
                    </a:lnTo>
                    <a:lnTo>
                      <a:pt x="175" y="91"/>
                    </a:lnTo>
                    <a:lnTo>
                      <a:pt x="179" y="127"/>
                    </a:lnTo>
                    <a:lnTo>
                      <a:pt x="194" y="172"/>
                    </a:lnTo>
                    <a:lnTo>
                      <a:pt x="223" y="190"/>
                    </a:lnTo>
                    <a:lnTo>
                      <a:pt x="240" y="190"/>
                    </a:lnTo>
                    <a:lnTo>
                      <a:pt x="255" y="199"/>
                    </a:lnTo>
                    <a:lnTo>
                      <a:pt x="251" y="243"/>
                    </a:lnTo>
                    <a:lnTo>
                      <a:pt x="255" y="397"/>
                    </a:lnTo>
                    <a:lnTo>
                      <a:pt x="259" y="465"/>
                    </a:lnTo>
                    <a:lnTo>
                      <a:pt x="251" y="538"/>
                    </a:lnTo>
                    <a:lnTo>
                      <a:pt x="223" y="600"/>
                    </a:lnTo>
                    <a:lnTo>
                      <a:pt x="186" y="636"/>
                    </a:lnTo>
                    <a:lnTo>
                      <a:pt x="158" y="631"/>
                    </a:lnTo>
                    <a:lnTo>
                      <a:pt x="179" y="583"/>
                    </a:lnTo>
                    <a:lnTo>
                      <a:pt x="194" y="540"/>
                    </a:lnTo>
                    <a:lnTo>
                      <a:pt x="206" y="520"/>
                    </a:lnTo>
                    <a:lnTo>
                      <a:pt x="211" y="425"/>
                    </a:lnTo>
                    <a:lnTo>
                      <a:pt x="211"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989" name="Freeform 41"/>
              <p:cNvSpPr>
                <a:spLocks/>
              </p:cNvSpPr>
              <p:nvPr/>
            </p:nvSpPr>
            <p:spPr bwMode="auto">
              <a:xfrm>
                <a:off x="4215" y="2084"/>
                <a:ext cx="276" cy="410"/>
              </a:xfrm>
              <a:custGeom>
                <a:avLst/>
                <a:gdLst>
                  <a:gd name="T0" fmla="*/ 47 w 554"/>
                  <a:gd name="T1" fmla="*/ 54 h 820"/>
                  <a:gd name="T2" fmla="*/ 39 w 554"/>
                  <a:gd name="T3" fmla="*/ 39 h 820"/>
                  <a:gd name="T4" fmla="*/ 42 w 554"/>
                  <a:gd name="T5" fmla="*/ 12 h 820"/>
                  <a:gd name="T6" fmla="*/ 60 w 554"/>
                  <a:gd name="T7" fmla="*/ 0 h 820"/>
                  <a:gd name="T8" fmla="*/ 77 w 554"/>
                  <a:gd name="T9" fmla="*/ 3 h 820"/>
                  <a:gd name="T10" fmla="*/ 91 w 554"/>
                  <a:gd name="T11" fmla="*/ 20 h 820"/>
                  <a:gd name="T12" fmla="*/ 93 w 554"/>
                  <a:gd name="T13" fmla="*/ 42 h 820"/>
                  <a:gd name="T14" fmla="*/ 80 w 554"/>
                  <a:gd name="T15" fmla="*/ 56 h 820"/>
                  <a:gd name="T16" fmla="*/ 78 w 554"/>
                  <a:gd name="T17" fmla="*/ 79 h 820"/>
                  <a:gd name="T18" fmla="*/ 91 w 554"/>
                  <a:gd name="T19" fmla="*/ 126 h 820"/>
                  <a:gd name="T20" fmla="*/ 102 w 554"/>
                  <a:gd name="T21" fmla="*/ 143 h 820"/>
                  <a:gd name="T22" fmla="*/ 127 w 554"/>
                  <a:gd name="T23" fmla="*/ 152 h 820"/>
                  <a:gd name="T24" fmla="*/ 138 w 554"/>
                  <a:gd name="T25" fmla="*/ 170 h 820"/>
                  <a:gd name="T26" fmla="*/ 131 w 554"/>
                  <a:gd name="T27" fmla="*/ 190 h 820"/>
                  <a:gd name="T28" fmla="*/ 97 w 554"/>
                  <a:gd name="T29" fmla="*/ 203 h 820"/>
                  <a:gd name="T30" fmla="*/ 48 w 554"/>
                  <a:gd name="T31" fmla="*/ 205 h 820"/>
                  <a:gd name="T32" fmla="*/ 8 w 554"/>
                  <a:gd name="T33" fmla="*/ 191 h 820"/>
                  <a:gd name="T34" fmla="*/ 0 w 554"/>
                  <a:gd name="T35" fmla="*/ 167 h 820"/>
                  <a:gd name="T36" fmla="*/ 10 w 554"/>
                  <a:gd name="T37" fmla="*/ 153 h 820"/>
                  <a:gd name="T38" fmla="*/ 26 w 554"/>
                  <a:gd name="T39" fmla="*/ 145 h 820"/>
                  <a:gd name="T40" fmla="*/ 42 w 554"/>
                  <a:gd name="T41" fmla="*/ 132 h 820"/>
                  <a:gd name="T42" fmla="*/ 53 w 554"/>
                  <a:gd name="T43" fmla="*/ 109 h 820"/>
                  <a:gd name="T44" fmla="*/ 44 w 554"/>
                  <a:gd name="T45" fmla="*/ 136 h 820"/>
                  <a:gd name="T46" fmla="*/ 24 w 554"/>
                  <a:gd name="T47" fmla="*/ 153 h 820"/>
                  <a:gd name="T48" fmla="*/ 15 w 554"/>
                  <a:gd name="T49" fmla="*/ 168 h 820"/>
                  <a:gd name="T50" fmla="*/ 26 w 554"/>
                  <a:gd name="T51" fmla="*/ 191 h 820"/>
                  <a:gd name="T52" fmla="*/ 55 w 554"/>
                  <a:gd name="T53" fmla="*/ 199 h 820"/>
                  <a:gd name="T54" fmla="*/ 109 w 554"/>
                  <a:gd name="T55" fmla="*/ 197 h 820"/>
                  <a:gd name="T56" fmla="*/ 127 w 554"/>
                  <a:gd name="T57" fmla="*/ 183 h 820"/>
                  <a:gd name="T58" fmla="*/ 129 w 554"/>
                  <a:gd name="T59" fmla="*/ 165 h 820"/>
                  <a:gd name="T60" fmla="*/ 119 w 554"/>
                  <a:gd name="T61" fmla="*/ 170 h 820"/>
                  <a:gd name="T62" fmla="*/ 94 w 554"/>
                  <a:gd name="T63" fmla="*/ 176 h 820"/>
                  <a:gd name="T64" fmla="*/ 65 w 554"/>
                  <a:gd name="T65" fmla="*/ 174 h 820"/>
                  <a:gd name="T66" fmla="*/ 111 w 554"/>
                  <a:gd name="T67" fmla="*/ 168 h 820"/>
                  <a:gd name="T68" fmla="*/ 118 w 554"/>
                  <a:gd name="T69" fmla="*/ 156 h 820"/>
                  <a:gd name="T70" fmla="*/ 94 w 554"/>
                  <a:gd name="T71" fmla="*/ 145 h 820"/>
                  <a:gd name="T72" fmla="*/ 80 w 554"/>
                  <a:gd name="T73" fmla="*/ 111 h 820"/>
                  <a:gd name="T74" fmla="*/ 71 w 554"/>
                  <a:gd name="T75" fmla="*/ 75 h 820"/>
                  <a:gd name="T76" fmla="*/ 62 w 554"/>
                  <a:gd name="T77" fmla="*/ 59 h 820"/>
                  <a:gd name="T78" fmla="*/ 69 w 554"/>
                  <a:gd name="T79" fmla="*/ 49 h 820"/>
                  <a:gd name="T80" fmla="*/ 80 w 554"/>
                  <a:gd name="T81" fmla="*/ 34 h 820"/>
                  <a:gd name="T82" fmla="*/ 77 w 554"/>
                  <a:gd name="T83" fmla="*/ 15 h 820"/>
                  <a:gd name="T84" fmla="*/ 67 w 554"/>
                  <a:gd name="T85" fmla="*/ 6 h 820"/>
                  <a:gd name="T86" fmla="*/ 51 w 554"/>
                  <a:gd name="T87" fmla="*/ 9 h 820"/>
                  <a:gd name="T88" fmla="*/ 44 w 554"/>
                  <a:gd name="T89" fmla="*/ 24 h 820"/>
                  <a:gd name="T90" fmla="*/ 48 w 554"/>
                  <a:gd name="T91" fmla="*/ 44 h 820"/>
                  <a:gd name="T92" fmla="*/ 60 w 554"/>
                  <a:gd name="T93" fmla="*/ 49 h 820"/>
                  <a:gd name="T94" fmla="*/ 62 w 554"/>
                  <a:gd name="T95" fmla="*/ 60 h 820"/>
                  <a:gd name="T96" fmla="*/ 65 w 554"/>
                  <a:gd name="T97" fmla="*/ 117 h 820"/>
                  <a:gd name="T98" fmla="*/ 56 w 554"/>
                  <a:gd name="T99" fmla="*/ 152 h 820"/>
                  <a:gd name="T100" fmla="*/ 39 w 554"/>
                  <a:gd name="T101" fmla="*/ 159 h 820"/>
                  <a:gd name="T102" fmla="*/ 48 w 554"/>
                  <a:gd name="T103" fmla="*/ 136 h 820"/>
                  <a:gd name="T104" fmla="*/ 53 w 554"/>
                  <a:gd name="T105" fmla="*/ 106 h 8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4"/>
                  <a:gd name="T160" fmla="*/ 0 h 820"/>
                  <a:gd name="T161" fmla="*/ 554 w 554"/>
                  <a:gd name="T162" fmla="*/ 820 h 8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4" h="820">
                    <a:moveTo>
                      <a:pt x="212" y="234"/>
                    </a:moveTo>
                    <a:lnTo>
                      <a:pt x="188" y="219"/>
                    </a:lnTo>
                    <a:lnTo>
                      <a:pt x="170" y="188"/>
                    </a:lnTo>
                    <a:lnTo>
                      <a:pt x="157" y="156"/>
                    </a:lnTo>
                    <a:lnTo>
                      <a:pt x="153" y="108"/>
                    </a:lnTo>
                    <a:lnTo>
                      <a:pt x="168" y="48"/>
                    </a:lnTo>
                    <a:lnTo>
                      <a:pt x="197" y="17"/>
                    </a:lnTo>
                    <a:lnTo>
                      <a:pt x="240" y="0"/>
                    </a:lnTo>
                    <a:lnTo>
                      <a:pt x="278" y="0"/>
                    </a:lnTo>
                    <a:lnTo>
                      <a:pt x="311" y="10"/>
                    </a:lnTo>
                    <a:lnTo>
                      <a:pt x="351" y="30"/>
                    </a:lnTo>
                    <a:lnTo>
                      <a:pt x="368" y="80"/>
                    </a:lnTo>
                    <a:lnTo>
                      <a:pt x="378" y="118"/>
                    </a:lnTo>
                    <a:lnTo>
                      <a:pt x="373" y="166"/>
                    </a:lnTo>
                    <a:lnTo>
                      <a:pt x="358" y="198"/>
                    </a:lnTo>
                    <a:lnTo>
                      <a:pt x="323" y="226"/>
                    </a:lnTo>
                    <a:lnTo>
                      <a:pt x="311" y="234"/>
                    </a:lnTo>
                    <a:lnTo>
                      <a:pt x="313" y="316"/>
                    </a:lnTo>
                    <a:lnTo>
                      <a:pt x="333" y="409"/>
                    </a:lnTo>
                    <a:lnTo>
                      <a:pt x="366" y="504"/>
                    </a:lnTo>
                    <a:lnTo>
                      <a:pt x="385" y="544"/>
                    </a:lnTo>
                    <a:lnTo>
                      <a:pt x="410" y="572"/>
                    </a:lnTo>
                    <a:lnTo>
                      <a:pt x="465" y="587"/>
                    </a:lnTo>
                    <a:lnTo>
                      <a:pt x="510" y="605"/>
                    </a:lnTo>
                    <a:lnTo>
                      <a:pt x="543" y="635"/>
                    </a:lnTo>
                    <a:lnTo>
                      <a:pt x="554" y="679"/>
                    </a:lnTo>
                    <a:lnTo>
                      <a:pt x="548" y="721"/>
                    </a:lnTo>
                    <a:lnTo>
                      <a:pt x="526" y="757"/>
                    </a:lnTo>
                    <a:lnTo>
                      <a:pt x="465" y="793"/>
                    </a:lnTo>
                    <a:lnTo>
                      <a:pt x="391" y="810"/>
                    </a:lnTo>
                    <a:lnTo>
                      <a:pt x="313" y="820"/>
                    </a:lnTo>
                    <a:lnTo>
                      <a:pt x="195" y="820"/>
                    </a:lnTo>
                    <a:lnTo>
                      <a:pt x="108" y="803"/>
                    </a:lnTo>
                    <a:lnTo>
                      <a:pt x="35" y="761"/>
                    </a:lnTo>
                    <a:lnTo>
                      <a:pt x="0" y="713"/>
                    </a:lnTo>
                    <a:lnTo>
                      <a:pt x="0" y="668"/>
                    </a:lnTo>
                    <a:lnTo>
                      <a:pt x="18" y="635"/>
                    </a:lnTo>
                    <a:lnTo>
                      <a:pt x="43" y="612"/>
                    </a:lnTo>
                    <a:lnTo>
                      <a:pt x="68" y="597"/>
                    </a:lnTo>
                    <a:lnTo>
                      <a:pt x="105" y="580"/>
                    </a:lnTo>
                    <a:lnTo>
                      <a:pt x="142" y="562"/>
                    </a:lnTo>
                    <a:lnTo>
                      <a:pt x="168" y="527"/>
                    </a:lnTo>
                    <a:lnTo>
                      <a:pt x="188" y="481"/>
                    </a:lnTo>
                    <a:lnTo>
                      <a:pt x="212" y="436"/>
                    </a:lnTo>
                    <a:lnTo>
                      <a:pt x="205" y="499"/>
                    </a:lnTo>
                    <a:lnTo>
                      <a:pt x="176" y="544"/>
                    </a:lnTo>
                    <a:lnTo>
                      <a:pt x="140" y="595"/>
                    </a:lnTo>
                    <a:lnTo>
                      <a:pt x="98" y="612"/>
                    </a:lnTo>
                    <a:lnTo>
                      <a:pt x="73" y="635"/>
                    </a:lnTo>
                    <a:lnTo>
                      <a:pt x="62" y="670"/>
                    </a:lnTo>
                    <a:lnTo>
                      <a:pt x="73" y="725"/>
                    </a:lnTo>
                    <a:lnTo>
                      <a:pt x="105" y="761"/>
                    </a:lnTo>
                    <a:lnTo>
                      <a:pt x="140" y="778"/>
                    </a:lnTo>
                    <a:lnTo>
                      <a:pt x="220" y="793"/>
                    </a:lnTo>
                    <a:lnTo>
                      <a:pt x="328" y="793"/>
                    </a:lnTo>
                    <a:lnTo>
                      <a:pt x="440" y="785"/>
                    </a:lnTo>
                    <a:lnTo>
                      <a:pt x="491" y="750"/>
                    </a:lnTo>
                    <a:lnTo>
                      <a:pt x="510" y="730"/>
                    </a:lnTo>
                    <a:lnTo>
                      <a:pt x="520" y="698"/>
                    </a:lnTo>
                    <a:lnTo>
                      <a:pt x="520" y="658"/>
                    </a:lnTo>
                    <a:lnTo>
                      <a:pt x="510" y="650"/>
                    </a:lnTo>
                    <a:lnTo>
                      <a:pt x="480" y="677"/>
                    </a:lnTo>
                    <a:lnTo>
                      <a:pt x="436" y="702"/>
                    </a:lnTo>
                    <a:lnTo>
                      <a:pt x="378" y="704"/>
                    </a:lnTo>
                    <a:lnTo>
                      <a:pt x="278" y="704"/>
                    </a:lnTo>
                    <a:lnTo>
                      <a:pt x="260" y="695"/>
                    </a:lnTo>
                    <a:lnTo>
                      <a:pt x="400" y="695"/>
                    </a:lnTo>
                    <a:lnTo>
                      <a:pt x="448" y="670"/>
                    </a:lnTo>
                    <a:lnTo>
                      <a:pt x="476" y="639"/>
                    </a:lnTo>
                    <a:lnTo>
                      <a:pt x="476" y="622"/>
                    </a:lnTo>
                    <a:lnTo>
                      <a:pt x="413" y="607"/>
                    </a:lnTo>
                    <a:lnTo>
                      <a:pt x="378" y="577"/>
                    </a:lnTo>
                    <a:lnTo>
                      <a:pt x="347" y="514"/>
                    </a:lnTo>
                    <a:lnTo>
                      <a:pt x="323" y="444"/>
                    </a:lnTo>
                    <a:lnTo>
                      <a:pt x="303" y="364"/>
                    </a:lnTo>
                    <a:lnTo>
                      <a:pt x="288" y="299"/>
                    </a:lnTo>
                    <a:lnTo>
                      <a:pt x="283" y="238"/>
                    </a:lnTo>
                    <a:lnTo>
                      <a:pt x="248" y="238"/>
                    </a:lnTo>
                    <a:lnTo>
                      <a:pt x="250" y="198"/>
                    </a:lnTo>
                    <a:lnTo>
                      <a:pt x="278" y="194"/>
                    </a:lnTo>
                    <a:lnTo>
                      <a:pt x="311" y="171"/>
                    </a:lnTo>
                    <a:lnTo>
                      <a:pt x="323" y="135"/>
                    </a:lnTo>
                    <a:lnTo>
                      <a:pt x="320" y="103"/>
                    </a:lnTo>
                    <a:lnTo>
                      <a:pt x="311" y="63"/>
                    </a:lnTo>
                    <a:lnTo>
                      <a:pt x="295" y="46"/>
                    </a:lnTo>
                    <a:lnTo>
                      <a:pt x="271" y="27"/>
                    </a:lnTo>
                    <a:lnTo>
                      <a:pt x="240" y="17"/>
                    </a:lnTo>
                    <a:lnTo>
                      <a:pt x="205" y="36"/>
                    </a:lnTo>
                    <a:lnTo>
                      <a:pt x="188" y="63"/>
                    </a:lnTo>
                    <a:lnTo>
                      <a:pt x="176" y="93"/>
                    </a:lnTo>
                    <a:lnTo>
                      <a:pt x="180" y="131"/>
                    </a:lnTo>
                    <a:lnTo>
                      <a:pt x="195" y="173"/>
                    </a:lnTo>
                    <a:lnTo>
                      <a:pt x="225" y="194"/>
                    </a:lnTo>
                    <a:lnTo>
                      <a:pt x="243" y="194"/>
                    </a:lnTo>
                    <a:lnTo>
                      <a:pt x="258" y="200"/>
                    </a:lnTo>
                    <a:lnTo>
                      <a:pt x="250" y="243"/>
                    </a:lnTo>
                    <a:lnTo>
                      <a:pt x="258" y="399"/>
                    </a:lnTo>
                    <a:lnTo>
                      <a:pt x="260" y="470"/>
                    </a:lnTo>
                    <a:lnTo>
                      <a:pt x="250" y="542"/>
                    </a:lnTo>
                    <a:lnTo>
                      <a:pt x="225" y="605"/>
                    </a:lnTo>
                    <a:lnTo>
                      <a:pt x="185" y="639"/>
                    </a:lnTo>
                    <a:lnTo>
                      <a:pt x="157" y="635"/>
                    </a:lnTo>
                    <a:lnTo>
                      <a:pt x="180" y="587"/>
                    </a:lnTo>
                    <a:lnTo>
                      <a:pt x="195" y="544"/>
                    </a:lnTo>
                    <a:lnTo>
                      <a:pt x="205" y="522"/>
                    </a:lnTo>
                    <a:lnTo>
                      <a:pt x="212" y="426"/>
                    </a:lnTo>
                    <a:lnTo>
                      <a:pt x="2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990" name="Freeform 42"/>
              <p:cNvSpPr>
                <a:spLocks/>
              </p:cNvSpPr>
              <p:nvPr/>
            </p:nvSpPr>
            <p:spPr bwMode="auto">
              <a:xfrm>
                <a:off x="4527" y="1988"/>
                <a:ext cx="68" cy="773"/>
              </a:xfrm>
              <a:custGeom>
                <a:avLst/>
                <a:gdLst>
                  <a:gd name="T0" fmla="*/ 25 w 135"/>
                  <a:gd name="T1" fmla="*/ 372 h 1546"/>
                  <a:gd name="T2" fmla="*/ 17 w 135"/>
                  <a:gd name="T3" fmla="*/ 319 h 1546"/>
                  <a:gd name="T4" fmla="*/ 12 w 135"/>
                  <a:gd name="T5" fmla="*/ 275 h 1546"/>
                  <a:gd name="T6" fmla="*/ 9 w 135"/>
                  <a:gd name="T7" fmla="*/ 230 h 1546"/>
                  <a:gd name="T8" fmla="*/ 8 w 135"/>
                  <a:gd name="T9" fmla="*/ 170 h 1546"/>
                  <a:gd name="T10" fmla="*/ 8 w 135"/>
                  <a:gd name="T11" fmla="*/ 97 h 1546"/>
                  <a:gd name="T12" fmla="*/ 8 w 135"/>
                  <a:gd name="T13" fmla="*/ 42 h 1546"/>
                  <a:gd name="T14" fmla="*/ 5 w 135"/>
                  <a:gd name="T15" fmla="*/ 28 h 1546"/>
                  <a:gd name="T16" fmla="*/ 0 w 135"/>
                  <a:gd name="T17" fmla="*/ 13 h 1546"/>
                  <a:gd name="T18" fmla="*/ 6 w 135"/>
                  <a:gd name="T19" fmla="*/ 0 h 1546"/>
                  <a:gd name="T20" fmla="*/ 10 w 135"/>
                  <a:gd name="T21" fmla="*/ 7 h 1546"/>
                  <a:gd name="T22" fmla="*/ 15 w 135"/>
                  <a:gd name="T23" fmla="*/ 26 h 1546"/>
                  <a:gd name="T24" fmla="*/ 17 w 135"/>
                  <a:gd name="T25" fmla="*/ 49 h 1546"/>
                  <a:gd name="T26" fmla="*/ 17 w 135"/>
                  <a:gd name="T27" fmla="*/ 132 h 1546"/>
                  <a:gd name="T28" fmla="*/ 17 w 135"/>
                  <a:gd name="T29" fmla="*/ 200 h 1546"/>
                  <a:gd name="T30" fmla="*/ 18 w 135"/>
                  <a:gd name="T31" fmla="*/ 252 h 1546"/>
                  <a:gd name="T32" fmla="*/ 22 w 135"/>
                  <a:gd name="T33" fmla="*/ 300 h 1546"/>
                  <a:gd name="T34" fmla="*/ 28 w 135"/>
                  <a:gd name="T35" fmla="*/ 348 h 1546"/>
                  <a:gd name="T36" fmla="*/ 34 w 135"/>
                  <a:gd name="T37" fmla="*/ 387 h 1546"/>
                  <a:gd name="T38" fmla="*/ 25 w 135"/>
                  <a:gd name="T39" fmla="*/ 372 h 15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1546"/>
                  <a:gd name="T62" fmla="*/ 135 w 135"/>
                  <a:gd name="T63" fmla="*/ 1546 h 15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1546">
                    <a:moveTo>
                      <a:pt x="99" y="1486"/>
                    </a:moveTo>
                    <a:lnTo>
                      <a:pt x="65" y="1276"/>
                    </a:lnTo>
                    <a:lnTo>
                      <a:pt x="48" y="1097"/>
                    </a:lnTo>
                    <a:lnTo>
                      <a:pt x="35" y="922"/>
                    </a:lnTo>
                    <a:lnTo>
                      <a:pt x="30" y="677"/>
                    </a:lnTo>
                    <a:lnTo>
                      <a:pt x="30" y="388"/>
                    </a:lnTo>
                    <a:lnTo>
                      <a:pt x="30" y="168"/>
                    </a:lnTo>
                    <a:lnTo>
                      <a:pt x="17" y="113"/>
                    </a:lnTo>
                    <a:lnTo>
                      <a:pt x="0" y="55"/>
                    </a:lnTo>
                    <a:lnTo>
                      <a:pt x="23" y="0"/>
                    </a:lnTo>
                    <a:lnTo>
                      <a:pt x="40" y="29"/>
                    </a:lnTo>
                    <a:lnTo>
                      <a:pt x="57" y="107"/>
                    </a:lnTo>
                    <a:lnTo>
                      <a:pt x="65" y="198"/>
                    </a:lnTo>
                    <a:lnTo>
                      <a:pt x="65" y="526"/>
                    </a:lnTo>
                    <a:lnTo>
                      <a:pt x="65" y="801"/>
                    </a:lnTo>
                    <a:lnTo>
                      <a:pt x="70" y="1008"/>
                    </a:lnTo>
                    <a:lnTo>
                      <a:pt x="87" y="1198"/>
                    </a:lnTo>
                    <a:lnTo>
                      <a:pt x="112" y="1390"/>
                    </a:lnTo>
                    <a:lnTo>
                      <a:pt x="135" y="1546"/>
                    </a:lnTo>
                    <a:lnTo>
                      <a:pt x="99" y="14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991" name="Freeform 43"/>
              <p:cNvSpPr>
                <a:spLocks/>
              </p:cNvSpPr>
              <p:nvPr/>
            </p:nvSpPr>
            <p:spPr bwMode="auto">
              <a:xfrm>
                <a:off x="4874" y="2012"/>
                <a:ext cx="322" cy="676"/>
              </a:xfrm>
              <a:custGeom>
                <a:avLst/>
                <a:gdLst>
                  <a:gd name="T0" fmla="*/ 161 w 643"/>
                  <a:gd name="T1" fmla="*/ 338 h 1352"/>
                  <a:gd name="T2" fmla="*/ 138 w 643"/>
                  <a:gd name="T3" fmla="*/ 316 h 1352"/>
                  <a:gd name="T4" fmla="*/ 121 w 643"/>
                  <a:gd name="T5" fmla="*/ 284 h 1352"/>
                  <a:gd name="T6" fmla="*/ 102 w 643"/>
                  <a:gd name="T7" fmla="*/ 242 h 1352"/>
                  <a:gd name="T8" fmla="*/ 76 w 643"/>
                  <a:gd name="T9" fmla="*/ 185 h 1352"/>
                  <a:gd name="T10" fmla="*/ 48 w 643"/>
                  <a:gd name="T11" fmla="*/ 130 h 1352"/>
                  <a:gd name="T12" fmla="*/ 29 w 643"/>
                  <a:gd name="T13" fmla="*/ 87 h 1352"/>
                  <a:gd name="T14" fmla="*/ 10 w 643"/>
                  <a:gd name="T15" fmla="*/ 41 h 1352"/>
                  <a:gd name="T16" fmla="*/ 0 w 643"/>
                  <a:gd name="T17" fmla="*/ 15 h 1352"/>
                  <a:gd name="T18" fmla="*/ 0 w 643"/>
                  <a:gd name="T19" fmla="*/ 7 h 1352"/>
                  <a:gd name="T20" fmla="*/ 1 w 643"/>
                  <a:gd name="T21" fmla="*/ 2 h 1352"/>
                  <a:gd name="T22" fmla="*/ 7 w 643"/>
                  <a:gd name="T23" fmla="*/ 0 h 1352"/>
                  <a:gd name="T24" fmla="*/ 11 w 643"/>
                  <a:gd name="T25" fmla="*/ 3 h 1352"/>
                  <a:gd name="T26" fmla="*/ 15 w 643"/>
                  <a:gd name="T27" fmla="*/ 20 h 1352"/>
                  <a:gd name="T28" fmla="*/ 22 w 643"/>
                  <a:gd name="T29" fmla="*/ 44 h 1352"/>
                  <a:gd name="T30" fmla="*/ 35 w 643"/>
                  <a:gd name="T31" fmla="*/ 78 h 1352"/>
                  <a:gd name="T32" fmla="*/ 57 w 643"/>
                  <a:gd name="T33" fmla="*/ 129 h 1352"/>
                  <a:gd name="T34" fmla="*/ 78 w 643"/>
                  <a:gd name="T35" fmla="*/ 173 h 1352"/>
                  <a:gd name="T36" fmla="*/ 95 w 643"/>
                  <a:gd name="T37" fmla="*/ 207 h 1352"/>
                  <a:gd name="T38" fmla="*/ 114 w 643"/>
                  <a:gd name="T39" fmla="*/ 251 h 1352"/>
                  <a:gd name="T40" fmla="*/ 135 w 643"/>
                  <a:gd name="T41" fmla="*/ 294 h 1352"/>
                  <a:gd name="T42" fmla="*/ 161 w 643"/>
                  <a:gd name="T43" fmla="*/ 338 h 1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3"/>
                  <a:gd name="T67" fmla="*/ 0 h 1352"/>
                  <a:gd name="T68" fmla="*/ 643 w 643"/>
                  <a:gd name="T69" fmla="*/ 1352 h 1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3" h="1352">
                    <a:moveTo>
                      <a:pt x="643" y="1352"/>
                    </a:moveTo>
                    <a:lnTo>
                      <a:pt x="551" y="1263"/>
                    </a:lnTo>
                    <a:lnTo>
                      <a:pt x="481" y="1134"/>
                    </a:lnTo>
                    <a:lnTo>
                      <a:pt x="405" y="970"/>
                    </a:lnTo>
                    <a:lnTo>
                      <a:pt x="303" y="740"/>
                    </a:lnTo>
                    <a:lnTo>
                      <a:pt x="190" y="519"/>
                    </a:lnTo>
                    <a:lnTo>
                      <a:pt x="115" y="348"/>
                    </a:lnTo>
                    <a:lnTo>
                      <a:pt x="40" y="162"/>
                    </a:lnTo>
                    <a:lnTo>
                      <a:pt x="0" y="63"/>
                    </a:lnTo>
                    <a:lnTo>
                      <a:pt x="0" y="30"/>
                    </a:lnTo>
                    <a:lnTo>
                      <a:pt x="4" y="8"/>
                    </a:lnTo>
                    <a:lnTo>
                      <a:pt x="25" y="0"/>
                    </a:lnTo>
                    <a:lnTo>
                      <a:pt x="44" y="15"/>
                    </a:lnTo>
                    <a:lnTo>
                      <a:pt x="57" y="80"/>
                    </a:lnTo>
                    <a:lnTo>
                      <a:pt x="85" y="179"/>
                    </a:lnTo>
                    <a:lnTo>
                      <a:pt x="137" y="311"/>
                    </a:lnTo>
                    <a:lnTo>
                      <a:pt x="228" y="514"/>
                    </a:lnTo>
                    <a:lnTo>
                      <a:pt x="312" y="692"/>
                    </a:lnTo>
                    <a:lnTo>
                      <a:pt x="380" y="830"/>
                    </a:lnTo>
                    <a:lnTo>
                      <a:pt x="453" y="1006"/>
                    </a:lnTo>
                    <a:lnTo>
                      <a:pt x="538" y="1176"/>
                    </a:lnTo>
                    <a:lnTo>
                      <a:pt x="643" y="13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992" name="Freeform 44"/>
              <p:cNvSpPr>
                <a:spLocks/>
              </p:cNvSpPr>
              <p:nvPr/>
            </p:nvSpPr>
            <p:spPr bwMode="auto">
              <a:xfrm>
                <a:off x="4150" y="2444"/>
                <a:ext cx="1421" cy="142"/>
              </a:xfrm>
              <a:custGeom>
                <a:avLst/>
                <a:gdLst>
                  <a:gd name="T0" fmla="*/ 0 w 2843"/>
                  <a:gd name="T1" fmla="*/ 58 h 284"/>
                  <a:gd name="T2" fmla="*/ 36 w 2843"/>
                  <a:gd name="T3" fmla="*/ 61 h 284"/>
                  <a:gd name="T4" fmla="*/ 91 w 2843"/>
                  <a:gd name="T5" fmla="*/ 62 h 284"/>
                  <a:gd name="T6" fmla="*/ 173 w 2843"/>
                  <a:gd name="T7" fmla="*/ 58 h 284"/>
                  <a:gd name="T8" fmla="*/ 253 w 2843"/>
                  <a:gd name="T9" fmla="*/ 55 h 284"/>
                  <a:gd name="T10" fmla="*/ 370 w 2843"/>
                  <a:gd name="T11" fmla="*/ 48 h 284"/>
                  <a:gd name="T12" fmla="*/ 464 w 2843"/>
                  <a:gd name="T13" fmla="*/ 38 h 284"/>
                  <a:gd name="T14" fmla="*/ 558 w 2843"/>
                  <a:gd name="T15" fmla="*/ 30 h 284"/>
                  <a:gd name="T16" fmla="*/ 633 w 2843"/>
                  <a:gd name="T17" fmla="*/ 18 h 284"/>
                  <a:gd name="T18" fmla="*/ 682 w 2843"/>
                  <a:gd name="T19" fmla="*/ 9 h 284"/>
                  <a:gd name="T20" fmla="*/ 698 w 2843"/>
                  <a:gd name="T21" fmla="*/ 0 h 284"/>
                  <a:gd name="T22" fmla="*/ 710 w 2843"/>
                  <a:gd name="T23" fmla="*/ 1 h 284"/>
                  <a:gd name="T24" fmla="*/ 694 w 2843"/>
                  <a:gd name="T25" fmla="*/ 10 h 284"/>
                  <a:gd name="T26" fmla="*/ 660 w 2843"/>
                  <a:gd name="T27" fmla="*/ 20 h 284"/>
                  <a:gd name="T28" fmla="*/ 606 w 2843"/>
                  <a:gd name="T29" fmla="*/ 29 h 284"/>
                  <a:gd name="T30" fmla="*/ 531 w 2843"/>
                  <a:gd name="T31" fmla="*/ 39 h 284"/>
                  <a:gd name="T32" fmla="*/ 452 w 2843"/>
                  <a:gd name="T33" fmla="*/ 46 h 284"/>
                  <a:gd name="T34" fmla="*/ 341 w 2843"/>
                  <a:gd name="T35" fmla="*/ 56 h 284"/>
                  <a:gd name="T36" fmla="*/ 226 w 2843"/>
                  <a:gd name="T37" fmla="*/ 63 h 284"/>
                  <a:gd name="T38" fmla="*/ 155 w 2843"/>
                  <a:gd name="T39" fmla="*/ 67 h 284"/>
                  <a:gd name="T40" fmla="*/ 71 w 2843"/>
                  <a:gd name="T41" fmla="*/ 71 h 284"/>
                  <a:gd name="T42" fmla="*/ 9 w 2843"/>
                  <a:gd name="T43" fmla="*/ 70 h 284"/>
                  <a:gd name="T44" fmla="*/ 0 w 2843"/>
                  <a:gd name="T45" fmla="*/ 58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43"/>
                  <a:gd name="T70" fmla="*/ 0 h 284"/>
                  <a:gd name="T71" fmla="*/ 2843 w 2843"/>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43" h="284">
                    <a:moveTo>
                      <a:pt x="0" y="234"/>
                    </a:moveTo>
                    <a:lnTo>
                      <a:pt x="145" y="244"/>
                    </a:lnTo>
                    <a:lnTo>
                      <a:pt x="367" y="249"/>
                    </a:lnTo>
                    <a:lnTo>
                      <a:pt x="694" y="232"/>
                    </a:lnTo>
                    <a:lnTo>
                      <a:pt x="1015" y="221"/>
                    </a:lnTo>
                    <a:lnTo>
                      <a:pt x="1482" y="192"/>
                    </a:lnTo>
                    <a:lnTo>
                      <a:pt x="1858" y="154"/>
                    </a:lnTo>
                    <a:lnTo>
                      <a:pt x="2234" y="121"/>
                    </a:lnTo>
                    <a:lnTo>
                      <a:pt x="2535" y="74"/>
                    </a:lnTo>
                    <a:lnTo>
                      <a:pt x="2731" y="36"/>
                    </a:lnTo>
                    <a:lnTo>
                      <a:pt x="2792" y="0"/>
                    </a:lnTo>
                    <a:lnTo>
                      <a:pt x="2843" y="3"/>
                    </a:lnTo>
                    <a:lnTo>
                      <a:pt x="2778" y="43"/>
                    </a:lnTo>
                    <a:lnTo>
                      <a:pt x="2642" y="81"/>
                    </a:lnTo>
                    <a:lnTo>
                      <a:pt x="2424" y="118"/>
                    </a:lnTo>
                    <a:lnTo>
                      <a:pt x="2126" y="156"/>
                    </a:lnTo>
                    <a:lnTo>
                      <a:pt x="1810" y="187"/>
                    </a:lnTo>
                    <a:lnTo>
                      <a:pt x="1364" y="227"/>
                    </a:lnTo>
                    <a:lnTo>
                      <a:pt x="905" y="252"/>
                    </a:lnTo>
                    <a:lnTo>
                      <a:pt x="620" y="267"/>
                    </a:lnTo>
                    <a:lnTo>
                      <a:pt x="286" y="284"/>
                    </a:lnTo>
                    <a:lnTo>
                      <a:pt x="38" y="280"/>
                    </a:lnTo>
                    <a:lnTo>
                      <a:pt x="0"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993" name="Freeform 45"/>
              <p:cNvSpPr>
                <a:spLocks/>
              </p:cNvSpPr>
              <p:nvPr/>
            </p:nvSpPr>
            <p:spPr bwMode="auto">
              <a:xfrm>
                <a:off x="4521" y="2202"/>
                <a:ext cx="537" cy="69"/>
              </a:xfrm>
              <a:custGeom>
                <a:avLst/>
                <a:gdLst>
                  <a:gd name="T0" fmla="*/ 268 w 1076"/>
                  <a:gd name="T1" fmla="*/ 0 h 137"/>
                  <a:gd name="T2" fmla="*/ 243 w 1076"/>
                  <a:gd name="T3" fmla="*/ 6 h 137"/>
                  <a:gd name="T4" fmla="*/ 202 w 1076"/>
                  <a:gd name="T5" fmla="*/ 13 h 137"/>
                  <a:gd name="T6" fmla="*/ 142 w 1076"/>
                  <a:gd name="T7" fmla="*/ 18 h 137"/>
                  <a:gd name="T8" fmla="*/ 85 w 1076"/>
                  <a:gd name="T9" fmla="*/ 24 h 137"/>
                  <a:gd name="T10" fmla="*/ 0 w 1076"/>
                  <a:gd name="T11" fmla="*/ 31 h 137"/>
                  <a:gd name="T12" fmla="*/ 22 w 1076"/>
                  <a:gd name="T13" fmla="*/ 35 h 137"/>
                  <a:gd name="T14" fmla="*/ 106 w 1076"/>
                  <a:gd name="T15" fmla="*/ 27 h 137"/>
                  <a:gd name="T16" fmla="*/ 157 w 1076"/>
                  <a:gd name="T17" fmla="*/ 22 h 137"/>
                  <a:gd name="T18" fmla="*/ 218 w 1076"/>
                  <a:gd name="T19" fmla="*/ 17 h 137"/>
                  <a:gd name="T20" fmla="*/ 262 w 1076"/>
                  <a:gd name="T21" fmla="*/ 10 h 137"/>
                  <a:gd name="T22" fmla="*/ 268 w 1076"/>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6"/>
                  <a:gd name="T37" fmla="*/ 0 h 137"/>
                  <a:gd name="T38" fmla="*/ 1076 w 1076"/>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6" h="137">
                    <a:moveTo>
                      <a:pt x="1076" y="0"/>
                    </a:moveTo>
                    <a:lnTo>
                      <a:pt x="973" y="23"/>
                    </a:lnTo>
                    <a:lnTo>
                      <a:pt x="810" y="50"/>
                    </a:lnTo>
                    <a:lnTo>
                      <a:pt x="572" y="70"/>
                    </a:lnTo>
                    <a:lnTo>
                      <a:pt x="340" y="95"/>
                    </a:lnTo>
                    <a:lnTo>
                      <a:pt x="0" y="123"/>
                    </a:lnTo>
                    <a:lnTo>
                      <a:pt x="89" y="137"/>
                    </a:lnTo>
                    <a:lnTo>
                      <a:pt x="424" y="108"/>
                    </a:lnTo>
                    <a:lnTo>
                      <a:pt x="631" y="87"/>
                    </a:lnTo>
                    <a:lnTo>
                      <a:pt x="874" y="68"/>
                    </a:lnTo>
                    <a:lnTo>
                      <a:pt x="1050" y="38"/>
                    </a:lnTo>
                    <a:lnTo>
                      <a:pt x="10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994" name="Freeform 46"/>
              <p:cNvSpPr>
                <a:spLocks/>
              </p:cNvSpPr>
              <p:nvPr/>
            </p:nvSpPr>
            <p:spPr bwMode="auto">
              <a:xfrm>
                <a:off x="5092" y="1618"/>
                <a:ext cx="391" cy="457"/>
              </a:xfrm>
              <a:custGeom>
                <a:avLst/>
                <a:gdLst>
                  <a:gd name="T0" fmla="*/ 53 w 782"/>
                  <a:gd name="T1" fmla="*/ 167 h 915"/>
                  <a:gd name="T2" fmla="*/ 76 w 782"/>
                  <a:gd name="T3" fmla="*/ 127 h 915"/>
                  <a:gd name="T4" fmla="*/ 62 w 782"/>
                  <a:gd name="T5" fmla="*/ 120 h 915"/>
                  <a:gd name="T6" fmla="*/ 46 w 782"/>
                  <a:gd name="T7" fmla="*/ 152 h 915"/>
                  <a:gd name="T8" fmla="*/ 27 w 782"/>
                  <a:gd name="T9" fmla="*/ 144 h 915"/>
                  <a:gd name="T10" fmla="*/ 40 w 782"/>
                  <a:gd name="T11" fmla="*/ 132 h 915"/>
                  <a:gd name="T12" fmla="*/ 23 w 782"/>
                  <a:gd name="T13" fmla="*/ 139 h 915"/>
                  <a:gd name="T14" fmla="*/ 3 w 782"/>
                  <a:gd name="T15" fmla="*/ 131 h 915"/>
                  <a:gd name="T16" fmla="*/ 10 w 782"/>
                  <a:gd name="T17" fmla="*/ 100 h 915"/>
                  <a:gd name="T18" fmla="*/ 34 w 782"/>
                  <a:gd name="T19" fmla="*/ 53 h 915"/>
                  <a:gd name="T20" fmla="*/ 59 w 782"/>
                  <a:gd name="T21" fmla="*/ 1 h 915"/>
                  <a:gd name="T22" fmla="*/ 86 w 782"/>
                  <a:gd name="T23" fmla="*/ 13 h 915"/>
                  <a:gd name="T24" fmla="*/ 100 w 782"/>
                  <a:gd name="T25" fmla="*/ 3 h 915"/>
                  <a:gd name="T26" fmla="*/ 118 w 782"/>
                  <a:gd name="T27" fmla="*/ 14 h 915"/>
                  <a:gd name="T28" fmla="*/ 139 w 782"/>
                  <a:gd name="T29" fmla="*/ 14 h 915"/>
                  <a:gd name="T30" fmla="*/ 148 w 782"/>
                  <a:gd name="T31" fmla="*/ 32 h 915"/>
                  <a:gd name="T32" fmla="*/ 164 w 782"/>
                  <a:gd name="T33" fmla="*/ 41 h 915"/>
                  <a:gd name="T34" fmla="*/ 171 w 782"/>
                  <a:gd name="T35" fmla="*/ 58 h 915"/>
                  <a:gd name="T36" fmla="*/ 182 w 782"/>
                  <a:gd name="T37" fmla="*/ 70 h 915"/>
                  <a:gd name="T38" fmla="*/ 185 w 782"/>
                  <a:gd name="T39" fmla="*/ 92 h 915"/>
                  <a:gd name="T40" fmla="*/ 195 w 782"/>
                  <a:gd name="T41" fmla="*/ 113 h 915"/>
                  <a:gd name="T42" fmla="*/ 190 w 782"/>
                  <a:gd name="T43" fmla="*/ 131 h 915"/>
                  <a:gd name="T44" fmla="*/ 196 w 782"/>
                  <a:gd name="T45" fmla="*/ 152 h 915"/>
                  <a:gd name="T46" fmla="*/ 190 w 782"/>
                  <a:gd name="T47" fmla="*/ 171 h 915"/>
                  <a:gd name="T48" fmla="*/ 196 w 782"/>
                  <a:gd name="T49" fmla="*/ 196 h 915"/>
                  <a:gd name="T50" fmla="*/ 169 w 782"/>
                  <a:gd name="T51" fmla="*/ 221 h 915"/>
                  <a:gd name="T52" fmla="*/ 150 w 782"/>
                  <a:gd name="T53" fmla="*/ 209 h 915"/>
                  <a:gd name="T54" fmla="*/ 184 w 782"/>
                  <a:gd name="T55" fmla="*/ 169 h 915"/>
                  <a:gd name="T56" fmla="*/ 178 w 782"/>
                  <a:gd name="T57" fmla="*/ 97 h 915"/>
                  <a:gd name="T58" fmla="*/ 144 w 782"/>
                  <a:gd name="T59" fmla="*/ 43 h 915"/>
                  <a:gd name="T60" fmla="*/ 98 w 782"/>
                  <a:gd name="T61" fmla="*/ 20 h 915"/>
                  <a:gd name="T62" fmla="*/ 84 w 782"/>
                  <a:gd name="T63" fmla="*/ 24 h 915"/>
                  <a:gd name="T64" fmla="*/ 68 w 782"/>
                  <a:gd name="T65" fmla="*/ 14 h 915"/>
                  <a:gd name="T66" fmla="*/ 57 w 782"/>
                  <a:gd name="T67" fmla="*/ 40 h 915"/>
                  <a:gd name="T68" fmla="*/ 39 w 782"/>
                  <a:gd name="T69" fmla="*/ 62 h 915"/>
                  <a:gd name="T70" fmla="*/ 23 w 782"/>
                  <a:gd name="T71" fmla="*/ 93 h 915"/>
                  <a:gd name="T72" fmla="*/ 10 w 782"/>
                  <a:gd name="T73" fmla="*/ 121 h 915"/>
                  <a:gd name="T74" fmla="*/ 31 w 782"/>
                  <a:gd name="T75" fmla="*/ 125 h 915"/>
                  <a:gd name="T76" fmla="*/ 53 w 782"/>
                  <a:gd name="T77" fmla="*/ 115 h 915"/>
                  <a:gd name="T78" fmla="*/ 86 w 782"/>
                  <a:gd name="T79" fmla="*/ 120 h 915"/>
                  <a:gd name="T80" fmla="*/ 63 w 782"/>
                  <a:gd name="T81" fmla="*/ 171 h 915"/>
                  <a:gd name="T82" fmla="*/ 58 w 782"/>
                  <a:gd name="T83" fmla="*/ 224 h 9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2"/>
                  <a:gd name="T127" fmla="*/ 0 h 915"/>
                  <a:gd name="T128" fmla="*/ 782 w 782"/>
                  <a:gd name="T129" fmla="*/ 915 h 9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2" h="915">
                    <a:moveTo>
                      <a:pt x="152" y="824"/>
                    </a:moveTo>
                    <a:lnTo>
                      <a:pt x="180" y="734"/>
                    </a:lnTo>
                    <a:lnTo>
                      <a:pt x="213" y="669"/>
                    </a:lnTo>
                    <a:lnTo>
                      <a:pt x="255" y="599"/>
                    </a:lnTo>
                    <a:lnTo>
                      <a:pt x="277" y="531"/>
                    </a:lnTo>
                    <a:lnTo>
                      <a:pt x="302" y="508"/>
                    </a:lnTo>
                    <a:lnTo>
                      <a:pt x="302" y="483"/>
                    </a:lnTo>
                    <a:lnTo>
                      <a:pt x="288" y="470"/>
                    </a:lnTo>
                    <a:lnTo>
                      <a:pt x="250" y="483"/>
                    </a:lnTo>
                    <a:lnTo>
                      <a:pt x="222" y="508"/>
                    </a:lnTo>
                    <a:lnTo>
                      <a:pt x="195" y="578"/>
                    </a:lnTo>
                    <a:lnTo>
                      <a:pt x="184" y="609"/>
                    </a:lnTo>
                    <a:lnTo>
                      <a:pt x="148" y="620"/>
                    </a:lnTo>
                    <a:lnTo>
                      <a:pt x="108" y="599"/>
                    </a:lnTo>
                    <a:lnTo>
                      <a:pt x="108" y="578"/>
                    </a:lnTo>
                    <a:lnTo>
                      <a:pt x="135" y="569"/>
                    </a:lnTo>
                    <a:lnTo>
                      <a:pt x="157" y="561"/>
                    </a:lnTo>
                    <a:lnTo>
                      <a:pt x="157" y="531"/>
                    </a:lnTo>
                    <a:lnTo>
                      <a:pt x="135" y="525"/>
                    </a:lnTo>
                    <a:lnTo>
                      <a:pt x="120" y="538"/>
                    </a:lnTo>
                    <a:lnTo>
                      <a:pt x="92" y="556"/>
                    </a:lnTo>
                    <a:lnTo>
                      <a:pt x="70" y="556"/>
                    </a:lnTo>
                    <a:lnTo>
                      <a:pt x="32" y="556"/>
                    </a:lnTo>
                    <a:lnTo>
                      <a:pt x="9" y="525"/>
                    </a:lnTo>
                    <a:lnTo>
                      <a:pt x="0" y="491"/>
                    </a:lnTo>
                    <a:lnTo>
                      <a:pt x="0" y="443"/>
                    </a:lnTo>
                    <a:lnTo>
                      <a:pt x="37" y="400"/>
                    </a:lnTo>
                    <a:lnTo>
                      <a:pt x="120" y="310"/>
                    </a:lnTo>
                    <a:lnTo>
                      <a:pt x="125" y="257"/>
                    </a:lnTo>
                    <a:lnTo>
                      <a:pt x="135" y="215"/>
                    </a:lnTo>
                    <a:lnTo>
                      <a:pt x="233" y="102"/>
                    </a:lnTo>
                    <a:lnTo>
                      <a:pt x="245" y="65"/>
                    </a:lnTo>
                    <a:lnTo>
                      <a:pt x="237" y="4"/>
                    </a:lnTo>
                    <a:lnTo>
                      <a:pt x="260" y="17"/>
                    </a:lnTo>
                    <a:lnTo>
                      <a:pt x="288" y="0"/>
                    </a:lnTo>
                    <a:lnTo>
                      <a:pt x="342" y="52"/>
                    </a:lnTo>
                    <a:lnTo>
                      <a:pt x="359" y="4"/>
                    </a:lnTo>
                    <a:lnTo>
                      <a:pt x="376" y="29"/>
                    </a:lnTo>
                    <a:lnTo>
                      <a:pt x="401" y="12"/>
                    </a:lnTo>
                    <a:lnTo>
                      <a:pt x="418" y="34"/>
                    </a:lnTo>
                    <a:lnTo>
                      <a:pt x="466" y="24"/>
                    </a:lnTo>
                    <a:lnTo>
                      <a:pt x="473" y="59"/>
                    </a:lnTo>
                    <a:lnTo>
                      <a:pt x="506" y="42"/>
                    </a:lnTo>
                    <a:lnTo>
                      <a:pt x="521" y="76"/>
                    </a:lnTo>
                    <a:lnTo>
                      <a:pt x="553" y="59"/>
                    </a:lnTo>
                    <a:lnTo>
                      <a:pt x="564" y="102"/>
                    </a:lnTo>
                    <a:lnTo>
                      <a:pt x="586" y="102"/>
                    </a:lnTo>
                    <a:lnTo>
                      <a:pt x="591" y="129"/>
                    </a:lnTo>
                    <a:lnTo>
                      <a:pt x="619" y="129"/>
                    </a:lnTo>
                    <a:lnTo>
                      <a:pt x="624" y="167"/>
                    </a:lnTo>
                    <a:lnTo>
                      <a:pt x="656" y="167"/>
                    </a:lnTo>
                    <a:lnTo>
                      <a:pt x="656" y="202"/>
                    </a:lnTo>
                    <a:lnTo>
                      <a:pt x="690" y="207"/>
                    </a:lnTo>
                    <a:lnTo>
                      <a:pt x="684" y="232"/>
                    </a:lnTo>
                    <a:lnTo>
                      <a:pt x="711" y="245"/>
                    </a:lnTo>
                    <a:lnTo>
                      <a:pt x="707" y="280"/>
                    </a:lnTo>
                    <a:lnTo>
                      <a:pt x="726" y="280"/>
                    </a:lnTo>
                    <a:lnTo>
                      <a:pt x="726" y="323"/>
                    </a:lnTo>
                    <a:lnTo>
                      <a:pt x="745" y="335"/>
                    </a:lnTo>
                    <a:lnTo>
                      <a:pt x="739" y="371"/>
                    </a:lnTo>
                    <a:lnTo>
                      <a:pt x="766" y="375"/>
                    </a:lnTo>
                    <a:lnTo>
                      <a:pt x="749" y="430"/>
                    </a:lnTo>
                    <a:lnTo>
                      <a:pt x="777" y="453"/>
                    </a:lnTo>
                    <a:lnTo>
                      <a:pt x="754" y="470"/>
                    </a:lnTo>
                    <a:lnTo>
                      <a:pt x="772" y="500"/>
                    </a:lnTo>
                    <a:lnTo>
                      <a:pt x="759" y="525"/>
                    </a:lnTo>
                    <a:lnTo>
                      <a:pt x="777" y="548"/>
                    </a:lnTo>
                    <a:lnTo>
                      <a:pt x="754" y="578"/>
                    </a:lnTo>
                    <a:lnTo>
                      <a:pt x="782" y="609"/>
                    </a:lnTo>
                    <a:lnTo>
                      <a:pt x="759" y="626"/>
                    </a:lnTo>
                    <a:lnTo>
                      <a:pt x="782" y="656"/>
                    </a:lnTo>
                    <a:lnTo>
                      <a:pt x="759" y="686"/>
                    </a:lnTo>
                    <a:lnTo>
                      <a:pt x="782" y="729"/>
                    </a:lnTo>
                    <a:lnTo>
                      <a:pt x="759" y="753"/>
                    </a:lnTo>
                    <a:lnTo>
                      <a:pt x="782" y="784"/>
                    </a:lnTo>
                    <a:lnTo>
                      <a:pt x="766" y="822"/>
                    </a:lnTo>
                    <a:lnTo>
                      <a:pt x="734" y="854"/>
                    </a:lnTo>
                    <a:lnTo>
                      <a:pt x="674" y="887"/>
                    </a:lnTo>
                    <a:lnTo>
                      <a:pt x="606" y="909"/>
                    </a:lnTo>
                    <a:lnTo>
                      <a:pt x="528" y="915"/>
                    </a:lnTo>
                    <a:lnTo>
                      <a:pt x="599" y="837"/>
                    </a:lnTo>
                    <a:lnTo>
                      <a:pt x="659" y="791"/>
                    </a:lnTo>
                    <a:lnTo>
                      <a:pt x="696" y="744"/>
                    </a:lnTo>
                    <a:lnTo>
                      <a:pt x="734" y="677"/>
                    </a:lnTo>
                    <a:lnTo>
                      <a:pt x="737" y="563"/>
                    </a:lnTo>
                    <a:lnTo>
                      <a:pt x="726" y="463"/>
                    </a:lnTo>
                    <a:lnTo>
                      <a:pt x="711" y="388"/>
                    </a:lnTo>
                    <a:lnTo>
                      <a:pt x="694" y="323"/>
                    </a:lnTo>
                    <a:lnTo>
                      <a:pt x="654" y="260"/>
                    </a:lnTo>
                    <a:lnTo>
                      <a:pt x="576" y="173"/>
                    </a:lnTo>
                    <a:lnTo>
                      <a:pt x="513" y="122"/>
                    </a:lnTo>
                    <a:lnTo>
                      <a:pt x="441" y="87"/>
                    </a:lnTo>
                    <a:lnTo>
                      <a:pt x="395" y="82"/>
                    </a:lnTo>
                    <a:lnTo>
                      <a:pt x="380" y="65"/>
                    </a:lnTo>
                    <a:lnTo>
                      <a:pt x="363" y="89"/>
                    </a:lnTo>
                    <a:lnTo>
                      <a:pt x="333" y="97"/>
                    </a:lnTo>
                    <a:lnTo>
                      <a:pt x="315" y="82"/>
                    </a:lnTo>
                    <a:lnTo>
                      <a:pt x="290" y="59"/>
                    </a:lnTo>
                    <a:lnTo>
                      <a:pt x="270" y="59"/>
                    </a:lnTo>
                    <a:lnTo>
                      <a:pt x="270" y="95"/>
                    </a:lnTo>
                    <a:lnTo>
                      <a:pt x="260" y="129"/>
                    </a:lnTo>
                    <a:lnTo>
                      <a:pt x="230" y="160"/>
                    </a:lnTo>
                    <a:lnTo>
                      <a:pt x="200" y="185"/>
                    </a:lnTo>
                    <a:lnTo>
                      <a:pt x="184" y="213"/>
                    </a:lnTo>
                    <a:lnTo>
                      <a:pt x="155" y="249"/>
                    </a:lnTo>
                    <a:lnTo>
                      <a:pt x="157" y="297"/>
                    </a:lnTo>
                    <a:lnTo>
                      <a:pt x="135" y="327"/>
                    </a:lnTo>
                    <a:lnTo>
                      <a:pt x="92" y="375"/>
                    </a:lnTo>
                    <a:lnTo>
                      <a:pt x="70" y="405"/>
                    </a:lnTo>
                    <a:lnTo>
                      <a:pt x="30" y="458"/>
                    </a:lnTo>
                    <a:lnTo>
                      <a:pt x="37" y="485"/>
                    </a:lnTo>
                    <a:lnTo>
                      <a:pt x="57" y="516"/>
                    </a:lnTo>
                    <a:lnTo>
                      <a:pt x="89" y="523"/>
                    </a:lnTo>
                    <a:lnTo>
                      <a:pt x="125" y="500"/>
                    </a:lnTo>
                    <a:lnTo>
                      <a:pt x="163" y="496"/>
                    </a:lnTo>
                    <a:lnTo>
                      <a:pt x="195" y="493"/>
                    </a:lnTo>
                    <a:lnTo>
                      <a:pt x="215" y="460"/>
                    </a:lnTo>
                    <a:lnTo>
                      <a:pt x="268" y="445"/>
                    </a:lnTo>
                    <a:lnTo>
                      <a:pt x="318" y="451"/>
                    </a:lnTo>
                    <a:lnTo>
                      <a:pt x="342" y="481"/>
                    </a:lnTo>
                    <a:lnTo>
                      <a:pt x="330" y="544"/>
                    </a:lnTo>
                    <a:lnTo>
                      <a:pt x="288" y="616"/>
                    </a:lnTo>
                    <a:lnTo>
                      <a:pt x="255" y="686"/>
                    </a:lnTo>
                    <a:lnTo>
                      <a:pt x="245" y="753"/>
                    </a:lnTo>
                    <a:lnTo>
                      <a:pt x="233" y="842"/>
                    </a:lnTo>
                    <a:lnTo>
                      <a:pt x="233" y="896"/>
                    </a:lnTo>
                    <a:lnTo>
                      <a:pt x="184" y="871"/>
                    </a:lnTo>
                    <a:lnTo>
                      <a:pt x="152" y="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995" name="Freeform 47"/>
              <p:cNvSpPr>
                <a:spLocks/>
              </p:cNvSpPr>
              <p:nvPr/>
            </p:nvSpPr>
            <p:spPr bwMode="auto">
              <a:xfrm>
                <a:off x="5078" y="1973"/>
                <a:ext cx="448" cy="492"/>
              </a:xfrm>
              <a:custGeom>
                <a:avLst/>
                <a:gdLst>
                  <a:gd name="T0" fmla="*/ 208 w 894"/>
                  <a:gd name="T1" fmla="*/ 14 h 983"/>
                  <a:gd name="T2" fmla="*/ 225 w 894"/>
                  <a:gd name="T3" fmla="*/ 39 h 983"/>
                  <a:gd name="T4" fmla="*/ 220 w 894"/>
                  <a:gd name="T5" fmla="*/ 68 h 983"/>
                  <a:gd name="T6" fmla="*/ 201 w 894"/>
                  <a:gd name="T7" fmla="*/ 84 h 983"/>
                  <a:gd name="T8" fmla="*/ 198 w 894"/>
                  <a:gd name="T9" fmla="*/ 99 h 983"/>
                  <a:gd name="T10" fmla="*/ 209 w 894"/>
                  <a:gd name="T11" fmla="*/ 120 h 983"/>
                  <a:gd name="T12" fmla="*/ 206 w 894"/>
                  <a:gd name="T13" fmla="*/ 161 h 983"/>
                  <a:gd name="T14" fmla="*/ 210 w 894"/>
                  <a:gd name="T15" fmla="*/ 173 h 983"/>
                  <a:gd name="T16" fmla="*/ 220 w 894"/>
                  <a:gd name="T17" fmla="*/ 193 h 983"/>
                  <a:gd name="T18" fmla="*/ 209 w 894"/>
                  <a:gd name="T19" fmla="*/ 219 h 983"/>
                  <a:gd name="T20" fmla="*/ 163 w 894"/>
                  <a:gd name="T21" fmla="*/ 242 h 983"/>
                  <a:gd name="T22" fmla="*/ 95 w 894"/>
                  <a:gd name="T23" fmla="*/ 246 h 983"/>
                  <a:gd name="T24" fmla="*/ 32 w 894"/>
                  <a:gd name="T25" fmla="*/ 232 h 983"/>
                  <a:gd name="T26" fmla="*/ 7 w 894"/>
                  <a:gd name="T27" fmla="*/ 204 h 983"/>
                  <a:gd name="T28" fmla="*/ 1 w 894"/>
                  <a:gd name="T29" fmla="*/ 171 h 983"/>
                  <a:gd name="T30" fmla="*/ 23 w 894"/>
                  <a:gd name="T31" fmla="*/ 156 h 983"/>
                  <a:gd name="T32" fmla="*/ 19 w 894"/>
                  <a:gd name="T33" fmla="*/ 116 h 983"/>
                  <a:gd name="T34" fmla="*/ 40 w 894"/>
                  <a:gd name="T35" fmla="*/ 87 h 983"/>
                  <a:gd name="T36" fmla="*/ 27 w 894"/>
                  <a:gd name="T37" fmla="*/ 77 h 983"/>
                  <a:gd name="T38" fmla="*/ 22 w 894"/>
                  <a:gd name="T39" fmla="*/ 46 h 983"/>
                  <a:gd name="T40" fmla="*/ 35 w 894"/>
                  <a:gd name="T41" fmla="*/ 11 h 983"/>
                  <a:gd name="T42" fmla="*/ 60 w 894"/>
                  <a:gd name="T43" fmla="*/ 0 h 983"/>
                  <a:gd name="T44" fmla="*/ 42 w 894"/>
                  <a:gd name="T45" fmla="*/ 17 h 983"/>
                  <a:gd name="T46" fmla="*/ 28 w 894"/>
                  <a:gd name="T47" fmla="*/ 41 h 983"/>
                  <a:gd name="T48" fmla="*/ 34 w 894"/>
                  <a:gd name="T49" fmla="*/ 68 h 983"/>
                  <a:gd name="T50" fmla="*/ 54 w 894"/>
                  <a:gd name="T51" fmla="*/ 81 h 983"/>
                  <a:gd name="T52" fmla="*/ 39 w 894"/>
                  <a:gd name="T53" fmla="*/ 100 h 983"/>
                  <a:gd name="T54" fmla="*/ 31 w 894"/>
                  <a:gd name="T55" fmla="*/ 131 h 983"/>
                  <a:gd name="T56" fmla="*/ 38 w 894"/>
                  <a:gd name="T57" fmla="*/ 163 h 983"/>
                  <a:gd name="T58" fmla="*/ 72 w 894"/>
                  <a:gd name="T59" fmla="*/ 187 h 983"/>
                  <a:gd name="T60" fmla="*/ 97 w 894"/>
                  <a:gd name="T61" fmla="*/ 199 h 983"/>
                  <a:gd name="T62" fmla="*/ 51 w 894"/>
                  <a:gd name="T63" fmla="*/ 185 h 983"/>
                  <a:gd name="T64" fmla="*/ 22 w 894"/>
                  <a:gd name="T65" fmla="*/ 176 h 983"/>
                  <a:gd name="T66" fmla="*/ 14 w 894"/>
                  <a:gd name="T67" fmla="*/ 197 h 983"/>
                  <a:gd name="T68" fmla="*/ 41 w 894"/>
                  <a:gd name="T69" fmla="*/ 222 h 983"/>
                  <a:gd name="T70" fmla="*/ 97 w 894"/>
                  <a:gd name="T71" fmla="*/ 235 h 983"/>
                  <a:gd name="T72" fmla="*/ 153 w 894"/>
                  <a:gd name="T73" fmla="*/ 234 h 983"/>
                  <a:gd name="T74" fmla="*/ 196 w 894"/>
                  <a:gd name="T75" fmla="*/ 213 h 983"/>
                  <a:gd name="T76" fmla="*/ 204 w 894"/>
                  <a:gd name="T77" fmla="*/ 195 h 983"/>
                  <a:gd name="T78" fmla="*/ 186 w 894"/>
                  <a:gd name="T79" fmla="*/ 176 h 983"/>
                  <a:gd name="T80" fmla="*/ 196 w 894"/>
                  <a:gd name="T81" fmla="*/ 141 h 983"/>
                  <a:gd name="T82" fmla="*/ 182 w 894"/>
                  <a:gd name="T83" fmla="*/ 105 h 983"/>
                  <a:gd name="T84" fmla="*/ 156 w 894"/>
                  <a:gd name="T85" fmla="*/ 93 h 983"/>
                  <a:gd name="T86" fmla="*/ 185 w 894"/>
                  <a:gd name="T87" fmla="*/ 86 h 983"/>
                  <a:gd name="T88" fmla="*/ 210 w 894"/>
                  <a:gd name="T89" fmla="*/ 62 h 983"/>
                  <a:gd name="T90" fmla="*/ 208 w 894"/>
                  <a:gd name="T91" fmla="*/ 47 h 983"/>
                  <a:gd name="T92" fmla="*/ 182 w 894"/>
                  <a:gd name="T93" fmla="*/ 69 h 983"/>
                  <a:gd name="T94" fmla="*/ 111 w 894"/>
                  <a:gd name="T95" fmla="*/ 77 h 983"/>
                  <a:gd name="T96" fmla="*/ 61 w 894"/>
                  <a:gd name="T97" fmla="*/ 63 h 983"/>
                  <a:gd name="T98" fmla="*/ 83 w 894"/>
                  <a:gd name="T99" fmla="*/ 66 h 983"/>
                  <a:gd name="T100" fmla="*/ 144 w 894"/>
                  <a:gd name="T101" fmla="*/ 66 h 983"/>
                  <a:gd name="T102" fmla="*/ 194 w 894"/>
                  <a:gd name="T103" fmla="*/ 51 h 983"/>
                  <a:gd name="T104" fmla="*/ 206 w 894"/>
                  <a:gd name="T105" fmla="*/ 30 h 983"/>
                  <a:gd name="T106" fmla="*/ 189 w 894"/>
                  <a:gd name="T107" fmla="*/ 14 h 9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4"/>
                  <a:gd name="T163" fmla="*/ 0 h 983"/>
                  <a:gd name="T164" fmla="*/ 894 w 894"/>
                  <a:gd name="T165" fmla="*/ 983 h 9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4" h="983">
                    <a:moveTo>
                      <a:pt x="787" y="30"/>
                    </a:moveTo>
                    <a:lnTo>
                      <a:pt x="829" y="55"/>
                    </a:lnTo>
                    <a:lnTo>
                      <a:pt x="878" y="108"/>
                    </a:lnTo>
                    <a:lnTo>
                      <a:pt x="894" y="156"/>
                    </a:lnTo>
                    <a:lnTo>
                      <a:pt x="894" y="215"/>
                    </a:lnTo>
                    <a:lnTo>
                      <a:pt x="878" y="270"/>
                    </a:lnTo>
                    <a:lnTo>
                      <a:pt x="838" y="318"/>
                    </a:lnTo>
                    <a:lnTo>
                      <a:pt x="801" y="336"/>
                    </a:lnTo>
                    <a:lnTo>
                      <a:pt x="749" y="366"/>
                    </a:lnTo>
                    <a:lnTo>
                      <a:pt x="791" y="396"/>
                    </a:lnTo>
                    <a:lnTo>
                      <a:pt x="814" y="431"/>
                    </a:lnTo>
                    <a:lnTo>
                      <a:pt x="834" y="479"/>
                    </a:lnTo>
                    <a:lnTo>
                      <a:pt x="838" y="564"/>
                    </a:lnTo>
                    <a:lnTo>
                      <a:pt x="823" y="641"/>
                    </a:lnTo>
                    <a:lnTo>
                      <a:pt x="814" y="664"/>
                    </a:lnTo>
                    <a:lnTo>
                      <a:pt x="838" y="690"/>
                    </a:lnTo>
                    <a:lnTo>
                      <a:pt x="867" y="725"/>
                    </a:lnTo>
                    <a:lnTo>
                      <a:pt x="878" y="772"/>
                    </a:lnTo>
                    <a:lnTo>
                      <a:pt x="871" y="827"/>
                    </a:lnTo>
                    <a:lnTo>
                      <a:pt x="834" y="875"/>
                    </a:lnTo>
                    <a:lnTo>
                      <a:pt x="753" y="928"/>
                    </a:lnTo>
                    <a:lnTo>
                      <a:pt x="650" y="966"/>
                    </a:lnTo>
                    <a:lnTo>
                      <a:pt x="521" y="983"/>
                    </a:lnTo>
                    <a:lnTo>
                      <a:pt x="378" y="983"/>
                    </a:lnTo>
                    <a:lnTo>
                      <a:pt x="228" y="958"/>
                    </a:lnTo>
                    <a:lnTo>
                      <a:pt x="125" y="928"/>
                    </a:lnTo>
                    <a:lnTo>
                      <a:pt x="47" y="875"/>
                    </a:lnTo>
                    <a:lnTo>
                      <a:pt x="27" y="814"/>
                    </a:lnTo>
                    <a:lnTo>
                      <a:pt x="0" y="762"/>
                    </a:lnTo>
                    <a:lnTo>
                      <a:pt x="4" y="681"/>
                    </a:lnTo>
                    <a:lnTo>
                      <a:pt x="42" y="635"/>
                    </a:lnTo>
                    <a:lnTo>
                      <a:pt x="92" y="624"/>
                    </a:lnTo>
                    <a:lnTo>
                      <a:pt x="70" y="554"/>
                    </a:lnTo>
                    <a:lnTo>
                      <a:pt x="76" y="464"/>
                    </a:lnTo>
                    <a:lnTo>
                      <a:pt x="112" y="384"/>
                    </a:lnTo>
                    <a:lnTo>
                      <a:pt x="157" y="348"/>
                    </a:lnTo>
                    <a:lnTo>
                      <a:pt x="167" y="341"/>
                    </a:lnTo>
                    <a:lnTo>
                      <a:pt x="107" y="306"/>
                    </a:lnTo>
                    <a:lnTo>
                      <a:pt x="87" y="245"/>
                    </a:lnTo>
                    <a:lnTo>
                      <a:pt x="87" y="181"/>
                    </a:lnTo>
                    <a:lnTo>
                      <a:pt x="97" y="82"/>
                    </a:lnTo>
                    <a:lnTo>
                      <a:pt x="139" y="42"/>
                    </a:lnTo>
                    <a:lnTo>
                      <a:pt x="190" y="13"/>
                    </a:lnTo>
                    <a:lnTo>
                      <a:pt x="237" y="0"/>
                    </a:lnTo>
                    <a:lnTo>
                      <a:pt x="217" y="61"/>
                    </a:lnTo>
                    <a:lnTo>
                      <a:pt x="167" y="65"/>
                    </a:lnTo>
                    <a:lnTo>
                      <a:pt x="129" y="108"/>
                    </a:lnTo>
                    <a:lnTo>
                      <a:pt x="112" y="163"/>
                    </a:lnTo>
                    <a:lnTo>
                      <a:pt x="112" y="234"/>
                    </a:lnTo>
                    <a:lnTo>
                      <a:pt x="135" y="270"/>
                    </a:lnTo>
                    <a:lnTo>
                      <a:pt x="167" y="289"/>
                    </a:lnTo>
                    <a:lnTo>
                      <a:pt x="213" y="321"/>
                    </a:lnTo>
                    <a:lnTo>
                      <a:pt x="197" y="369"/>
                    </a:lnTo>
                    <a:lnTo>
                      <a:pt x="154" y="399"/>
                    </a:lnTo>
                    <a:lnTo>
                      <a:pt x="137" y="462"/>
                    </a:lnTo>
                    <a:lnTo>
                      <a:pt x="122" y="523"/>
                    </a:lnTo>
                    <a:lnTo>
                      <a:pt x="129" y="594"/>
                    </a:lnTo>
                    <a:lnTo>
                      <a:pt x="152" y="649"/>
                    </a:lnTo>
                    <a:lnTo>
                      <a:pt x="194" y="696"/>
                    </a:lnTo>
                    <a:lnTo>
                      <a:pt x="287" y="747"/>
                    </a:lnTo>
                    <a:lnTo>
                      <a:pt x="410" y="780"/>
                    </a:lnTo>
                    <a:lnTo>
                      <a:pt x="385" y="793"/>
                    </a:lnTo>
                    <a:lnTo>
                      <a:pt x="310" y="778"/>
                    </a:lnTo>
                    <a:lnTo>
                      <a:pt x="202" y="740"/>
                    </a:lnTo>
                    <a:lnTo>
                      <a:pt x="120" y="702"/>
                    </a:lnTo>
                    <a:lnTo>
                      <a:pt x="87" y="702"/>
                    </a:lnTo>
                    <a:lnTo>
                      <a:pt x="55" y="732"/>
                    </a:lnTo>
                    <a:lnTo>
                      <a:pt x="55" y="785"/>
                    </a:lnTo>
                    <a:lnTo>
                      <a:pt x="97" y="850"/>
                    </a:lnTo>
                    <a:lnTo>
                      <a:pt x="162" y="888"/>
                    </a:lnTo>
                    <a:lnTo>
                      <a:pt x="283" y="922"/>
                    </a:lnTo>
                    <a:lnTo>
                      <a:pt x="385" y="940"/>
                    </a:lnTo>
                    <a:lnTo>
                      <a:pt x="503" y="947"/>
                    </a:lnTo>
                    <a:lnTo>
                      <a:pt x="610" y="935"/>
                    </a:lnTo>
                    <a:lnTo>
                      <a:pt x="716" y="892"/>
                    </a:lnTo>
                    <a:lnTo>
                      <a:pt x="781" y="850"/>
                    </a:lnTo>
                    <a:lnTo>
                      <a:pt x="801" y="820"/>
                    </a:lnTo>
                    <a:lnTo>
                      <a:pt x="814" y="780"/>
                    </a:lnTo>
                    <a:lnTo>
                      <a:pt x="791" y="732"/>
                    </a:lnTo>
                    <a:lnTo>
                      <a:pt x="741" y="702"/>
                    </a:lnTo>
                    <a:lnTo>
                      <a:pt x="768" y="641"/>
                    </a:lnTo>
                    <a:lnTo>
                      <a:pt x="783" y="564"/>
                    </a:lnTo>
                    <a:lnTo>
                      <a:pt x="768" y="466"/>
                    </a:lnTo>
                    <a:lnTo>
                      <a:pt x="726" y="419"/>
                    </a:lnTo>
                    <a:lnTo>
                      <a:pt x="688" y="388"/>
                    </a:lnTo>
                    <a:lnTo>
                      <a:pt x="623" y="371"/>
                    </a:lnTo>
                    <a:lnTo>
                      <a:pt x="643" y="354"/>
                    </a:lnTo>
                    <a:lnTo>
                      <a:pt x="736" y="341"/>
                    </a:lnTo>
                    <a:lnTo>
                      <a:pt x="796" y="301"/>
                    </a:lnTo>
                    <a:lnTo>
                      <a:pt x="838" y="245"/>
                    </a:lnTo>
                    <a:lnTo>
                      <a:pt x="846" y="198"/>
                    </a:lnTo>
                    <a:lnTo>
                      <a:pt x="829" y="185"/>
                    </a:lnTo>
                    <a:lnTo>
                      <a:pt x="791" y="228"/>
                    </a:lnTo>
                    <a:lnTo>
                      <a:pt x="726" y="276"/>
                    </a:lnTo>
                    <a:lnTo>
                      <a:pt x="591" y="301"/>
                    </a:lnTo>
                    <a:lnTo>
                      <a:pt x="443" y="306"/>
                    </a:lnTo>
                    <a:lnTo>
                      <a:pt x="330" y="281"/>
                    </a:lnTo>
                    <a:lnTo>
                      <a:pt x="242" y="251"/>
                    </a:lnTo>
                    <a:lnTo>
                      <a:pt x="264" y="234"/>
                    </a:lnTo>
                    <a:lnTo>
                      <a:pt x="330" y="263"/>
                    </a:lnTo>
                    <a:lnTo>
                      <a:pt x="456" y="270"/>
                    </a:lnTo>
                    <a:lnTo>
                      <a:pt x="574" y="263"/>
                    </a:lnTo>
                    <a:lnTo>
                      <a:pt x="698" y="245"/>
                    </a:lnTo>
                    <a:lnTo>
                      <a:pt x="774" y="203"/>
                    </a:lnTo>
                    <a:lnTo>
                      <a:pt x="806" y="163"/>
                    </a:lnTo>
                    <a:lnTo>
                      <a:pt x="823" y="120"/>
                    </a:lnTo>
                    <a:lnTo>
                      <a:pt x="814" y="82"/>
                    </a:lnTo>
                    <a:lnTo>
                      <a:pt x="753" y="55"/>
                    </a:lnTo>
                    <a:lnTo>
                      <a:pt x="78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33866" name="Group 683"/>
          <p:cNvGrpSpPr>
            <a:grpSpLocks/>
          </p:cNvGrpSpPr>
          <p:nvPr/>
        </p:nvGrpSpPr>
        <p:grpSpPr bwMode="auto">
          <a:xfrm>
            <a:off x="4191001" y="4697413"/>
            <a:ext cx="1508746" cy="1189208"/>
            <a:chOff x="4419414" y="5269114"/>
            <a:chExt cx="1662370" cy="1446254"/>
          </a:xfrm>
        </p:grpSpPr>
        <p:sp>
          <p:nvSpPr>
            <p:cNvPr id="33981" name="TextBox 473"/>
            <p:cNvSpPr txBox="1">
              <a:spLocks noChangeArrowheads="1"/>
            </p:cNvSpPr>
            <p:nvPr/>
          </p:nvSpPr>
          <p:spPr bwMode="auto">
            <a:xfrm>
              <a:off x="4419414" y="5929333"/>
              <a:ext cx="1662370" cy="7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بسترها و سازوكارهاي </a:t>
              </a:r>
            </a:p>
            <a:p>
              <a:pPr eaLnBrk="1" hangingPunct="1"/>
              <a:r>
                <a:rPr lang="fa-IR" sz="1200" dirty="0">
                  <a:cs typeface="B Jadid" pitchFamily="2" charset="-78"/>
                </a:rPr>
                <a:t>ايمني، تشخيص، درمان </a:t>
              </a:r>
            </a:p>
            <a:p>
              <a:pPr eaLnBrk="1" hangingPunct="1"/>
              <a:r>
                <a:rPr lang="fa-IR" sz="1200" dirty="0">
                  <a:cs typeface="B Jadid" pitchFamily="2" charset="-78"/>
                </a:rPr>
                <a:t>و توانبخشي</a:t>
              </a:r>
            </a:p>
          </p:txBody>
        </p:sp>
        <p:pic>
          <p:nvPicPr>
            <p:cNvPr id="33982" name="Picture 9" descr="C:\Program Files\Microsoft Office\Media\CntCD1\ClipArt8\j0343705.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86314" y="5269114"/>
              <a:ext cx="642942" cy="64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83" name="Picture 7" descr="C:\Program Files\Microsoft Office\Media\CntCD1\ClipArt6\j0296175.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53242" y="5603780"/>
              <a:ext cx="357190" cy="44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86" name="Curved Connector 685"/>
          <p:cNvCxnSpPr>
            <a:cxnSpLocks noChangeShapeType="1"/>
            <a:stCxn id="33984" idx="2"/>
            <a:endCxn id="33895" idx="0"/>
          </p:cNvCxnSpPr>
          <p:nvPr/>
        </p:nvCxnSpPr>
        <p:spPr bwMode="auto">
          <a:xfrm rot="16200000" flipH="1">
            <a:off x="453742" y="4403441"/>
            <a:ext cx="355905" cy="232037"/>
          </a:xfrm>
          <a:prstGeom prst="curvedConnector3">
            <a:avLst>
              <a:gd name="adj1" fmla="val 50000"/>
            </a:avLst>
          </a:prstGeom>
          <a:noFill/>
          <a:ln w="9525" algn="ctr">
            <a:solidFill>
              <a:schemeClr val="tx2"/>
            </a:solidFill>
            <a:round/>
            <a:headEnd type="stealth" w="med" len="med"/>
            <a:tailEnd type="stealth" w="med" len="med"/>
          </a:ln>
          <a:extLst>
            <a:ext uri="{909E8E84-426E-40DD-AFC4-6F175D3DCCD1}">
              <a14:hiddenFill xmlns:a14="http://schemas.microsoft.com/office/drawing/2010/main">
                <a:noFill/>
              </a14:hiddenFill>
            </a:ext>
          </a:extLst>
        </p:spPr>
      </p:cxnSp>
      <p:grpSp>
        <p:nvGrpSpPr>
          <p:cNvPr id="33869" name="Group 688"/>
          <p:cNvGrpSpPr>
            <a:grpSpLocks/>
          </p:cNvGrpSpPr>
          <p:nvPr/>
        </p:nvGrpSpPr>
        <p:grpSpPr bwMode="auto">
          <a:xfrm>
            <a:off x="0" y="4697414"/>
            <a:ext cx="1677120" cy="1474962"/>
            <a:chOff x="214282" y="5072074"/>
            <a:chExt cx="1362002" cy="1317224"/>
          </a:xfrm>
        </p:grpSpPr>
        <p:grpSp>
          <p:nvGrpSpPr>
            <p:cNvPr id="32" name="Group 272"/>
            <p:cNvGrpSpPr>
              <a:grpSpLocks/>
            </p:cNvGrpSpPr>
            <p:nvPr/>
          </p:nvGrpSpPr>
          <p:grpSpPr bwMode="auto">
            <a:xfrm>
              <a:off x="330137" y="5143512"/>
              <a:ext cx="1246147" cy="1245786"/>
              <a:chOff x="204" y="754"/>
              <a:chExt cx="882" cy="834"/>
            </a:xfrm>
          </p:grpSpPr>
          <p:grpSp>
            <p:nvGrpSpPr>
              <p:cNvPr id="33" name="Group 273"/>
              <p:cNvGrpSpPr>
                <a:grpSpLocks/>
              </p:cNvGrpSpPr>
              <p:nvPr/>
            </p:nvGrpSpPr>
            <p:grpSpPr bwMode="auto">
              <a:xfrm>
                <a:off x="204" y="754"/>
                <a:ext cx="408" cy="328"/>
                <a:chOff x="4660" y="1591"/>
                <a:chExt cx="1261" cy="963"/>
              </a:xfrm>
            </p:grpSpPr>
            <p:sp>
              <p:nvSpPr>
                <p:cNvPr id="33899" name="Freeform 274"/>
                <p:cNvSpPr>
                  <a:spLocks/>
                </p:cNvSpPr>
                <p:nvPr/>
              </p:nvSpPr>
              <p:spPr bwMode="auto">
                <a:xfrm>
                  <a:off x="4660" y="1591"/>
                  <a:ext cx="1261" cy="963"/>
                </a:xfrm>
                <a:custGeom>
                  <a:avLst/>
                  <a:gdLst>
                    <a:gd name="T0" fmla="*/ 709 w 1261"/>
                    <a:gd name="T1" fmla="*/ 3 h 963"/>
                    <a:gd name="T2" fmla="*/ 831 w 1261"/>
                    <a:gd name="T3" fmla="*/ 4 h 963"/>
                    <a:gd name="T4" fmla="*/ 835 w 1261"/>
                    <a:gd name="T5" fmla="*/ 78 h 963"/>
                    <a:gd name="T6" fmla="*/ 842 w 1261"/>
                    <a:gd name="T7" fmla="*/ 141 h 963"/>
                    <a:gd name="T8" fmla="*/ 857 w 1261"/>
                    <a:gd name="T9" fmla="*/ 146 h 963"/>
                    <a:gd name="T10" fmla="*/ 870 w 1261"/>
                    <a:gd name="T11" fmla="*/ 153 h 963"/>
                    <a:gd name="T12" fmla="*/ 874 w 1261"/>
                    <a:gd name="T13" fmla="*/ 186 h 963"/>
                    <a:gd name="T14" fmla="*/ 1021 w 1261"/>
                    <a:gd name="T15" fmla="*/ 216 h 963"/>
                    <a:gd name="T16" fmla="*/ 1025 w 1261"/>
                    <a:gd name="T17" fmla="*/ 228 h 963"/>
                    <a:gd name="T18" fmla="*/ 1027 w 1261"/>
                    <a:gd name="T19" fmla="*/ 266 h 963"/>
                    <a:gd name="T20" fmla="*/ 1184 w 1261"/>
                    <a:gd name="T21" fmla="*/ 272 h 963"/>
                    <a:gd name="T22" fmla="*/ 1189 w 1261"/>
                    <a:gd name="T23" fmla="*/ 283 h 963"/>
                    <a:gd name="T24" fmla="*/ 1199 w 1261"/>
                    <a:gd name="T25" fmla="*/ 370 h 963"/>
                    <a:gd name="T26" fmla="*/ 1211 w 1261"/>
                    <a:gd name="T27" fmla="*/ 497 h 963"/>
                    <a:gd name="T28" fmla="*/ 1225 w 1261"/>
                    <a:gd name="T29" fmla="*/ 624 h 963"/>
                    <a:gd name="T30" fmla="*/ 1238 w 1261"/>
                    <a:gd name="T31" fmla="*/ 751 h 963"/>
                    <a:gd name="T32" fmla="*/ 1252 w 1261"/>
                    <a:gd name="T33" fmla="*/ 876 h 963"/>
                    <a:gd name="T34" fmla="*/ 1260 w 1261"/>
                    <a:gd name="T35" fmla="*/ 962 h 963"/>
                    <a:gd name="T36" fmla="*/ 912 w 1261"/>
                    <a:gd name="T37" fmla="*/ 962 h 963"/>
                    <a:gd name="T38" fmla="*/ 245 w 1261"/>
                    <a:gd name="T39" fmla="*/ 959 h 963"/>
                    <a:gd name="T40" fmla="*/ 0 w 1261"/>
                    <a:gd name="T41" fmla="*/ 952 h 963"/>
                    <a:gd name="T42" fmla="*/ 11 w 1261"/>
                    <a:gd name="T43" fmla="*/ 859 h 963"/>
                    <a:gd name="T44" fmla="*/ 23 w 1261"/>
                    <a:gd name="T45" fmla="*/ 765 h 963"/>
                    <a:gd name="T46" fmla="*/ 32 w 1261"/>
                    <a:gd name="T47" fmla="*/ 686 h 963"/>
                    <a:gd name="T48" fmla="*/ 39 w 1261"/>
                    <a:gd name="T49" fmla="*/ 632 h 963"/>
                    <a:gd name="T50" fmla="*/ 45 w 1261"/>
                    <a:gd name="T51" fmla="*/ 579 h 963"/>
                    <a:gd name="T52" fmla="*/ 50 w 1261"/>
                    <a:gd name="T53" fmla="*/ 533 h 963"/>
                    <a:gd name="T54" fmla="*/ 55 w 1261"/>
                    <a:gd name="T55" fmla="*/ 491 h 963"/>
                    <a:gd name="T56" fmla="*/ 60 w 1261"/>
                    <a:gd name="T57" fmla="*/ 449 h 963"/>
                    <a:gd name="T58" fmla="*/ 82 w 1261"/>
                    <a:gd name="T59" fmla="*/ 272 h 963"/>
                    <a:gd name="T60" fmla="*/ 85 w 1261"/>
                    <a:gd name="T61" fmla="*/ 264 h 963"/>
                    <a:gd name="T62" fmla="*/ 98 w 1261"/>
                    <a:gd name="T63" fmla="*/ 264 h 963"/>
                    <a:gd name="T64" fmla="*/ 246 w 1261"/>
                    <a:gd name="T65" fmla="*/ 264 h 963"/>
                    <a:gd name="T66" fmla="*/ 249 w 1261"/>
                    <a:gd name="T67" fmla="*/ 231 h 963"/>
                    <a:gd name="T68" fmla="*/ 398 w 1261"/>
                    <a:gd name="T69" fmla="*/ 218 h 963"/>
                    <a:gd name="T70" fmla="*/ 402 w 1261"/>
                    <a:gd name="T71" fmla="*/ 165 h 963"/>
                    <a:gd name="T72" fmla="*/ 409 w 1261"/>
                    <a:gd name="T73" fmla="*/ 146 h 963"/>
                    <a:gd name="T74" fmla="*/ 417 w 1261"/>
                    <a:gd name="T75" fmla="*/ 143 h 963"/>
                    <a:gd name="T76" fmla="*/ 424 w 1261"/>
                    <a:gd name="T77" fmla="*/ 140 h 963"/>
                    <a:gd name="T78" fmla="*/ 434 w 1261"/>
                    <a:gd name="T79" fmla="*/ 137 h 963"/>
                    <a:gd name="T80" fmla="*/ 441 w 1261"/>
                    <a:gd name="T81" fmla="*/ 136 h 963"/>
                    <a:gd name="T82" fmla="*/ 447 w 1261"/>
                    <a:gd name="T83" fmla="*/ 71 h 963"/>
                    <a:gd name="T84" fmla="*/ 453 w 1261"/>
                    <a:gd name="T85" fmla="*/ 4 h 963"/>
                    <a:gd name="T86" fmla="*/ 456 w 1261"/>
                    <a:gd name="T87" fmla="*/ 3 h 963"/>
                    <a:gd name="T88" fmla="*/ 460 w 1261"/>
                    <a:gd name="T89" fmla="*/ 0 h 963"/>
                    <a:gd name="T90" fmla="*/ 693 w 1261"/>
                    <a:gd name="T91" fmla="*/ 1 h 9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1"/>
                    <a:gd name="T139" fmla="*/ 0 h 963"/>
                    <a:gd name="T140" fmla="*/ 1261 w 1261"/>
                    <a:gd name="T141" fmla="*/ 963 h 9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1" h="963">
                      <a:moveTo>
                        <a:pt x="693" y="1"/>
                      </a:moveTo>
                      <a:lnTo>
                        <a:pt x="701" y="1"/>
                      </a:lnTo>
                      <a:lnTo>
                        <a:pt x="709" y="3"/>
                      </a:lnTo>
                      <a:lnTo>
                        <a:pt x="808" y="3"/>
                      </a:lnTo>
                      <a:lnTo>
                        <a:pt x="815" y="4"/>
                      </a:lnTo>
                      <a:lnTo>
                        <a:pt x="831" y="4"/>
                      </a:lnTo>
                      <a:lnTo>
                        <a:pt x="834" y="13"/>
                      </a:lnTo>
                      <a:lnTo>
                        <a:pt x="834" y="45"/>
                      </a:lnTo>
                      <a:lnTo>
                        <a:pt x="835" y="78"/>
                      </a:lnTo>
                      <a:lnTo>
                        <a:pt x="837" y="109"/>
                      </a:lnTo>
                      <a:lnTo>
                        <a:pt x="838" y="140"/>
                      </a:lnTo>
                      <a:lnTo>
                        <a:pt x="842" y="141"/>
                      </a:lnTo>
                      <a:lnTo>
                        <a:pt x="849" y="143"/>
                      </a:lnTo>
                      <a:lnTo>
                        <a:pt x="853" y="144"/>
                      </a:lnTo>
                      <a:lnTo>
                        <a:pt x="857" y="146"/>
                      </a:lnTo>
                      <a:lnTo>
                        <a:pt x="861" y="147"/>
                      </a:lnTo>
                      <a:lnTo>
                        <a:pt x="866" y="150"/>
                      </a:lnTo>
                      <a:lnTo>
                        <a:pt x="870" y="153"/>
                      </a:lnTo>
                      <a:lnTo>
                        <a:pt x="873" y="156"/>
                      </a:lnTo>
                      <a:lnTo>
                        <a:pt x="873" y="172"/>
                      </a:lnTo>
                      <a:lnTo>
                        <a:pt x="874" y="186"/>
                      </a:lnTo>
                      <a:lnTo>
                        <a:pt x="874" y="201"/>
                      </a:lnTo>
                      <a:lnTo>
                        <a:pt x="876" y="216"/>
                      </a:lnTo>
                      <a:lnTo>
                        <a:pt x="1021" y="216"/>
                      </a:lnTo>
                      <a:lnTo>
                        <a:pt x="1022" y="219"/>
                      </a:lnTo>
                      <a:lnTo>
                        <a:pt x="1023" y="224"/>
                      </a:lnTo>
                      <a:lnTo>
                        <a:pt x="1025" y="228"/>
                      </a:lnTo>
                      <a:lnTo>
                        <a:pt x="1025" y="240"/>
                      </a:lnTo>
                      <a:lnTo>
                        <a:pt x="1027" y="248"/>
                      </a:lnTo>
                      <a:lnTo>
                        <a:pt x="1027" y="266"/>
                      </a:lnTo>
                      <a:lnTo>
                        <a:pt x="1030" y="267"/>
                      </a:lnTo>
                      <a:lnTo>
                        <a:pt x="1184" y="267"/>
                      </a:lnTo>
                      <a:lnTo>
                        <a:pt x="1184" y="272"/>
                      </a:lnTo>
                      <a:lnTo>
                        <a:pt x="1186" y="274"/>
                      </a:lnTo>
                      <a:lnTo>
                        <a:pt x="1187" y="279"/>
                      </a:lnTo>
                      <a:lnTo>
                        <a:pt x="1189" y="283"/>
                      </a:lnTo>
                      <a:lnTo>
                        <a:pt x="1190" y="286"/>
                      </a:lnTo>
                      <a:lnTo>
                        <a:pt x="1194" y="328"/>
                      </a:lnTo>
                      <a:lnTo>
                        <a:pt x="1199" y="370"/>
                      </a:lnTo>
                      <a:lnTo>
                        <a:pt x="1202" y="413"/>
                      </a:lnTo>
                      <a:lnTo>
                        <a:pt x="1206" y="455"/>
                      </a:lnTo>
                      <a:lnTo>
                        <a:pt x="1211" y="497"/>
                      </a:lnTo>
                      <a:lnTo>
                        <a:pt x="1215" y="539"/>
                      </a:lnTo>
                      <a:lnTo>
                        <a:pt x="1219" y="582"/>
                      </a:lnTo>
                      <a:lnTo>
                        <a:pt x="1225" y="624"/>
                      </a:lnTo>
                      <a:lnTo>
                        <a:pt x="1229" y="666"/>
                      </a:lnTo>
                      <a:lnTo>
                        <a:pt x="1234" y="707"/>
                      </a:lnTo>
                      <a:lnTo>
                        <a:pt x="1238" y="751"/>
                      </a:lnTo>
                      <a:lnTo>
                        <a:pt x="1242" y="793"/>
                      </a:lnTo>
                      <a:lnTo>
                        <a:pt x="1248" y="835"/>
                      </a:lnTo>
                      <a:lnTo>
                        <a:pt x="1252" y="876"/>
                      </a:lnTo>
                      <a:lnTo>
                        <a:pt x="1257" y="918"/>
                      </a:lnTo>
                      <a:lnTo>
                        <a:pt x="1261" y="960"/>
                      </a:lnTo>
                      <a:lnTo>
                        <a:pt x="1260" y="962"/>
                      </a:lnTo>
                      <a:lnTo>
                        <a:pt x="1257" y="963"/>
                      </a:lnTo>
                      <a:lnTo>
                        <a:pt x="919" y="963"/>
                      </a:lnTo>
                      <a:lnTo>
                        <a:pt x="912" y="962"/>
                      </a:lnTo>
                      <a:lnTo>
                        <a:pt x="782" y="962"/>
                      </a:lnTo>
                      <a:lnTo>
                        <a:pt x="441" y="960"/>
                      </a:lnTo>
                      <a:lnTo>
                        <a:pt x="245" y="959"/>
                      </a:lnTo>
                      <a:lnTo>
                        <a:pt x="1" y="959"/>
                      </a:lnTo>
                      <a:lnTo>
                        <a:pt x="0" y="957"/>
                      </a:lnTo>
                      <a:lnTo>
                        <a:pt x="0" y="952"/>
                      </a:lnTo>
                      <a:lnTo>
                        <a:pt x="4" y="921"/>
                      </a:lnTo>
                      <a:lnTo>
                        <a:pt x="8" y="891"/>
                      </a:lnTo>
                      <a:lnTo>
                        <a:pt x="11" y="859"/>
                      </a:lnTo>
                      <a:lnTo>
                        <a:pt x="16" y="829"/>
                      </a:lnTo>
                      <a:lnTo>
                        <a:pt x="18" y="797"/>
                      </a:lnTo>
                      <a:lnTo>
                        <a:pt x="23" y="765"/>
                      </a:lnTo>
                      <a:lnTo>
                        <a:pt x="26" y="734"/>
                      </a:lnTo>
                      <a:lnTo>
                        <a:pt x="30" y="703"/>
                      </a:lnTo>
                      <a:lnTo>
                        <a:pt x="32" y="686"/>
                      </a:lnTo>
                      <a:lnTo>
                        <a:pt x="35" y="667"/>
                      </a:lnTo>
                      <a:lnTo>
                        <a:pt x="36" y="650"/>
                      </a:lnTo>
                      <a:lnTo>
                        <a:pt x="39" y="632"/>
                      </a:lnTo>
                      <a:lnTo>
                        <a:pt x="40" y="614"/>
                      </a:lnTo>
                      <a:lnTo>
                        <a:pt x="43" y="596"/>
                      </a:lnTo>
                      <a:lnTo>
                        <a:pt x="45" y="579"/>
                      </a:lnTo>
                      <a:lnTo>
                        <a:pt x="46" y="562"/>
                      </a:lnTo>
                      <a:lnTo>
                        <a:pt x="49" y="547"/>
                      </a:lnTo>
                      <a:lnTo>
                        <a:pt x="50" y="533"/>
                      </a:lnTo>
                      <a:lnTo>
                        <a:pt x="52" y="518"/>
                      </a:lnTo>
                      <a:lnTo>
                        <a:pt x="53" y="505"/>
                      </a:lnTo>
                      <a:lnTo>
                        <a:pt x="55" y="491"/>
                      </a:lnTo>
                      <a:lnTo>
                        <a:pt x="58" y="478"/>
                      </a:lnTo>
                      <a:lnTo>
                        <a:pt x="59" y="463"/>
                      </a:lnTo>
                      <a:lnTo>
                        <a:pt x="60" y="449"/>
                      </a:lnTo>
                      <a:lnTo>
                        <a:pt x="81" y="283"/>
                      </a:lnTo>
                      <a:lnTo>
                        <a:pt x="81" y="276"/>
                      </a:lnTo>
                      <a:lnTo>
                        <a:pt x="82" y="272"/>
                      </a:lnTo>
                      <a:lnTo>
                        <a:pt x="84" y="268"/>
                      </a:lnTo>
                      <a:lnTo>
                        <a:pt x="82" y="267"/>
                      </a:lnTo>
                      <a:lnTo>
                        <a:pt x="85" y="264"/>
                      </a:lnTo>
                      <a:lnTo>
                        <a:pt x="88" y="263"/>
                      </a:lnTo>
                      <a:lnTo>
                        <a:pt x="95" y="263"/>
                      </a:lnTo>
                      <a:lnTo>
                        <a:pt x="98" y="264"/>
                      </a:lnTo>
                      <a:lnTo>
                        <a:pt x="108" y="264"/>
                      </a:lnTo>
                      <a:lnTo>
                        <a:pt x="245" y="266"/>
                      </a:lnTo>
                      <a:lnTo>
                        <a:pt x="246" y="264"/>
                      </a:lnTo>
                      <a:lnTo>
                        <a:pt x="246" y="253"/>
                      </a:lnTo>
                      <a:lnTo>
                        <a:pt x="247" y="241"/>
                      </a:lnTo>
                      <a:lnTo>
                        <a:pt x="249" y="231"/>
                      </a:lnTo>
                      <a:lnTo>
                        <a:pt x="249" y="221"/>
                      </a:lnTo>
                      <a:lnTo>
                        <a:pt x="252" y="218"/>
                      </a:lnTo>
                      <a:lnTo>
                        <a:pt x="398" y="218"/>
                      </a:lnTo>
                      <a:lnTo>
                        <a:pt x="399" y="201"/>
                      </a:lnTo>
                      <a:lnTo>
                        <a:pt x="402" y="182"/>
                      </a:lnTo>
                      <a:lnTo>
                        <a:pt x="402" y="165"/>
                      </a:lnTo>
                      <a:lnTo>
                        <a:pt x="405" y="147"/>
                      </a:lnTo>
                      <a:lnTo>
                        <a:pt x="407" y="147"/>
                      </a:lnTo>
                      <a:lnTo>
                        <a:pt x="409" y="146"/>
                      </a:lnTo>
                      <a:lnTo>
                        <a:pt x="412" y="146"/>
                      </a:lnTo>
                      <a:lnTo>
                        <a:pt x="416" y="144"/>
                      </a:lnTo>
                      <a:lnTo>
                        <a:pt x="417" y="143"/>
                      </a:lnTo>
                      <a:lnTo>
                        <a:pt x="420" y="141"/>
                      </a:lnTo>
                      <a:lnTo>
                        <a:pt x="421" y="141"/>
                      </a:lnTo>
                      <a:lnTo>
                        <a:pt x="424" y="140"/>
                      </a:lnTo>
                      <a:lnTo>
                        <a:pt x="427" y="138"/>
                      </a:lnTo>
                      <a:lnTo>
                        <a:pt x="431" y="138"/>
                      </a:lnTo>
                      <a:lnTo>
                        <a:pt x="434" y="137"/>
                      </a:lnTo>
                      <a:lnTo>
                        <a:pt x="437" y="137"/>
                      </a:lnTo>
                      <a:lnTo>
                        <a:pt x="440" y="136"/>
                      </a:lnTo>
                      <a:lnTo>
                        <a:pt x="441" y="136"/>
                      </a:lnTo>
                      <a:lnTo>
                        <a:pt x="444" y="134"/>
                      </a:lnTo>
                      <a:lnTo>
                        <a:pt x="446" y="103"/>
                      </a:lnTo>
                      <a:lnTo>
                        <a:pt x="447" y="71"/>
                      </a:lnTo>
                      <a:lnTo>
                        <a:pt x="450" y="39"/>
                      </a:lnTo>
                      <a:lnTo>
                        <a:pt x="450" y="7"/>
                      </a:lnTo>
                      <a:lnTo>
                        <a:pt x="453" y="4"/>
                      </a:lnTo>
                      <a:lnTo>
                        <a:pt x="451" y="4"/>
                      </a:lnTo>
                      <a:lnTo>
                        <a:pt x="453" y="3"/>
                      </a:lnTo>
                      <a:lnTo>
                        <a:pt x="456" y="3"/>
                      </a:lnTo>
                      <a:lnTo>
                        <a:pt x="457" y="1"/>
                      </a:lnTo>
                      <a:lnTo>
                        <a:pt x="459" y="1"/>
                      </a:lnTo>
                      <a:lnTo>
                        <a:pt x="460" y="0"/>
                      </a:lnTo>
                      <a:lnTo>
                        <a:pt x="463" y="0"/>
                      </a:lnTo>
                      <a:lnTo>
                        <a:pt x="491" y="1"/>
                      </a:lnTo>
                      <a:lnTo>
                        <a:pt x="6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0" name="Freeform 275"/>
                <p:cNvSpPr>
                  <a:spLocks/>
                </p:cNvSpPr>
                <p:nvPr/>
              </p:nvSpPr>
              <p:spPr bwMode="auto">
                <a:xfrm>
                  <a:off x="5116" y="1602"/>
                  <a:ext cx="369" cy="126"/>
                </a:xfrm>
                <a:custGeom>
                  <a:avLst/>
                  <a:gdLst>
                    <a:gd name="T0" fmla="*/ 281 w 369"/>
                    <a:gd name="T1" fmla="*/ 2 h 126"/>
                    <a:gd name="T2" fmla="*/ 363 w 369"/>
                    <a:gd name="T3" fmla="*/ 2 h 126"/>
                    <a:gd name="T4" fmla="*/ 365 w 369"/>
                    <a:gd name="T5" fmla="*/ 6 h 126"/>
                    <a:gd name="T6" fmla="*/ 366 w 369"/>
                    <a:gd name="T7" fmla="*/ 10 h 126"/>
                    <a:gd name="T8" fmla="*/ 366 w 369"/>
                    <a:gd name="T9" fmla="*/ 19 h 126"/>
                    <a:gd name="T10" fmla="*/ 368 w 369"/>
                    <a:gd name="T11" fmla="*/ 45 h 126"/>
                    <a:gd name="T12" fmla="*/ 368 w 369"/>
                    <a:gd name="T13" fmla="*/ 100 h 126"/>
                    <a:gd name="T14" fmla="*/ 369 w 369"/>
                    <a:gd name="T15" fmla="*/ 126 h 126"/>
                    <a:gd name="T16" fmla="*/ 359 w 369"/>
                    <a:gd name="T17" fmla="*/ 125 h 126"/>
                    <a:gd name="T18" fmla="*/ 351 w 369"/>
                    <a:gd name="T19" fmla="*/ 123 h 126"/>
                    <a:gd name="T20" fmla="*/ 340 w 369"/>
                    <a:gd name="T21" fmla="*/ 122 h 126"/>
                    <a:gd name="T22" fmla="*/ 332 w 369"/>
                    <a:gd name="T23" fmla="*/ 120 h 126"/>
                    <a:gd name="T24" fmla="*/ 322 w 369"/>
                    <a:gd name="T25" fmla="*/ 119 h 126"/>
                    <a:gd name="T26" fmla="*/ 313 w 369"/>
                    <a:gd name="T27" fmla="*/ 117 h 126"/>
                    <a:gd name="T28" fmla="*/ 303 w 369"/>
                    <a:gd name="T29" fmla="*/ 116 h 126"/>
                    <a:gd name="T30" fmla="*/ 293 w 369"/>
                    <a:gd name="T31" fmla="*/ 115 h 126"/>
                    <a:gd name="T32" fmla="*/ 284 w 369"/>
                    <a:gd name="T33" fmla="*/ 113 h 126"/>
                    <a:gd name="T34" fmla="*/ 274 w 369"/>
                    <a:gd name="T35" fmla="*/ 112 h 126"/>
                    <a:gd name="T36" fmla="*/ 263 w 369"/>
                    <a:gd name="T37" fmla="*/ 112 h 126"/>
                    <a:gd name="T38" fmla="*/ 253 w 369"/>
                    <a:gd name="T39" fmla="*/ 110 h 126"/>
                    <a:gd name="T40" fmla="*/ 243 w 369"/>
                    <a:gd name="T41" fmla="*/ 109 h 126"/>
                    <a:gd name="T42" fmla="*/ 234 w 369"/>
                    <a:gd name="T43" fmla="*/ 109 h 126"/>
                    <a:gd name="T44" fmla="*/ 224 w 369"/>
                    <a:gd name="T45" fmla="*/ 107 h 126"/>
                    <a:gd name="T46" fmla="*/ 214 w 369"/>
                    <a:gd name="T47" fmla="*/ 107 h 126"/>
                    <a:gd name="T48" fmla="*/ 204 w 369"/>
                    <a:gd name="T49" fmla="*/ 106 h 126"/>
                    <a:gd name="T50" fmla="*/ 185 w 369"/>
                    <a:gd name="T51" fmla="*/ 106 h 126"/>
                    <a:gd name="T52" fmla="*/ 175 w 369"/>
                    <a:gd name="T53" fmla="*/ 104 h 126"/>
                    <a:gd name="T54" fmla="*/ 145 w 369"/>
                    <a:gd name="T55" fmla="*/ 104 h 126"/>
                    <a:gd name="T56" fmla="*/ 134 w 369"/>
                    <a:gd name="T57" fmla="*/ 106 h 126"/>
                    <a:gd name="T58" fmla="*/ 116 w 369"/>
                    <a:gd name="T59" fmla="*/ 106 h 126"/>
                    <a:gd name="T60" fmla="*/ 105 w 369"/>
                    <a:gd name="T61" fmla="*/ 107 h 126"/>
                    <a:gd name="T62" fmla="*/ 95 w 369"/>
                    <a:gd name="T63" fmla="*/ 107 h 126"/>
                    <a:gd name="T64" fmla="*/ 85 w 369"/>
                    <a:gd name="T65" fmla="*/ 109 h 126"/>
                    <a:gd name="T66" fmla="*/ 77 w 369"/>
                    <a:gd name="T67" fmla="*/ 109 h 126"/>
                    <a:gd name="T68" fmla="*/ 66 w 369"/>
                    <a:gd name="T69" fmla="*/ 110 h 126"/>
                    <a:gd name="T70" fmla="*/ 56 w 369"/>
                    <a:gd name="T71" fmla="*/ 112 h 126"/>
                    <a:gd name="T72" fmla="*/ 53 w 369"/>
                    <a:gd name="T73" fmla="*/ 112 h 126"/>
                    <a:gd name="T74" fmla="*/ 51 w 369"/>
                    <a:gd name="T75" fmla="*/ 113 h 126"/>
                    <a:gd name="T76" fmla="*/ 46 w 369"/>
                    <a:gd name="T77" fmla="*/ 113 h 126"/>
                    <a:gd name="T78" fmla="*/ 43 w 369"/>
                    <a:gd name="T79" fmla="*/ 115 h 126"/>
                    <a:gd name="T80" fmla="*/ 36 w 369"/>
                    <a:gd name="T81" fmla="*/ 115 h 126"/>
                    <a:gd name="T82" fmla="*/ 33 w 369"/>
                    <a:gd name="T83" fmla="*/ 116 h 126"/>
                    <a:gd name="T84" fmla="*/ 26 w 369"/>
                    <a:gd name="T85" fmla="*/ 116 h 126"/>
                    <a:gd name="T86" fmla="*/ 22 w 369"/>
                    <a:gd name="T87" fmla="*/ 117 h 126"/>
                    <a:gd name="T88" fmla="*/ 14 w 369"/>
                    <a:gd name="T89" fmla="*/ 117 h 126"/>
                    <a:gd name="T90" fmla="*/ 12 w 369"/>
                    <a:gd name="T91" fmla="*/ 119 h 126"/>
                    <a:gd name="T92" fmla="*/ 7 w 369"/>
                    <a:gd name="T93" fmla="*/ 119 h 126"/>
                    <a:gd name="T94" fmla="*/ 4 w 369"/>
                    <a:gd name="T95" fmla="*/ 120 h 126"/>
                    <a:gd name="T96" fmla="*/ 0 w 369"/>
                    <a:gd name="T97" fmla="*/ 120 h 126"/>
                    <a:gd name="T98" fmla="*/ 1 w 369"/>
                    <a:gd name="T99" fmla="*/ 90 h 126"/>
                    <a:gd name="T100" fmla="*/ 3 w 369"/>
                    <a:gd name="T101" fmla="*/ 60 h 126"/>
                    <a:gd name="T102" fmla="*/ 4 w 369"/>
                    <a:gd name="T103" fmla="*/ 31 h 126"/>
                    <a:gd name="T104" fmla="*/ 6 w 369"/>
                    <a:gd name="T105" fmla="*/ 0 h 126"/>
                    <a:gd name="T106" fmla="*/ 93 w 369"/>
                    <a:gd name="T107" fmla="*/ 0 h 126"/>
                    <a:gd name="T108" fmla="*/ 100 w 369"/>
                    <a:gd name="T109" fmla="*/ 2 h 126"/>
                    <a:gd name="T110" fmla="*/ 281 w 369"/>
                    <a:gd name="T111" fmla="*/ 2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9"/>
                    <a:gd name="T169" fmla="*/ 0 h 126"/>
                    <a:gd name="T170" fmla="*/ 369 w 369"/>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9" h="126">
                      <a:moveTo>
                        <a:pt x="281" y="2"/>
                      </a:moveTo>
                      <a:lnTo>
                        <a:pt x="363" y="2"/>
                      </a:lnTo>
                      <a:lnTo>
                        <a:pt x="365" y="6"/>
                      </a:lnTo>
                      <a:lnTo>
                        <a:pt x="366" y="10"/>
                      </a:lnTo>
                      <a:lnTo>
                        <a:pt x="366" y="19"/>
                      </a:lnTo>
                      <a:lnTo>
                        <a:pt x="368" y="45"/>
                      </a:lnTo>
                      <a:lnTo>
                        <a:pt x="368" y="100"/>
                      </a:lnTo>
                      <a:lnTo>
                        <a:pt x="369" y="126"/>
                      </a:lnTo>
                      <a:lnTo>
                        <a:pt x="359" y="125"/>
                      </a:lnTo>
                      <a:lnTo>
                        <a:pt x="351" y="123"/>
                      </a:lnTo>
                      <a:lnTo>
                        <a:pt x="340" y="122"/>
                      </a:lnTo>
                      <a:lnTo>
                        <a:pt x="332" y="120"/>
                      </a:lnTo>
                      <a:lnTo>
                        <a:pt x="322" y="119"/>
                      </a:lnTo>
                      <a:lnTo>
                        <a:pt x="313" y="117"/>
                      </a:lnTo>
                      <a:lnTo>
                        <a:pt x="303" y="116"/>
                      </a:lnTo>
                      <a:lnTo>
                        <a:pt x="293" y="115"/>
                      </a:lnTo>
                      <a:lnTo>
                        <a:pt x="284" y="113"/>
                      </a:lnTo>
                      <a:lnTo>
                        <a:pt x="274" y="112"/>
                      </a:lnTo>
                      <a:lnTo>
                        <a:pt x="263" y="112"/>
                      </a:lnTo>
                      <a:lnTo>
                        <a:pt x="253" y="110"/>
                      </a:lnTo>
                      <a:lnTo>
                        <a:pt x="243" y="109"/>
                      </a:lnTo>
                      <a:lnTo>
                        <a:pt x="234" y="109"/>
                      </a:lnTo>
                      <a:lnTo>
                        <a:pt x="224" y="107"/>
                      </a:lnTo>
                      <a:lnTo>
                        <a:pt x="214" y="107"/>
                      </a:lnTo>
                      <a:lnTo>
                        <a:pt x="204" y="106"/>
                      </a:lnTo>
                      <a:lnTo>
                        <a:pt x="185" y="106"/>
                      </a:lnTo>
                      <a:lnTo>
                        <a:pt x="175" y="104"/>
                      </a:lnTo>
                      <a:lnTo>
                        <a:pt x="145" y="104"/>
                      </a:lnTo>
                      <a:lnTo>
                        <a:pt x="134" y="106"/>
                      </a:lnTo>
                      <a:lnTo>
                        <a:pt x="116" y="106"/>
                      </a:lnTo>
                      <a:lnTo>
                        <a:pt x="105" y="107"/>
                      </a:lnTo>
                      <a:lnTo>
                        <a:pt x="95" y="107"/>
                      </a:lnTo>
                      <a:lnTo>
                        <a:pt x="85" y="109"/>
                      </a:lnTo>
                      <a:lnTo>
                        <a:pt x="77" y="109"/>
                      </a:lnTo>
                      <a:lnTo>
                        <a:pt x="66" y="110"/>
                      </a:lnTo>
                      <a:lnTo>
                        <a:pt x="56" y="112"/>
                      </a:lnTo>
                      <a:lnTo>
                        <a:pt x="53" y="112"/>
                      </a:lnTo>
                      <a:lnTo>
                        <a:pt x="51" y="113"/>
                      </a:lnTo>
                      <a:lnTo>
                        <a:pt x="46" y="113"/>
                      </a:lnTo>
                      <a:lnTo>
                        <a:pt x="43" y="115"/>
                      </a:lnTo>
                      <a:lnTo>
                        <a:pt x="36" y="115"/>
                      </a:lnTo>
                      <a:lnTo>
                        <a:pt x="33" y="116"/>
                      </a:lnTo>
                      <a:lnTo>
                        <a:pt x="26" y="116"/>
                      </a:lnTo>
                      <a:lnTo>
                        <a:pt x="22" y="117"/>
                      </a:lnTo>
                      <a:lnTo>
                        <a:pt x="14" y="117"/>
                      </a:lnTo>
                      <a:lnTo>
                        <a:pt x="12" y="119"/>
                      </a:lnTo>
                      <a:lnTo>
                        <a:pt x="7" y="119"/>
                      </a:lnTo>
                      <a:lnTo>
                        <a:pt x="4" y="120"/>
                      </a:lnTo>
                      <a:lnTo>
                        <a:pt x="0" y="120"/>
                      </a:lnTo>
                      <a:lnTo>
                        <a:pt x="1" y="90"/>
                      </a:lnTo>
                      <a:lnTo>
                        <a:pt x="3" y="60"/>
                      </a:lnTo>
                      <a:lnTo>
                        <a:pt x="4" y="31"/>
                      </a:lnTo>
                      <a:lnTo>
                        <a:pt x="6" y="0"/>
                      </a:lnTo>
                      <a:lnTo>
                        <a:pt x="93" y="0"/>
                      </a:lnTo>
                      <a:lnTo>
                        <a:pt x="100" y="2"/>
                      </a:lnTo>
                      <a:lnTo>
                        <a:pt x="281"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1" name="Freeform 276"/>
                <p:cNvSpPr>
                  <a:spLocks/>
                </p:cNvSpPr>
                <p:nvPr/>
              </p:nvSpPr>
              <p:spPr bwMode="auto">
                <a:xfrm>
                  <a:off x="5023" y="1719"/>
                  <a:ext cx="540" cy="822"/>
                </a:xfrm>
                <a:custGeom>
                  <a:avLst/>
                  <a:gdLst>
                    <a:gd name="T0" fmla="*/ 471 w 540"/>
                    <a:gd name="T1" fmla="*/ 25 h 822"/>
                    <a:gd name="T2" fmla="*/ 487 w 540"/>
                    <a:gd name="T3" fmla="*/ 28 h 822"/>
                    <a:gd name="T4" fmla="*/ 500 w 540"/>
                    <a:gd name="T5" fmla="*/ 37 h 822"/>
                    <a:gd name="T6" fmla="*/ 503 w 540"/>
                    <a:gd name="T7" fmla="*/ 113 h 822"/>
                    <a:gd name="T8" fmla="*/ 511 w 540"/>
                    <a:gd name="T9" fmla="*/ 262 h 822"/>
                    <a:gd name="T10" fmla="*/ 520 w 540"/>
                    <a:gd name="T11" fmla="*/ 412 h 822"/>
                    <a:gd name="T12" fmla="*/ 527 w 540"/>
                    <a:gd name="T13" fmla="*/ 549 h 822"/>
                    <a:gd name="T14" fmla="*/ 535 w 540"/>
                    <a:gd name="T15" fmla="*/ 685 h 822"/>
                    <a:gd name="T16" fmla="*/ 540 w 540"/>
                    <a:gd name="T17" fmla="*/ 821 h 822"/>
                    <a:gd name="T18" fmla="*/ 527 w 540"/>
                    <a:gd name="T19" fmla="*/ 822 h 822"/>
                    <a:gd name="T20" fmla="*/ 519 w 540"/>
                    <a:gd name="T21" fmla="*/ 819 h 822"/>
                    <a:gd name="T22" fmla="*/ 500 w 540"/>
                    <a:gd name="T23" fmla="*/ 797 h 822"/>
                    <a:gd name="T24" fmla="*/ 497 w 540"/>
                    <a:gd name="T25" fmla="*/ 747 h 822"/>
                    <a:gd name="T26" fmla="*/ 494 w 540"/>
                    <a:gd name="T27" fmla="*/ 698 h 822"/>
                    <a:gd name="T28" fmla="*/ 496 w 540"/>
                    <a:gd name="T29" fmla="*/ 662 h 822"/>
                    <a:gd name="T30" fmla="*/ 501 w 540"/>
                    <a:gd name="T31" fmla="*/ 659 h 822"/>
                    <a:gd name="T32" fmla="*/ 508 w 540"/>
                    <a:gd name="T33" fmla="*/ 655 h 822"/>
                    <a:gd name="T34" fmla="*/ 503 w 540"/>
                    <a:gd name="T35" fmla="*/ 617 h 822"/>
                    <a:gd name="T36" fmla="*/ 430 w 540"/>
                    <a:gd name="T37" fmla="*/ 617 h 822"/>
                    <a:gd name="T38" fmla="*/ 426 w 540"/>
                    <a:gd name="T39" fmla="*/ 559 h 822"/>
                    <a:gd name="T40" fmla="*/ 126 w 540"/>
                    <a:gd name="T41" fmla="*/ 558 h 822"/>
                    <a:gd name="T42" fmla="*/ 120 w 540"/>
                    <a:gd name="T43" fmla="*/ 555 h 822"/>
                    <a:gd name="T44" fmla="*/ 116 w 540"/>
                    <a:gd name="T45" fmla="*/ 596 h 822"/>
                    <a:gd name="T46" fmla="*/ 58 w 540"/>
                    <a:gd name="T47" fmla="*/ 616 h 822"/>
                    <a:gd name="T48" fmla="*/ 34 w 540"/>
                    <a:gd name="T49" fmla="*/ 616 h 822"/>
                    <a:gd name="T50" fmla="*/ 29 w 540"/>
                    <a:gd name="T51" fmla="*/ 629 h 822"/>
                    <a:gd name="T52" fmla="*/ 35 w 540"/>
                    <a:gd name="T53" fmla="*/ 655 h 822"/>
                    <a:gd name="T54" fmla="*/ 44 w 540"/>
                    <a:gd name="T55" fmla="*/ 658 h 822"/>
                    <a:gd name="T56" fmla="*/ 51 w 540"/>
                    <a:gd name="T57" fmla="*/ 662 h 822"/>
                    <a:gd name="T58" fmla="*/ 49 w 540"/>
                    <a:gd name="T59" fmla="*/ 714 h 822"/>
                    <a:gd name="T60" fmla="*/ 46 w 540"/>
                    <a:gd name="T61" fmla="*/ 762 h 822"/>
                    <a:gd name="T62" fmla="*/ 41 w 540"/>
                    <a:gd name="T63" fmla="*/ 797 h 822"/>
                    <a:gd name="T64" fmla="*/ 26 w 540"/>
                    <a:gd name="T65" fmla="*/ 796 h 822"/>
                    <a:gd name="T66" fmla="*/ 21 w 540"/>
                    <a:gd name="T67" fmla="*/ 811 h 822"/>
                    <a:gd name="T68" fmla="*/ 0 w 540"/>
                    <a:gd name="T69" fmla="*/ 819 h 822"/>
                    <a:gd name="T70" fmla="*/ 5 w 540"/>
                    <a:gd name="T71" fmla="*/ 719 h 822"/>
                    <a:gd name="T72" fmla="*/ 10 w 540"/>
                    <a:gd name="T73" fmla="*/ 620 h 822"/>
                    <a:gd name="T74" fmla="*/ 16 w 540"/>
                    <a:gd name="T75" fmla="*/ 542 h 822"/>
                    <a:gd name="T76" fmla="*/ 21 w 540"/>
                    <a:gd name="T77" fmla="*/ 512 h 822"/>
                    <a:gd name="T78" fmla="*/ 21 w 540"/>
                    <a:gd name="T79" fmla="*/ 490 h 822"/>
                    <a:gd name="T80" fmla="*/ 26 w 540"/>
                    <a:gd name="T81" fmla="*/ 390 h 822"/>
                    <a:gd name="T82" fmla="*/ 32 w 540"/>
                    <a:gd name="T83" fmla="*/ 289 h 822"/>
                    <a:gd name="T84" fmla="*/ 39 w 540"/>
                    <a:gd name="T85" fmla="*/ 200 h 822"/>
                    <a:gd name="T86" fmla="*/ 44 w 540"/>
                    <a:gd name="T87" fmla="*/ 126 h 822"/>
                    <a:gd name="T88" fmla="*/ 48 w 540"/>
                    <a:gd name="T89" fmla="*/ 52 h 822"/>
                    <a:gd name="T90" fmla="*/ 63 w 540"/>
                    <a:gd name="T91" fmla="*/ 24 h 822"/>
                    <a:gd name="T92" fmla="*/ 80 w 540"/>
                    <a:gd name="T93" fmla="*/ 19 h 822"/>
                    <a:gd name="T94" fmla="*/ 97 w 540"/>
                    <a:gd name="T95" fmla="*/ 15 h 822"/>
                    <a:gd name="T96" fmla="*/ 116 w 540"/>
                    <a:gd name="T97" fmla="*/ 12 h 822"/>
                    <a:gd name="T98" fmla="*/ 135 w 540"/>
                    <a:gd name="T99" fmla="*/ 9 h 822"/>
                    <a:gd name="T100" fmla="*/ 154 w 540"/>
                    <a:gd name="T101" fmla="*/ 6 h 822"/>
                    <a:gd name="T102" fmla="*/ 175 w 540"/>
                    <a:gd name="T103" fmla="*/ 5 h 822"/>
                    <a:gd name="T104" fmla="*/ 205 w 540"/>
                    <a:gd name="T105" fmla="*/ 2 h 822"/>
                    <a:gd name="T106" fmla="*/ 294 w 540"/>
                    <a:gd name="T107" fmla="*/ 0 h 822"/>
                    <a:gd name="T108" fmla="*/ 323 w 540"/>
                    <a:gd name="T109" fmla="*/ 3 h 822"/>
                    <a:gd name="T110" fmla="*/ 351 w 540"/>
                    <a:gd name="T111" fmla="*/ 5 h 822"/>
                    <a:gd name="T112" fmla="*/ 374 w 540"/>
                    <a:gd name="T113" fmla="*/ 8 h 822"/>
                    <a:gd name="T114" fmla="*/ 391 w 540"/>
                    <a:gd name="T115" fmla="*/ 10 h 822"/>
                    <a:gd name="T116" fmla="*/ 409 w 540"/>
                    <a:gd name="T117" fmla="*/ 13 h 822"/>
                    <a:gd name="T118" fmla="*/ 426 w 540"/>
                    <a:gd name="T119" fmla="*/ 16 h 822"/>
                    <a:gd name="T120" fmla="*/ 444 w 540"/>
                    <a:gd name="T121" fmla="*/ 19 h 822"/>
                    <a:gd name="T122" fmla="*/ 462 w 540"/>
                    <a:gd name="T123" fmla="*/ 22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0"/>
                    <a:gd name="T187" fmla="*/ 0 h 822"/>
                    <a:gd name="T188" fmla="*/ 540 w 540"/>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0" h="822">
                      <a:moveTo>
                        <a:pt x="467" y="24"/>
                      </a:moveTo>
                      <a:lnTo>
                        <a:pt x="469" y="25"/>
                      </a:lnTo>
                      <a:lnTo>
                        <a:pt x="471" y="25"/>
                      </a:lnTo>
                      <a:lnTo>
                        <a:pt x="474" y="26"/>
                      </a:lnTo>
                      <a:lnTo>
                        <a:pt x="486" y="26"/>
                      </a:lnTo>
                      <a:lnTo>
                        <a:pt x="487" y="28"/>
                      </a:lnTo>
                      <a:lnTo>
                        <a:pt x="494" y="29"/>
                      </a:lnTo>
                      <a:lnTo>
                        <a:pt x="497" y="32"/>
                      </a:lnTo>
                      <a:lnTo>
                        <a:pt x="500" y="37"/>
                      </a:lnTo>
                      <a:lnTo>
                        <a:pt x="500" y="59"/>
                      </a:lnTo>
                      <a:lnTo>
                        <a:pt x="501" y="64"/>
                      </a:lnTo>
                      <a:lnTo>
                        <a:pt x="503" y="113"/>
                      </a:lnTo>
                      <a:lnTo>
                        <a:pt x="506" y="162"/>
                      </a:lnTo>
                      <a:lnTo>
                        <a:pt x="508" y="211"/>
                      </a:lnTo>
                      <a:lnTo>
                        <a:pt x="511" y="262"/>
                      </a:lnTo>
                      <a:lnTo>
                        <a:pt x="515" y="312"/>
                      </a:lnTo>
                      <a:lnTo>
                        <a:pt x="517" y="363"/>
                      </a:lnTo>
                      <a:lnTo>
                        <a:pt x="520" y="412"/>
                      </a:lnTo>
                      <a:lnTo>
                        <a:pt x="523" y="461"/>
                      </a:lnTo>
                      <a:lnTo>
                        <a:pt x="525" y="504"/>
                      </a:lnTo>
                      <a:lnTo>
                        <a:pt x="527" y="549"/>
                      </a:lnTo>
                      <a:lnTo>
                        <a:pt x="529" y="594"/>
                      </a:lnTo>
                      <a:lnTo>
                        <a:pt x="532" y="640"/>
                      </a:lnTo>
                      <a:lnTo>
                        <a:pt x="535" y="685"/>
                      </a:lnTo>
                      <a:lnTo>
                        <a:pt x="536" y="731"/>
                      </a:lnTo>
                      <a:lnTo>
                        <a:pt x="539" y="776"/>
                      </a:lnTo>
                      <a:lnTo>
                        <a:pt x="540" y="821"/>
                      </a:lnTo>
                      <a:lnTo>
                        <a:pt x="539" y="821"/>
                      </a:lnTo>
                      <a:lnTo>
                        <a:pt x="535" y="822"/>
                      </a:lnTo>
                      <a:lnTo>
                        <a:pt x="527" y="822"/>
                      </a:lnTo>
                      <a:lnTo>
                        <a:pt x="525" y="821"/>
                      </a:lnTo>
                      <a:lnTo>
                        <a:pt x="522" y="821"/>
                      </a:lnTo>
                      <a:lnTo>
                        <a:pt x="519" y="819"/>
                      </a:lnTo>
                      <a:lnTo>
                        <a:pt x="519" y="804"/>
                      </a:lnTo>
                      <a:lnTo>
                        <a:pt x="516" y="799"/>
                      </a:lnTo>
                      <a:lnTo>
                        <a:pt x="500" y="797"/>
                      </a:lnTo>
                      <a:lnTo>
                        <a:pt x="498" y="780"/>
                      </a:lnTo>
                      <a:lnTo>
                        <a:pt x="498" y="764"/>
                      </a:lnTo>
                      <a:lnTo>
                        <a:pt x="497" y="747"/>
                      </a:lnTo>
                      <a:lnTo>
                        <a:pt x="496" y="731"/>
                      </a:lnTo>
                      <a:lnTo>
                        <a:pt x="494" y="714"/>
                      </a:lnTo>
                      <a:lnTo>
                        <a:pt x="494" y="698"/>
                      </a:lnTo>
                      <a:lnTo>
                        <a:pt x="493" y="680"/>
                      </a:lnTo>
                      <a:lnTo>
                        <a:pt x="493" y="663"/>
                      </a:lnTo>
                      <a:lnTo>
                        <a:pt x="496" y="662"/>
                      </a:lnTo>
                      <a:lnTo>
                        <a:pt x="497" y="660"/>
                      </a:lnTo>
                      <a:lnTo>
                        <a:pt x="498" y="660"/>
                      </a:lnTo>
                      <a:lnTo>
                        <a:pt x="501" y="659"/>
                      </a:lnTo>
                      <a:lnTo>
                        <a:pt x="503" y="659"/>
                      </a:lnTo>
                      <a:lnTo>
                        <a:pt x="506" y="658"/>
                      </a:lnTo>
                      <a:lnTo>
                        <a:pt x="508" y="655"/>
                      </a:lnTo>
                      <a:lnTo>
                        <a:pt x="507" y="620"/>
                      </a:lnTo>
                      <a:lnTo>
                        <a:pt x="506" y="619"/>
                      </a:lnTo>
                      <a:lnTo>
                        <a:pt x="503" y="617"/>
                      </a:lnTo>
                      <a:lnTo>
                        <a:pt x="491" y="617"/>
                      </a:lnTo>
                      <a:lnTo>
                        <a:pt x="488" y="619"/>
                      </a:lnTo>
                      <a:lnTo>
                        <a:pt x="430" y="617"/>
                      </a:lnTo>
                      <a:lnTo>
                        <a:pt x="429" y="603"/>
                      </a:lnTo>
                      <a:lnTo>
                        <a:pt x="429" y="561"/>
                      </a:lnTo>
                      <a:lnTo>
                        <a:pt x="426" y="559"/>
                      </a:lnTo>
                      <a:lnTo>
                        <a:pt x="354" y="559"/>
                      </a:lnTo>
                      <a:lnTo>
                        <a:pt x="135" y="558"/>
                      </a:lnTo>
                      <a:lnTo>
                        <a:pt x="126" y="558"/>
                      </a:lnTo>
                      <a:lnTo>
                        <a:pt x="123" y="557"/>
                      </a:lnTo>
                      <a:lnTo>
                        <a:pt x="122" y="557"/>
                      </a:lnTo>
                      <a:lnTo>
                        <a:pt x="120" y="555"/>
                      </a:lnTo>
                      <a:lnTo>
                        <a:pt x="117" y="559"/>
                      </a:lnTo>
                      <a:lnTo>
                        <a:pt x="116" y="564"/>
                      </a:lnTo>
                      <a:lnTo>
                        <a:pt x="116" y="596"/>
                      </a:lnTo>
                      <a:lnTo>
                        <a:pt x="115" y="606"/>
                      </a:lnTo>
                      <a:lnTo>
                        <a:pt x="115" y="616"/>
                      </a:lnTo>
                      <a:lnTo>
                        <a:pt x="58" y="616"/>
                      </a:lnTo>
                      <a:lnTo>
                        <a:pt x="54" y="614"/>
                      </a:lnTo>
                      <a:lnTo>
                        <a:pt x="39" y="614"/>
                      </a:lnTo>
                      <a:lnTo>
                        <a:pt x="34" y="616"/>
                      </a:lnTo>
                      <a:lnTo>
                        <a:pt x="32" y="619"/>
                      </a:lnTo>
                      <a:lnTo>
                        <a:pt x="31" y="624"/>
                      </a:lnTo>
                      <a:lnTo>
                        <a:pt x="29" y="629"/>
                      </a:lnTo>
                      <a:lnTo>
                        <a:pt x="29" y="653"/>
                      </a:lnTo>
                      <a:lnTo>
                        <a:pt x="32" y="655"/>
                      </a:lnTo>
                      <a:lnTo>
                        <a:pt x="35" y="655"/>
                      </a:lnTo>
                      <a:lnTo>
                        <a:pt x="38" y="656"/>
                      </a:lnTo>
                      <a:lnTo>
                        <a:pt x="41" y="658"/>
                      </a:lnTo>
                      <a:lnTo>
                        <a:pt x="44" y="658"/>
                      </a:lnTo>
                      <a:lnTo>
                        <a:pt x="46" y="659"/>
                      </a:lnTo>
                      <a:lnTo>
                        <a:pt x="48" y="660"/>
                      </a:lnTo>
                      <a:lnTo>
                        <a:pt x="51" y="662"/>
                      </a:lnTo>
                      <a:lnTo>
                        <a:pt x="51" y="679"/>
                      </a:lnTo>
                      <a:lnTo>
                        <a:pt x="49" y="697"/>
                      </a:lnTo>
                      <a:lnTo>
                        <a:pt x="49" y="714"/>
                      </a:lnTo>
                      <a:lnTo>
                        <a:pt x="48" y="730"/>
                      </a:lnTo>
                      <a:lnTo>
                        <a:pt x="48" y="746"/>
                      </a:lnTo>
                      <a:lnTo>
                        <a:pt x="46" y="762"/>
                      </a:lnTo>
                      <a:lnTo>
                        <a:pt x="45" y="779"/>
                      </a:lnTo>
                      <a:lnTo>
                        <a:pt x="44" y="796"/>
                      </a:lnTo>
                      <a:lnTo>
                        <a:pt x="41" y="797"/>
                      </a:lnTo>
                      <a:lnTo>
                        <a:pt x="35" y="797"/>
                      </a:lnTo>
                      <a:lnTo>
                        <a:pt x="32" y="796"/>
                      </a:lnTo>
                      <a:lnTo>
                        <a:pt x="26" y="796"/>
                      </a:lnTo>
                      <a:lnTo>
                        <a:pt x="23" y="797"/>
                      </a:lnTo>
                      <a:lnTo>
                        <a:pt x="21" y="800"/>
                      </a:lnTo>
                      <a:lnTo>
                        <a:pt x="21" y="811"/>
                      </a:lnTo>
                      <a:lnTo>
                        <a:pt x="19" y="815"/>
                      </a:lnTo>
                      <a:lnTo>
                        <a:pt x="17" y="821"/>
                      </a:lnTo>
                      <a:lnTo>
                        <a:pt x="0" y="819"/>
                      </a:lnTo>
                      <a:lnTo>
                        <a:pt x="0" y="786"/>
                      </a:lnTo>
                      <a:lnTo>
                        <a:pt x="3" y="753"/>
                      </a:lnTo>
                      <a:lnTo>
                        <a:pt x="5" y="719"/>
                      </a:lnTo>
                      <a:lnTo>
                        <a:pt x="7" y="686"/>
                      </a:lnTo>
                      <a:lnTo>
                        <a:pt x="9" y="653"/>
                      </a:lnTo>
                      <a:lnTo>
                        <a:pt x="10" y="620"/>
                      </a:lnTo>
                      <a:lnTo>
                        <a:pt x="13" y="587"/>
                      </a:lnTo>
                      <a:lnTo>
                        <a:pt x="15" y="552"/>
                      </a:lnTo>
                      <a:lnTo>
                        <a:pt x="16" y="542"/>
                      </a:lnTo>
                      <a:lnTo>
                        <a:pt x="16" y="532"/>
                      </a:lnTo>
                      <a:lnTo>
                        <a:pt x="17" y="520"/>
                      </a:lnTo>
                      <a:lnTo>
                        <a:pt x="21" y="512"/>
                      </a:lnTo>
                      <a:lnTo>
                        <a:pt x="19" y="506"/>
                      </a:lnTo>
                      <a:lnTo>
                        <a:pt x="19" y="496"/>
                      </a:lnTo>
                      <a:lnTo>
                        <a:pt x="21" y="490"/>
                      </a:lnTo>
                      <a:lnTo>
                        <a:pt x="22" y="457"/>
                      </a:lnTo>
                      <a:lnTo>
                        <a:pt x="25" y="423"/>
                      </a:lnTo>
                      <a:lnTo>
                        <a:pt x="26" y="390"/>
                      </a:lnTo>
                      <a:lnTo>
                        <a:pt x="28" y="356"/>
                      </a:lnTo>
                      <a:lnTo>
                        <a:pt x="31" y="323"/>
                      </a:lnTo>
                      <a:lnTo>
                        <a:pt x="32" y="289"/>
                      </a:lnTo>
                      <a:lnTo>
                        <a:pt x="35" y="256"/>
                      </a:lnTo>
                      <a:lnTo>
                        <a:pt x="38" y="223"/>
                      </a:lnTo>
                      <a:lnTo>
                        <a:pt x="39" y="200"/>
                      </a:lnTo>
                      <a:lnTo>
                        <a:pt x="41" y="175"/>
                      </a:lnTo>
                      <a:lnTo>
                        <a:pt x="42" y="151"/>
                      </a:lnTo>
                      <a:lnTo>
                        <a:pt x="44" y="126"/>
                      </a:lnTo>
                      <a:lnTo>
                        <a:pt x="45" y="102"/>
                      </a:lnTo>
                      <a:lnTo>
                        <a:pt x="48" y="77"/>
                      </a:lnTo>
                      <a:lnTo>
                        <a:pt x="48" y="52"/>
                      </a:lnTo>
                      <a:lnTo>
                        <a:pt x="51" y="28"/>
                      </a:lnTo>
                      <a:lnTo>
                        <a:pt x="57" y="26"/>
                      </a:lnTo>
                      <a:lnTo>
                        <a:pt x="63" y="24"/>
                      </a:lnTo>
                      <a:lnTo>
                        <a:pt x="68" y="22"/>
                      </a:lnTo>
                      <a:lnTo>
                        <a:pt x="74" y="20"/>
                      </a:lnTo>
                      <a:lnTo>
                        <a:pt x="80" y="19"/>
                      </a:lnTo>
                      <a:lnTo>
                        <a:pt x="86" y="18"/>
                      </a:lnTo>
                      <a:lnTo>
                        <a:pt x="92" y="16"/>
                      </a:lnTo>
                      <a:lnTo>
                        <a:pt x="97" y="15"/>
                      </a:lnTo>
                      <a:lnTo>
                        <a:pt x="103" y="13"/>
                      </a:lnTo>
                      <a:lnTo>
                        <a:pt x="110" y="12"/>
                      </a:lnTo>
                      <a:lnTo>
                        <a:pt x="116" y="12"/>
                      </a:lnTo>
                      <a:lnTo>
                        <a:pt x="122" y="10"/>
                      </a:lnTo>
                      <a:lnTo>
                        <a:pt x="128" y="10"/>
                      </a:lnTo>
                      <a:lnTo>
                        <a:pt x="135" y="9"/>
                      </a:lnTo>
                      <a:lnTo>
                        <a:pt x="141" y="8"/>
                      </a:lnTo>
                      <a:lnTo>
                        <a:pt x="146" y="8"/>
                      </a:lnTo>
                      <a:lnTo>
                        <a:pt x="154" y="6"/>
                      </a:lnTo>
                      <a:lnTo>
                        <a:pt x="161" y="6"/>
                      </a:lnTo>
                      <a:lnTo>
                        <a:pt x="168" y="5"/>
                      </a:lnTo>
                      <a:lnTo>
                        <a:pt x="175" y="5"/>
                      </a:lnTo>
                      <a:lnTo>
                        <a:pt x="183" y="3"/>
                      </a:lnTo>
                      <a:lnTo>
                        <a:pt x="197" y="3"/>
                      </a:lnTo>
                      <a:lnTo>
                        <a:pt x="205" y="2"/>
                      </a:lnTo>
                      <a:lnTo>
                        <a:pt x="217" y="2"/>
                      </a:lnTo>
                      <a:lnTo>
                        <a:pt x="225" y="0"/>
                      </a:lnTo>
                      <a:lnTo>
                        <a:pt x="294" y="0"/>
                      </a:lnTo>
                      <a:lnTo>
                        <a:pt x="302" y="2"/>
                      </a:lnTo>
                      <a:lnTo>
                        <a:pt x="316" y="2"/>
                      </a:lnTo>
                      <a:lnTo>
                        <a:pt x="323" y="3"/>
                      </a:lnTo>
                      <a:lnTo>
                        <a:pt x="336" y="3"/>
                      </a:lnTo>
                      <a:lnTo>
                        <a:pt x="344" y="5"/>
                      </a:lnTo>
                      <a:lnTo>
                        <a:pt x="351" y="5"/>
                      </a:lnTo>
                      <a:lnTo>
                        <a:pt x="359" y="6"/>
                      </a:lnTo>
                      <a:lnTo>
                        <a:pt x="367" y="8"/>
                      </a:lnTo>
                      <a:lnTo>
                        <a:pt x="374" y="8"/>
                      </a:lnTo>
                      <a:lnTo>
                        <a:pt x="380" y="9"/>
                      </a:lnTo>
                      <a:lnTo>
                        <a:pt x="386" y="9"/>
                      </a:lnTo>
                      <a:lnTo>
                        <a:pt x="391" y="10"/>
                      </a:lnTo>
                      <a:lnTo>
                        <a:pt x="397" y="10"/>
                      </a:lnTo>
                      <a:lnTo>
                        <a:pt x="403" y="12"/>
                      </a:lnTo>
                      <a:lnTo>
                        <a:pt x="409" y="13"/>
                      </a:lnTo>
                      <a:lnTo>
                        <a:pt x="415" y="13"/>
                      </a:lnTo>
                      <a:lnTo>
                        <a:pt x="420" y="15"/>
                      </a:lnTo>
                      <a:lnTo>
                        <a:pt x="426" y="16"/>
                      </a:lnTo>
                      <a:lnTo>
                        <a:pt x="432" y="18"/>
                      </a:lnTo>
                      <a:lnTo>
                        <a:pt x="438" y="19"/>
                      </a:lnTo>
                      <a:lnTo>
                        <a:pt x="444" y="19"/>
                      </a:lnTo>
                      <a:lnTo>
                        <a:pt x="449" y="20"/>
                      </a:lnTo>
                      <a:lnTo>
                        <a:pt x="455" y="20"/>
                      </a:lnTo>
                      <a:lnTo>
                        <a:pt x="462" y="22"/>
                      </a:lnTo>
                      <a:lnTo>
                        <a:pt x="467" y="2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2" name="Freeform 277"/>
                <p:cNvSpPr>
                  <a:spLocks/>
                </p:cNvSpPr>
                <p:nvPr/>
              </p:nvSpPr>
              <p:spPr bwMode="auto">
                <a:xfrm>
                  <a:off x="5161" y="1768"/>
                  <a:ext cx="275" cy="100"/>
                </a:xfrm>
                <a:custGeom>
                  <a:avLst/>
                  <a:gdLst>
                    <a:gd name="T0" fmla="*/ 62 w 275"/>
                    <a:gd name="T1" fmla="*/ 0 h 100"/>
                    <a:gd name="T2" fmla="*/ 68 w 275"/>
                    <a:gd name="T3" fmla="*/ 0 h 100"/>
                    <a:gd name="T4" fmla="*/ 74 w 275"/>
                    <a:gd name="T5" fmla="*/ 2 h 100"/>
                    <a:gd name="T6" fmla="*/ 271 w 275"/>
                    <a:gd name="T7" fmla="*/ 2 h 100"/>
                    <a:gd name="T8" fmla="*/ 274 w 275"/>
                    <a:gd name="T9" fmla="*/ 27 h 100"/>
                    <a:gd name="T10" fmla="*/ 274 w 275"/>
                    <a:gd name="T11" fmla="*/ 71 h 100"/>
                    <a:gd name="T12" fmla="*/ 275 w 275"/>
                    <a:gd name="T13" fmla="*/ 95 h 100"/>
                    <a:gd name="T14" fmla="*/ 271 w 275"/>
                    <a:gd name="T15" fmla="*/ 100 h 100"/>
                    <a:gd name="T16" fmla="*/ 237 w 275"/>
                    <a:gd name="T17" fmla="*/ 100 h 100"/>
                    <a:gd name="T18" fmla="*/ 229 w 275"/>
                    <a:gd name="T19" fmla="*/ 99 h 100"/>
                    <a:gd name="T20" fmla="*/ 130 w 275"/>
                    <a:gd name="T21" fmla="*/ 99 h 100"/>
                    <a:gd name="T22" fmla="*/ 123 w 275"/>
                    <a:gd name="T23" fmla="*/ 97 h 100"/>
                    <a:gd name="T24" fmla="*/ 6 w 275"/>
                    <a:gd name="T25" fmla="*/ 97 h 100"/>
                    <a:gd name="T26" fmla="*/ 4 w 275"/>
                    <a:gd name="T27" fmla="*/ 96 h 100"/>
                    <a:gd name="T28" fmla="*/ 3 w 275"/>
                    <a:gd name="T29" fmla="*/ 96 h 100"/>
                    <a:gd name="T30" fmla="*/ 0 w 275"/>
                    <a:gd name="T31" fmla="*/ 93 h 100"/>
                    <a:gd name="T32" fmla="*/ 0 w 275"/>
                    <a:gd name="T33" fmla="*/ 89 h 100"/>
                    <a:gd name="T34" fmla="*/ 1 w 275"/>
                    <a:gd name="T35" fmla="*/ 87 h 100"/>
                    <a:gd name="T36" fmla="*/ 3 w 275"/>
                    <a:gd name="T37" fmla="*/ 66 h 100"/>
                    <a:gd name="T38" fmla="*/ 4 w 275"/>
                    <a:gd name="T39" fmla="*/ 44 h 100"/>
                    <a:gd name="T40" fmla="*/ 4 w 275"/>
                    <a:gd name="T41" fmla="*/ 24 h 100"/>
                    <a:gd name="T42" fmla="*/ 6 w 275"/>
                    <a:gd name="T43" fmla="*/ 3 h 100"/>
                    <a:gd name="T44" fmla="*/ 8 w 275"/>
                    <a:gd name="T45" fmla="*/ 2 h 100"/>
                    <a:gd name="T46" fmla="*/ 26 w 275"/>
                    <a:gd name="T47" fmla="*/ 2 h 100"/>
                    <a:gd name="T48" fmla="*/ 62 w 275"/>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100"/>
                    <a:gd name="T77" fmla="*/ 275 w 275"/>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100">
                      <a:moveTo>
                        <a:pt x="62" y="0"/>
                      </a:moveTo>
                      <a:lnTo>
                        <a:pt x="68" y="0"/>
                      </a:lnTo>
                      <a:lnTo>
                        <a:pt x="74" y="2"/>
                      </a:lnTo>
                      <a:lnTo>
                        <a:pt x="271" y="2"/>
                      </a:lnTo>
                      <a:lnTo>
                        <a:pt x="274" y="27"/>
                      </a:lnTo>
                      <a:lnTo>
                        <a:pt x="274" y="71"/>
                      </a:lnTo>
                      <a:lnTo>
                        <a:pt x="275" y="95"/>
                      </a:lnTo>
                      <a:lnTo>
                        <a:pt x="271" y="100"/>
                      </a:lnTo>
                      <a:lnTo>
                        <a:pt x="237" y="100"/>
                      </a:lnTo>
                      <a:lnTo>
                        <a:pt x="229" y="99"/>
                      </a:lnTo>
                      <a:lnTo>
                        <a:pt x="130" y="99"/>
                      </a:lnTo>
                      <a:lnTo>
                        <a:pt x="123" y="97"/>
                      </a:lnTo>
                      <a:lnTo>
                        <a:pt x="6" y="97"/>
                      </a:lnTo>
                      <a:lnTo>
                        <a:pt x="4" y="96"/>
                      </a:lnTo>
                      <a:lnTo>
                        <a:pt x="3" y="96"/>
                      </a:lnTo>
                      <a:lnTo>
                        <a:pt x="0" y="93"/>
                      </a:lnTo>
                      <a:lnTo>
                        <a:pt x="0" y="89"/>
                      </a:lnTo>
                      <a:lnTo>
                        <a:pt x="1" y="87"/>
                      </a:lnTo>
                      <a:lnTo>
                        <a:pt x="3" y="66"/>
                      </a:lnTo>
                      <a:lnTo>
                        <a:pt x="4" y="44"/>
                      </a:lnTo>
                      <a:lnTo>
                        <a:pt x="4" y="24"/>
                      </a:lnTo>
                      <a:lnTo>
                        <a:pt x="6" y="3"/>
                      </a:lnTo>
                      <a:lnTo>
                        <a:pt x="8" y="2"/>
                      </a:lnTo>
                      <a:lnTo>
                        <a:pt x="26" y="2"/>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3" name="Freeform 278"/>
                <p:cNvSpPr>
                  <a:spLocks/>
                </p:cNvSpPr>
                <p:nvPr/>
              </p:nvSpPr>
              <p:spPr bwMode="auto">
                <a:xfrm>
                  <a:off x="5180" y="1774"/>
                  <a:ext cx="114" cy="38"/>
                </a:xfrm>
                <a:custGeom>
                  <a:avLst/>
                  <a:gdLst>
                    <a:gd name="T0" fmla="*/ 114 w 114"/>
                    <a:gd name="T1" fmla="*/ 38 h 38"/>
                    <a:gd name="T2" fmla="*/ 0 w 114"/>
                    <a:gd name="T3" fmla="*/ 38 h 38"/>
                    <a:gd name="T4" fmla="*/ 2 w 114"/>
                    <a:gd name="T5" fmla="*/ 2 h 38"/>
                    <a:gd name="T6" fmla="*/ 46 w 114"/>
                    <a:gd name="T7" fmla="*/ 2 h 38"/>
                    <a:gd name="T8" fmla="*/ 52 w 114"/>
                    <a:gd name="T9" fmla="*/ 0 h 38"/>
                    <a:gd name="T10" fmla="*/ 92 w 114"/>
                    <a:gd name="T11" fmla="*/ 0 h 38"/>
                    <a:gd name="T12" fmla="*/ 100 w 114"/>
                    <a:gd name="T13" fmla="*/ 2 h 38"/>
                    <a:gd name="T14" fmla="*/ 114 w 114"/>
                    <a:gd name="T15" fmla="*/ 2 h 38"/>
                    <a:gd name="T16" fmla="*/ 114 w 114"/>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8"/>
                    <a:gd name="T29" fmla="*/ 114 w 11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8">
                      <a:moveTo>
                        <a:pt x="114" y="38"/>
                      </a:moveTo>
                      <a:lnTo>
                        <a:pt x="0" y="38"/>
                      </a:lnTo>
                      <a:lnTo>
                        <a:pt x="2" y="2"/>
                      </a:lnTo>
                      <a:lnTo>
                        <a:pt x="46" y="2"/>
                      </a:lnTo>
                      <a:lnTo>
                        <a:pt x="52" y="0"/>
                      </a:lnTo>
                      <a:lnTo>
                        <a:pt x="92" y="0"/>
                      </a:lnTo>
                      <a:lnTo>
                        <a:pt x="100" y="2"/>
                      </a:lnTo>
                      <a:lnTo>
                        <a:pt x="114" y="2"/>
                      </a:lnTo>
                      <a:lnTo>
                        <a:pt x="114" y="38"/>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4" name="Freeform 279"/>
                <p:cNvSpPr>
                  <a:spLocks/>
                </p:cNvSpPr>
                <p:nvPr/>
              </p:nvSpPr>
              <p:spPr bwMode="auto">
                <a:xfrm>
                  <a:off x="5301" y="1776"/>
                  <a:ext cx="116" cy="36"/>
                </a:xfrm>
                <a:custGeom>
                  <a:avLst/>
                  <a:gdLst>
                    <a:gd name="T0" fmla="*/ 115 w 116"/>
                    <a:gd name="T1" fmla="*/ 1 h 36"/>
                    <a:gd name="T2" fmla="*/ 116 w 116"/>
                    <a:gd name="T3" fmla="*/ 34 h 36"/>
                    <a:gd name="T4" fmla="*/ 110 w 116"/>
                    <a:gd name="T5" fmla="*/ 36 h 36"/>
                    <a:gd name="T6" fmla="*/ 0 w 116"/>
                    <a:gd name="T7" fmla="*/ 36 h 36"/>
                    <a:gd name="T8" fmla="*/ 0 w 116"/>
                    <a:gd name="T9" fmla="*/ 0 h 36"/>
                    <a:gd name="T10" fmla="*/ 96 w 116"/>
                    <a:gd name="T11" fmla="*/ 0 h 36"/>
                    <a:gd name="T12" fmla="*/ 102 w 116"/>
                    <a:gd name="T13" fmla="*/ 1 h 36"/>
                    <a:gd name="T14" fmla="*/ 115 w 116"/>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36"/>
                    <a:gd name="T26" fmla="*/ 116 w 116"/>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36">
                      <a:moveTo>
                        <a:pt x="115" y="1"/>
                      </a:moveTo>
                      <a:lnTo>
                        <a:pt x="116" y="34"/>
                      </a:lnTo>
                      <a:lnTo>
                        <a:pt x="110" y="36"/>
                      </a:lnTo>
                      <a:lnTo>
                        <a:pt x="0" y="36"/>
                      </a:lnTo>
                      <a:lnTo>
                        <a:pt x="0" y="0"/>
                      </a:lnTo>
                      <a:lnTo>
                        <a:pt x="96" y="0"/>
                      </a:lnTo>
                      <a:lnTo>
                        <a:pt x="102" y="1"/>
                      </a:lnTo>
                      <a:lnTo>
                        <a:pt x="115"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5" name="Freeform 280"/>
                <p:cNvSpPr>
                  <a:spLocks/>
                </p:cNvSpPr>
                <p:nvPr/>
              </p:nvSpPr>
              <p:spPr bwMode="auto">
                <a:xfrm>
                  <a:off x="5301" y="1817"/>
                  <a:ext cx="118" cy="44"/>
                </a:xfrm>
                <a:custGeom>
                  <a:avLst/>
                  <a:gdLst>
                    <a:gd name="T0" fmla="*/ 116 w 118"/>
                    <a:gd name="T1" fmla="*/ 0 h 44"/>
                    <a:gd name="T2" fmla="*/ 118 w 118"/>
                    <a:gd name="T3" fmla="*/ 12 h 44"/>
                    <a:gd name="T4" fmla="*/ 118 w 118"/>
                    <a:gd name="T5" fmla="*/ 44 h 44"/>
                    <a:gd name="T6" fmla="*/ 31 w 118"/>
                    <a:gd name="T7" fmla="*/ 44 h 44"/>
                    <a:gd name="T8" fmla="*/ 24 w 118"/>
                    <a:gd name="T9" fmla="*/ 42 h 44"/>
                    <a:gd name="T10" fmla="*/ 0 w 118"/>
                    <a:gd name="T11" fmla="*/ 42 h 44"/>
                    <a:gd name="T12" fmla="*/ 0 w 118"/>
                    <a:gd name="T13" fmla="*/ 2 h 44"/>
                    <a:gd name="T14" fmla="*/ 109 w 118"/>
                    <a:gd name="T15" fmla="*/ 2 h 44"/>
                    <a:gd name="T16" fmla="*/ 116 w 11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44"/>
                    <a:gd name="T29" fmla="*/ 118 w 118"/>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44">
                      <a:moveTo>
                        <a:pt x="116" y="0"/>
                      </a:moveTo>
                      <a:lnTo>
                        <a:pt x="118" y="12"/>
                      </a:lnTo>
                      <a:lnTo>
                        <a:pt x="118" y="44"/>
                      </a:lnTo>
                      <a:lnTo>
                        <a:pt x="31" y="44"/>
                      </a:lnTo>
                      <a:lnTo>
                        <a:pt x="24" y="42"/>
                      </a:lnTo>
                      <a:lnTo>
                        <a:pt x="0" y="42"/>
                      </a:lnTo>
                      <a:lnTo>
                        <a:pt x="0" y="2"/>
                      </a:lnTo>
                      <a:lnTo>
                        <a:pt x="109" y="2"/>
                      </a:lnTo>
                      <a:lnTo>
                        <a:pt x="11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6" name="Freeform 281"/>
                <p:cNvSpPr>
                  <a:spLocks/>
                </p:cNvSpPr>
                <p:nvPr/>
              </p:nvSpPr>
              <p:spPr bwMode="auto">
                <a:xfrm>
                  <a:off x="5178" y="1819"/>
                  <a:ext cx="116" cy="40"/>
                </a:xfrm>
                <a:custGeom>
                  <a:avLst/>
                  <a:gdLst>
                    <a:gd name="T0" fmla="*/ 116 w 116"/>
                    <a:gd name="T1" fmla="*/ 0 h 40"/>
                    <a:gd name="T2" fmla="*/ 116 w 116"/>
                    <a:gd name="T3" fmla="*/ 40 h 40"/>
                    <a:gd name="T4" fmla="*/ 37 w 116"/>
                    <a:gd name="T5" fmla="*/ 40 h 40"/>
                    <a:gd name="T6" fmla="*/ 29 w 116"/>
                    <a:gd name="T7" fmla="*/ 39 h 40"/>
                    <a:gd name="T8" fmla="*/ 0 w 116"/>
                    <a:gd name="T9" fmla="*/ 39 h 40"/>
                    <a:gd name="T10" fmla="*/ 0 w 116"/>
                    <a:gd name="T11" fmla="*/ 22 h 40"/>
                    <a:gd name="T12" fmla="*/ 2 w 116"/>
                    <a:gd name="T13" fmla="*/ 12 h 40"/>
                    <a:gd name="T14" fmla="*/ 2 w 116"/>
                    <a:gd name="T15" fmla="*/ 0 h 40"/>
                    <a:gd name="T16" fmla="*/ 116 w 116"/>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40"/>
                    <a:gd name="T29" fmla="*/ 116 w 11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40">
                      <a:moveTo>
                        <a:pt x="116" y="0"/>
                      </a:moveTo>
                      <a:lnTo>
                        <a:pt x="116" y="40"/>
                      </a:lnTo>
                      <a:lnTo>
                        <a:pt x="37" y="40"/>
                      </a:lnTo>
                      <a:lnTo>
                        <a:pt x="29" y="39"/>
                      </a:lnTo>
                      <a:lnTo>
                        <a:pt x="0" y="39"/>
                      </a:lnTo>
                      <a:lnTo>
                        <a:pt x="0" y="22"/>
                      </a:lnTo>
                      <a:lnTo>
                        <a:pt x="2" y="12"/>
                      </a:lnTo>
                      <a:lnTo>
                        <a:pt x="2" y="0"/>
                      </a:lnTo>
                      <a:lnTo>
                        <a:pt x="11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7" name="Freeform 282"/>
                <p:cNvSpPr>
                  <a:spLocks/>
                </p:cNvSpPr>
                <p:nvPr/>
              </p:nvSpPr>
              <p:spPr bwMode="auto">
                <a:xfrm>
                  <a:off x="5538" y="1819"/>
                  <a:ext cx="185" cy="722"/>
                </a:xfrm>
                <a:custGeom>
                  <a:avLst/>
                  <a:gdLst>
                    <a:gd name="T0" fmla="*/ 140 w 185"/>
                    <a:gd name="T1" fmla="*/ 71 h 722"/>
                    <a:gd name="T2" fmla="*/ 147 w 185"/>
                    <a:gd name="T3" fmla="*/ 179 h 722"/>
                    <a:gd name="T4" fmla="*/ 156 w 185"/>
                    <a:gd name="T5" fmla="*/ 286 h 722"/>
                    <a:gd name="T6" fmla="*/ 159 w 185"/>
                    <a:gd name="T7" fmla="*/ 325 h 722"/>
                    <a:gd name="T8" fmla="*/ 163 w 185"/>
                    <a:gd name="T9" fmla="*/ 389 h 722"/>
                    <a:gd name="T10" fmla="*/ 169 w 185"/>
                    <a:gd name="T11" fmla="*/ 468 h 722"/>
                    <a:gd name="T12" fmla="*/ 173 w 185"/>
                    <a:gd name="T13" fmla="*/ 546 h 722"/>
                    <a:gd name="T14" fmla="*/ 179 w 185"/>
                    <a:gd name="T15" fmla="*/ 611 h 722"/>
                    <a:gd name="T16" fmla="*/ 183 w 185"/>
                    <a:gd name="T17" fmla="*/ 677 h 722"/>
                    <a:gd name="T18" fmla="*/ 40 w 185"/>
                    <a:gd name="T19" fmla="*/ 722 h 722"/>
                    <a:gd name="T20" fmla="*/ 39 w 185"/>
                    <a:gd name="T21" fmla="*/ 711 h 722"/>
                    <a:gd name="T22" fmla="*/ 143 w 185"/>
                    <a:gd name="T23" fmla="*/ 673 h 722"/>
                    <a:gd name="T24" fmla="*/ 153 w 185"/>
                    <a:gd name="T25" fmla="*/ 669 h 722"/>
                    <a:gd name="T26" fmla="*/ 152 w 185"/>
                    <a:gd name="T27" fmla="*/ 663 h 722"/>
                    <a:gd name="T28" fmla="*/ 149 w 185"/>
                    <a:gd name="T29" fmla="*/ 644 h 722"/>
                    <a:gd name="T30" fmla="*/ 147 w 185"/>
                    <a:gd name="T31" fmla="*/ 604 h 722"/>
                    <a:gd name="T32" fmla="*/ 31 w 185"/>
                    <a:gd name="T33" fmla="*/ 580 h 722"/>
                    <a:gd name="T34" fmla="*/ 141 w 185"/>
                    <a:gd name="T35" fmla="*/ 582 h 722"/>
                    <a:gd name="T36" fmla="*/ 143 w 185"/>
                    <a:gd name="T37" fmla="*/ 546 h 722"/>
                    <a:gd name="T38" fmla="*/ 140 w 185"/>
                    <a:gd name="T39" fmla="*/ 511 h 722"/>
                    <a:gd name="T40" fmla="*/ 135 w 185"/>
                    <a:gd name="T41" fmla="*/ 498 h 722"/>
                    <a:gd name="T42" fmla="*/ 34 w 185"/>
                    <a:gd name="T43" fmla="*/ 498 h 722"/>
                    <a:gd name="T44" fmla="*/ 112 w 185"/>
                    <a:gd name="T45" fmla="*/ 468 h 722"/>
                    <a:gd name="T46" fmla="*/ 135 w 185"/>
                    <a:gd name="T47" fmla="*/ 468 h 722"/>
                    <a:gd name="T48" fmla="*/ 135 w 185"/>
                    <a:gd name="T49" fmla="*/ 455 h 722"/>
                    <a:gd name="T50" fmla="*/ 134 w 185"/>
                    <a:gd name="T51" fmla="*/ 406 h 722"/>
                    <a:gd name="T52" fmla="*/ 131 w 185"/>
                    <a:gd name="T53" fmla="*/ 390 h 722"/>
                    <a:gd name="T54" fmla="*/ 43 w 185"/>
                    <a:gd name="T55" fmla="*/ 387 h 722"/>
                    <a:gd name="T56" fmla="*/ 27 w 185"/>
                    <a:gd name="T57" fmla="*/ 358 h 722"/>
                    <a:gd name="T58" fmla="*/ 67 w 185"/>
                    <a:gd name="T59" fmla="*/ 358 h 722"/>
                    <a:gd name="T60" fmla="*/ 127 w 185"/>
                    <a:gd name="T61" fmla="*/ 335 h 722"/>
                    <a:gd name="T62" fmla="*/ 124 w 185"/>
                    <a:gd name="T63" fmla="*/ 274 h 722"/>
                    <a:gd name="T64" fmla="*/ 111 w 185"/>
                    <a:gd name="T65" fmla="*/ 274 h 722"/>
                    <a:gd name="T66" fmla="*/ 14 w 185"/>
                    <a:gd name="T67" fmla="*/ 266 h 722"/>
                    <a:gd name="T68" fmla="*/ 54 w 185"/>
                    <a:gd name="T69" fmla="*/ 245 h 722"/>
                    <a:gd name="T70" fmla="*/ 124 w 185"/>
                    <a:gd name="T71" fmla="*/ 243 h 722"/>
                    <a:gd name="T72" fmla="*/ 120 w 185"/>
                    <a:gd name="T73" fmla="*/ 179 h 722"/>
                    <a:gd name="T74" fmla="*/ 8 w 185"/>
                    <a:gd name="T75" fmla="*/ 155 h 722"/>
                    <a:gd name="T76" fmla="*/ 67 w 185"/>
                    <a:gd name="T77" fmla="*/ 127 h 722"/>
                    <a:gd name="T78" fmla="*/ 115 w 185"/>
                    <a:gd name="T79" fmla="*/ 124 h 722"/>
                    <a:gd name="T80" fmla="*/ 111 w 185"/>
                    <a:gd name="T81" fmla="*/ 71 h 722"/>
                    <a:gd name="T82" fmla="*/ 111 w 185"/>
                    <a:gd name="T83" fmla="*/ 49 h 722"/>
                    <a:gd name="T84" fmla="*/ 106 w 185"/>
                    <a:gd name="T85" fmla="*/ 44 h 722"/>
                    <a:gd name="T86" fmla="*/ 0 w 185"/>
                    <a:gd name="T87" fmla="*/ 2 h 722"/>
                    <a:gd name="T88" fmla="*/ 134 w 185"/>
                    <a:gd name="T89" fmla="*/ 0 h 7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5"/>
                    <a:gd name="T136" fmla="*/ 0 h 722"/>
                    <a:gd name="T137" fmla="*/ 185 w 185"/>
                    <a:gd name="T138" fmla="*/ 722 h 7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5" h="722">
                      <a:moveTo>
                        <a:pt x="134" y="0"/>
                      </a:moveTo>
                      <a:lnTo>
                        <a:pt x="137" y="36"/>
                      </a:lnTo>
                      <a:lnTo>
                        <a:pt x="140" y="71"/>
                      </a:lnTo>
                      <a:lnTo>
                        <a:pt x="143" y="107"/>
                      </a:lnTo>
                      <a:lnTo>
                        <a:pt x="145" y="143"/>
                      </a:lnTo>
                      <a:lnTo>
                        <a:pt x="147" y="179"/>
                      </a:lnTo>
                      <a:lnTo>
                        <a:pt x="150" y="214"/>
                      </a:lnTo>
                      <a:lnTo>
                        <a:pt x="153" y="250"/>
                      </a:lnTo>
                      <a:lnTo>
                        <a:pt x="156" y="286"/>
                      </a:lnTo>
                      <a:lnTo>
                        <a:pt x="157" y="298"/>
                      </a:lnTo>
                      <a:lnTo>
                        <a:pt x="157" y="311"/>
                      </a:lnTo>
                      <a:lnTo>
                        <a:pt x="159" y="325"/>
                      </a:lnTo>
                      <a:lnTo>
                        <a:pt x="159" y="338"/>
                      </a:lnTo>
                      <a:lnTo>
                        <a:pt x="160" y="364"/>
                      </a:lnTo>
                      <a:lnTo>
                        <a:pt x="163" y="389"/>
                      </a:lnTo>
                      <a:lnTo>
                        <a:pt x="164" y="416"/>
                      </a:lnTo>
                      <a:lnTo>
                        <a:pt x="166" y="442"/>
                      </a:lnTo>
                      <a:lnTo>
                        <a:pt x="169" y="468"/>
                      </a:lnTo>
                      <a:lnTo>
                        <a:pt x="170" y="496"/>
                      </a:lnTo>
                      <a:lnTo>
                        <a:pt x="172" y="521"/>
                      </a:lnTo>
                      <a:lnTo>
                        <a:pt x="173" y="546"/>
                      </a:lnTo>
                      <a:lnTo>
                        <a:pt x="175" y="568"/>
                      </a:lnTo>
                      <a:lnTo>
                        <a:pt x="176" y="588"/>
                      </a:lnTo>
                      <a:lnTo>
                        <a:pt x="179" y="611"/>
                      </a:lnTo>
                      <a:lnTo>
                        <a:pt x="181" y="633"/>
                      </a:lnTo>
                      <a:lnTo>
                        <a:pt x="182" y="656"/>
                      </a:lnTo>
                      <a:lnTo>
                        <a:pt x="183" y="677"/>
                      </a:lnTo>
                      <a:lnTo>
                        <a:pt x="183" y="700"/>
                      </a:lnTo>
                      <a:lnTo>
                        <a:pt x="185" y="722"/>
                      </a:lnTo>
                      <a:lnTo>
                        <a:pt x="40" y="722"/>
                      </a:lnTo>
                      <a:lnTo>
                        <a:pt x="40" y="719"/>
                      </a:lnTo>
                      <a:lnTo>
                        <a:pt x="39" y="716"/>
                      </a:lnTo>
                      <a:lnTo>
                        <a:pt x="39" y="711"/>
                      </a:lnTo>
                      <a:lnTo>
                        <a:pt x="35" y="672"/>
                      </a:lnTo>
                      <a:lnTo>
                        <a:pt x="135" y="672"/>
                      </a:lnTo>
                      <a:lnTo>
                        <a:pt x="143" y="673"/>
                      </a:lnTo>
                      <a:lnTo>
                        <a:pt x="149" y="673"/>
                      </a:lnTo>
                      <a:lnTo>
                        <a:pt x="152" y="672"/>
                      </a:lnTo>
                      <a:lnTo>
                        <a:pt x="153" y="669"/>
                      </a:lnTo>
                      <a:lnTo>
                        <a:pt x="153" y="667"/>
                      </a:lnTo>
                      <a:lnTo>
                        <a:pt x="152" y="666"/>
                      </a:lnTo>
                      <a:lnTo>
                        <a:pt x="152" y="663"/>
                      </a:lnTo>
                      <a:lnTo>
                        <a:pt x="150" y="660"/>
                      </a:lnTo>
                      <a:lnTo>
                        <a:pt x="150" y="657"/>
                      </a:lnTo>
                      <a:lnTo>
                        <a:pt x="149" y="644"/>
                      </a:lnTo>
                      <a:lnTo>
                        <a:pt x="149" y="630"/>
                      </a:lnTo>
                      <a:lnTo>
                        <a:pt x="147" y="617"/>
                      </a:lnTo>
                      <a:lnTo>
                        <a:pt x="147" y="604"/>
                      </a:lnTo>
                      <a:lnTo>
                        <a:pt x="141" y="599"/>
                      </a:lnTo>
                      <a:lnTo>
                        <a:pt x="33" y="599"/>
                      </a:lnTo>
                      <a:lnTo>
                        <a:pt x="31" y="580"/>
                      </a:lnTo>
                      <a:lnTo>
                        <a:pt x="121" y="580"/>
                      </a:lnTo>
                      <a:lnTo>
                        <a:pt x="128" y="582"/>
                      </a:lnTo>
                      <a:lnTo>
                        <a:pt x="141" y="582"/>
                      </a:lnTo>
                      <a:lnTo>
                        <a:pt x="144" y="578"/>
                      </a:lnTo>
                      <a:lnTo>
                        <a:pt x="144" y="562"/>
                      </a:lnTo>
                      <a:lnTo>
                        <a:pt x="143" y="546"/>
                      </a:lnTo>
                      <a:lnTo>
                        <a:pt x="141" y="530"/>
                      </a:lnTo>
                      <a:lnTo>
                        <a:pt x="141" y="513"/>
                      </a:lnTo>
                      <a:lnTo>
                        <a:pt x="140" y="511"/>
                      </a:lnTo>
                      <a:lnTo>
                        <a:pt x="140" y="501"/>
                      </a:lnTo>
                      <a:lnTo>
                        <a:pt x="139" y="500"/>
                      </a:lnTo>
                      <a:lnTo>
                        <a:pt x="135" y="498"/>
                      </a:lnTo>
                      <a:lnTo>
                        <a:pt x="133" y="497"/>
                      </a:lnTo>
                      <a:lnTo>
                        <a:pt x="127" y="498"/>
                      </a:lnTo>
                      <a:lnTo>
                        <a:pt x="34" y="498"/>
                      </a:lnTo>
                      <a:lnTo>
                        <a:pt x="28" y="497"/>
                      </a:lnTo>
                      <a:lnTo>
                        <a:pt x="25" y="468"/>
                      </a:lnTo>
                      <a:lnTo>
                        <a:pt x="112" y="468"/>
                      </a:lnTo>
                      <a:lnTo>
                        <a:pt x="120" y="469"/>
                      </a:lnTo>
                      <a:lnTo>
                        <a:pt x="133" y="469"/>
                      </a:lnTo>
                      <a:lnTo>
                        <a:pt x="135" y="468"/>
                      </a:lnTo>
                      <a:lnTo>
                        <a:pt x="137" y="467"/>
                      </a:lnTo>
                      <a:lnTo>
                        <a:pt x="137" y="458"/>
                      </a:lnTo>
                      <a:lnTo>
                        <a:pt x="135" y="455"/>
                      </a:lnTo>
                      <a:lnTo>
                        <a:pt x="135" y="435"/>
                      </a:lnTo>
                      <a:lnTo>
                        <a:pt x="134" y="420"/>
                      </a:lnTo>
                      <a:lnTo>
                        <a:pt x="134" y="406"/>
                      </a:lnTo>
                      <a:lnTo>
                        <a:pt x="133" y="393"/>
                      </a:lnTo>
                      <a:lnTo>
                        <a:pt x="131" y="391"/>
                      </a:lnTo>
                      <a:lnTo>
                        <a:pt x="131" y="390"/>
                      </a:lnTo>
                      <a:lnTo>
                        <a:pt x="130" y="389"/>
                      </a:lnTo>
                      <a:lnTo>
                        <a:pt x="49" y="389"/>
                      </a:lnTo>
                      <a:lnTo>
                        <a:pt x="43" y="387"/>
                      </a:lnTo>
                      <a:lnTo>
                        <a:pt x="21" y="387"/>
                      </a:lnTo>
                      <a:lnTo>
                        <a:pt x="20" y="358"/>
                      </a:lnTo>
                      <a:lnTo>
                        <a:pt x="27" y="358"/>
                      </a:lnTo>
                      <a:lnTo>
                        <a:pt x="33" y="357"/>
                      </a:lnTo>
                      <a:lnTo>
                        <a:pt x="60" y="357"/>
                      </a:lnTo>
                      <a:lnTo>
                        <a:pt x="67" y="358"/>
                      </a:lnTo>
                      <a:lnTo>
                        <a:pt x="128" y="358"/>
                      </a:lnTo>
                      <a:lnTo>
                        <a:pt x="130" y="355"/>
                      </a:lnTo>
                      <a:lnTo>
                        <a:pt x="127" y="335"/>
                      </a:lnTo>
                      <a:lnTo>
                        <a:pt x="127" y="296"/>
                      </a:lnTo>
                      <a:lnTo>
                        <a:pt x="125" y="276"/>
                      </a:lnTo>
                      <a:lnTo>
                        <a:pt x="124" y="274"/>
                      </a:lnTo>
                      <a:lnTo>
                        <a:pt x="120" y="274"/>
                      </a:lnTo>
                      <a:lnTo>
                        <a:pt x="118" y="276"/>
                      </a:lnTo>
                      <a:lnTo>
                        <a:pt x="111" y="274"/>
                      </a:lnTo>
                      <a:lnTo>
                        <a:pt x="21" y="274"/>
                      </a:lnTo>
                      <a:lnTo>
                        <a:pt x="15" y="273"/>
                      </a:lnTo>
                      <a:lnTo>
                        <a:pt x="14" y="266"/>
                      </a:lnTo>
                      <a:lnTo>
                        <a:pt x="14" y="244"/>
                      </a:lnTo>
                      <a:lnTo>
                        <a:pt x="49" y="244"/>
                      </a:lnTo>
                      <a:lnTo>
                        <a:pt x="54" y="245"/>
                      </a:lnTo>
                      <a:lnTo>
                        <a:pt x="114" y="245"/>
                      </a:lnTo>
                      <a:lnTo>
                        <a:pt x="121" y="244"/>
                      </a:lnTo>
                      <a:lnTo>
                        <a:pt x="124" y="243"/>
                      </a:lnTo>
                      <a:lnTo>
                        <a:pt x="121" y="221"/>
                      </a:lnTo>
                      <a:lnTo>
                        <a:pt x="120" y="201"/>
                      </a:lnTo>
                      <a:lnTo>
                        <a:pt x="120" y="179"/>
                      </a:lnTo>
                      <a:lnTo>
                        <a:pt x="117" y="157"/>
                      </a:lnTo>
                      <a:lnTo>
                        <a:pt x="112" y="155"/>
                      </a:lnTo>
                      <a:lnTo>
                        <a:pt x="8" y="155"/>
                      </a:lnTo>
                      <a:lnTo>
                        <a:pt x="7" y="126"/>
                      </a:lnTo>
                      <a:lnTo>
                        <a:pt x="60" y="126"/>
                      </a:lnTo>
                      <a:lnTo>
                        <a:pt x="67" y="127"/>
                      </a:lnTo>
                      <a:lnTo>
                        <a:pt x="108" y="127"/>
                      </a:lnTo>
                      <a:lnTo>
                        <a:pt x="114" y="126"/>
                      </a:lnTo>
                      <a:lnTo>
                        <a:pt x="115" y="124"/>
                      </a:lnTo>
                      <a:lnTo>
                        <a:pt x="112" y="107"/>
                      </a:lnTo>
                      <a:lnTo>
                        <a:pt x="112" y="88"/>
                      </a:lnTo>
                      <a:lnTo>
                        <a:pt x="111" y="71"/>
                      </a:lnTo>
                      <a:lnTo>
                        <a:pt x="110" y="52"/>
                      </a:lnTo>
                      <a:lnTo>
                        <a:pt x="111" y="51"/>
                      </a:lnTo>
                      <a:lnTo>
                        <a:pt x="111" y="49"/>
                      </a:lnTo>
                      <a:lnTo>
                        <a:pt x="112" y="48"/>
                      </a:lnTo>
                      <a:lnTo>
                        <a:pt x="112" y="46"/>
                      </a:lnTo>
                      <a:lnTo>
                        <a:pt x="106" y="44"/>
                      </a:lnTo>
                      <a:lnTo>
                        <a:pt x="100" y="45"/>
                      </a:lnTo>
                      <a:lnTo>
                        <a:pt x="2" y="45"/>
                      </a:lnTo>
                      <a:lnTo>
                        <a:pt x="0" y="2"/>
                      </a:lnTo>
                      <a:lnTo>
                        <a:pt x="40" y="2"/>
                      </a:lnTo>
                      <a:lnTo>
                        <a:pt x="49" y="0"/>
                      </a:lnTo>
                      <a:lnTo>
                        <a:pt x="13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8" name="Freeform 283"/>
                <p:cNvSpPr>
                  <a:spLocks/>
                </p:cNvSpPr>
                <p:nvPr/>
              </p:nvSpPr>
              <p:spPr bwMode="auto">
                <a:xfrm>
                  <a:off x="4861" y="1824"/>
                  <a:ext cx="196" cy="714"/>
                </a:xfrm>
                <a:custGeom>
                  <a:avLst/>
                  <a:gdLst>
                    <a:gd name="T0" fmla="*/ 194 w 196"/>
                    <a:gd name="T1" fmla="*/ 18 h 714"/>
                    <a:gd name="T2" fmla="*/ 86 w 196"/>
                    <a:gd name="T3" fmla="*/ 39 h 714"/>
                    <a:gd name="T4" fmla="*/ 81 w 196"/>
                    <a:gd name="T5" fmla="*/ 70 h 714"/>
                    <a:gd name="T6" fmla="*/ 78 w 196"/>
                    <a:gd name="T7" fmla="*/ 103 h 714"/>
                    <a:gd name="T8" fmla="*/ 80 w 196"/>
                    <a:gd name="T9" fmla="*/ 118 h 714"/>
                    <a:gd name="T10" fmla="*/ 187 w 196"/>
                    <a:gd name="T11" fmla="*/ 127 h 714"/>
                    <a:gd name="T12" fmla="*/ 184 w 196"/>
                    <a:gd name="T13" fmla="*/ 145 h 714"/>
                    <a:gd name="T14" fmla="*/ 77 w 196"/>
                    <a:gd name="T15" fmla="*/ 142 h 714"/>
                    <a:gd name="T16" fmla="*/ 73 w 196"/>
                    <a:gd name="T17" fmla="*/ 168 h 714"/>
                    <a:gd name="T18" fmla="*/ 69 w 196"/>
                    <a:gd name="T19" fmla="*/ 216 h 714"/>
                    <a:gd name="T20" fmla="*/ 178 w 196"/>
                    <a:gd name="T21" fmla="*/ 236 h 714"/>
                    <a:gd name="T22" fmla="*/ 98 w 196"/>
                    <a:gd name="T23" fmla="*/ 262 h 714"/>
                    <a:gd name="T24" fmla="*/ 64 w 196"/>
                    <a:gd name="T25" fmla="*/ 284 h 714"/>
                    <a:gd name="T26" fmla="*/ 59 w 196"/>
                    <a:gd name="T27" fmla="*/ 340 h 714"/>
                    <a:gd name="T28" fmla="*/ 64 w 196"/>
                    <a:gd name="T29" fmla="*/ 343 h 714"/>
                    <a:gd name="T30" fmla="*/ 133 w 196"/>
                    <a:gd name="T31" fmla="*/ 346 h 714"/>
                    <a:gd name="T32" fmla="*/ 161 w 196"/>
                    <a:gd name="T33" fmla="*/ 374 h 714"/>
                    <a:gd name="T34" fmla="*/ 133 w 196"/>
                    <a:gd name="T35" fmla="*/ 374 h 714"/>
                    <a:gd name="T36" fmla="*/ 58 w 196"/>
                    <a:gd name="T37" fmla="*/ 372 h 714"/>
                    <a:gd name="T38" fmla="*/ 54 w 196"/>
                    <a:gd name="T39" fmla="*/ 415 h 714"/>
                    <a:gd name="T40" fmla="*/ 52 w 196"/>
                    <a:gd name="T41" fmla="*/ 457 h 714"/>
                    <a:gd name="T42" fmla="*/ 162 w 196"/>
                    <a:gd name="T43" fmla="*/ 459 h 714"/>
                    <a:gd name="T44" fmla="*/ 64 w 196"/>
                    <a:gd name="T45" fmla="*/ 485 h 714"/>
                    <a:gd name="T46" fmla="*/ 48 w 196"/>
                    <a:gd name="T47" fmla="*/ 489 h 714"/>
                    <a:gd name="T48" fmla="*/ 45 w 196"/>
                    <a:gd name="T49" fmla="*/ 519 h 714"/>
                    <a:gd name="T50" fmla="*/ 42 w 196"/>
                    <a:gd name="T51" fmla="*/ 564 h 714"/>
                    <a:gd name="T52" fmla="*/ 122 w 196"/>
                    <a:gd name="T53" fmla="*/ 567 h 714"/>
                    <a:gd name="T54" fmla="*/ 154 w 196"/>
                    <a:gd name="T55" fmla="*/ 579 h 714"/>
                    <a:gd name="T56" fmla="*/ 41 w 196"/>
                    <a:gd name="T57" fmla="*/ 593 h 714"/>
                    <a:gd name="T58" fmla="*/ 38 w 196"/>
                    <a:gd name="T59" fmla="*/ 642 h 714"/>
                    <a:gd name="T60" fmla="*/ 42 w 196"/>
                    <a:gd name="T61" fmla="*/ 662 h 714"/>
                    <a:gd name="T62" fmla="*/ 88 w 196"/>
                    <a:gd name="T63" fmla="*/ 662 h 714"/>
                    <a:gd name="T64" fmla="*/ 146 w 196"/>
                    <a:gd name="T65" fmla="*/ 688 h 714"/>
                    <a:gd name="T66" fmla="*/ 0 w 196"/>
                    <a:gd name="T67" fmla="*/ 714 h 714"/>
                    <a:gd name="T68" fmla="*/ 4 w 196"/>
                    <a:gd name="T69" fmla="*/ 649 h 714"/>
                    <a:gd name="T70" fmla="*/ 10 w 196"/>
                    <a:gd name="T71" fmla="*/ 583 h 714"/>
                    <a:gd name="T72" fmla="*/ 15 w 196"/>
                    <a:gd name="T73" fmla="*/ 532 h 714"/>
                    <a:gd name="T74" fmla="*/ 16 w 196"/>
                    <a:gd name="T75" fmla="*/ 503 h 714"/>
                    <a:gd name="T76" fmla="*/ 20 w 196"/>
                    <a:gd name="T77" fmla="*/ 482 h 714"/>
                    <a:gd name="T78" fmla="*/ 26 w 196"/>
                    <a:gd name="T79" fmla="*/ 391 h 714"/>
                    <a:gd name="T80" fmla="*/ 35 w 196"/>
                    <a:gd name="T81" fmla="*/ 300 h 714"/>
                    <a:gd name="T82" fmla="*/ 42 w 196"/>
                    <a:gd name="T83" fmla="*/ 210 h 714"/>
                    <a:gd name="T84" fmla="*/ 49 w 196"/>
                    <a:gd name="T85" fmla="*/ 119 h 714"/>
                    <a:gd name="T86" fmla="*/ 58 w 196"/>
                    <a:gd name="T87" fmla="*/ 30 h 7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
                    <a:gd name="T133" fmla="*/ 0 h 714"/>
                    <a:gd name="T134" fmla="*/ 196 w 196"/>
                    <a:gd name="T135" fmla="*/ 714 h 7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 h="714">
                      <a:moveTo>
                        <a:pt x="196" y="0"/>
                      </a:moveTo>
                      <a:lnTo>
                        <a:pt x="196" y="8"/>
                      </a:lnTo>
                      <a:lnTo>
                        <a:pt x="194" y="18"/>
                      </a:lnTo>
                      <a:lnTo>
                        <a:pt x="194" y="37"/>
                      </a:lnTo>
                      <a:lnTo>
                        <a:pt x="188" y="39"/>
                      </a:lnTo>
                      <a:lnTo>
                        <a:pt x="86" y="39"/>
                      </a:lnTo>
                      <a:lnTo>
                        <a:pt x="83" y="41"/>
                      </a:lnTo>
                      <a:lnTo>
                        <a:pt x="83" y="56"/>
                      </a:lnTo>
                      <a:lnTo>
                        <a:pt x="81" y="70"/>
                      </a:lnTo>
                      <a:lnTo>
                        <a:pt x="80" y="83"/>
                      </a:lnTo>
                      <a:lnTo>
                        <a:pt x="78" y="98"/>
                      </a:lnTo>
                      <a:lnTo>
                        <a:pt x="78" y="103"/>
                      </a:lnTo>
                      <a:lnTo>
                        <a:pt x="77" y="106"/>
                      </a:lnTo>
                      <a:lnTo>
                        <a:pt x="77" y="115"/>
                      </a:lnTo>
                      <a:lnTo>
                        <a:pt x="80" y="118"/>
                      </a:lnTo>
                      <a:lnTo>
                        <a:pt x="83" y="119"/>
                      </a:lnTo>
                      <a:lnTo>
                        <a:pt x="185" y="119"/>
                      </a:lnTo>
                      <a:lnTo>
                        <a:pt x="187" y="127"/>
                      </a:lnTo>
                      <a:lnTo>
                        <a:pt x="185" y="132"/>
                      </a:lnTo>
                      <a:lnTo>
                        <a:pt x="184" y="139"/>
                      </a:lnTo>
                      <a:lnTo>
                        <a:pt x="184" y="145"/>
                      </a:lnTo>
                      <a:lnTo>
                        <a:pt x="81" y="145"/>
                      </a:lnTo>
                      <a:lnTo>
                        <a:pt x="78" y="142"/>
                      </a:lnTo>
                      <a:lnTo>
                        <a:pt x="77" y="142"/>
                      </a:lnTo>
                      <a:lnTo>
                        <a:pt x="74" y="148"/>
                      </a:lnTo>
                      <a:lnTo>
                        <a:pt x="74" y="161"/>
                      </a:lnTo>
                      <a:lnTo>
                        <a:pt x="73" y="168"/>
                      </a:lnTo>
                      <a:lnTo>
                        <a:pt x="73" y="184"/>
                      </a:lnTo>
                      <a:lnTo>
                        <a:pt x="71" y="200"/>
                      </a:lnTo>
                      <a:lnTo>
                        <a:pt x="69" y="216"/>
                      </a:lnTo>
                      <a:lnTo>
                        <a:pt x="67" y="232"/>
                      </a:lnTo>
                      <a:lnTo>
                        <a:pt x="69" y="236"/>
                      </a:lnTo>
                      <a:lnTo>
                        <a:pt x="178" y="236"/>
                      </a:lnTo>
                      <a:lnTo>
                        <a:pt x="177" y="264"/>
                      </a:lnTo>
                      <a:lnTo>
                        <a:pt x="106" y="264"/>
                      </a:lnTo>
                      <a:lnTo>
                        <a:pt x="98" y="262"/>
                      </a:lnTo>
                      <a:lnTo>
                        <a:pt x="65" y="262"/>
                      </a:lnTo>
                      <a:lnTo>
                        <a:pt x="64" y="264"/>
                      </a:lnTo>
                      <a:lnTo>
                        <a:pt x="64" y="284"/>
                      </a:lnTo>
                      <a:lnTo>
                        <a:pt x="62" y="303"/>
                      </a:lnTo>
                      <a:lnTo>
                        <a:pt x="61" y="323"/>
                      </a:lnTo>
                      <a:lnTo>
                        <a:pt x="59" y="340"/>
                      </a:lnTo>
                      <a:lnTo>
                        <a:pt x="59" y="342"/>
                      </a:lnTo>
                      <a:lnTo>
                        <a:pt x="61" y="343"/>
                      </a:lnTo>
                      <a:lnTo>
                        <a:pt x="64" y="343"/>
                      </a:lnTo>
                      <a:lnTo>
                        <a:pt x="65" y="345"/>
                      </a:lnTo>
                      <a:lnTo>
                        <a:pt x="126" y="345"/>
                      </a:lnTo>
                      <a:lnTo>
                        <a:pt x="133" y="346"/>
                      </a:lnTo>
                      <a:lnTo>
                        <a:pt x="171" y="346"/>
                      </a:lnTo>
                      <a:lnTo>
                        <a:pt x="169" y="374"/>
                      </a:lnTo>
                      <a:lnTo>
                        <a:pt x="161" y="374"/>
                      </a:lnTo>
                      <a:lnTo>
                        <a:pt x="154" y="375"/>
                      </a:lnTo>
                      <a:lnTo>
                        <a:pt x="140" y="375"/>
                      </a:lnTo>
                      <a:lnTo>
                        <a:pt x="133" y="374"/>
                      </a:lnTo>
                      <a:lnTo>
                        <a:pt x="87" y="374"/>
                      </a:lnTo>
                      <a:lnTo>
                        <a:pt x="80" y="372"/>
                      </a:lnTo>
                      <a:lnTo>
                        <a:pt x="58" y="372"/>
                      </a:lnTo>
                      <a:lnTo>
                        <a:pt x="56" y="375"/>
                      </a:lnTo>
                      <a:lnTo>
                        <a:pt x="55" y="395"/>
                      </a:lnTo>
                      <a:lnTo>
                        <a:pt x="54" y="415"/>
                      </a:lnTo>
                      <a:lnTo>
                        <a:pt x="52" y="435"/>
                      </a:lnTo>
                      <a:lnTo>
                        <a:pt x="51" y="456"/>
                      </a:lnTo>
                      <a:lnTo>
                        <a:pt x="52" y="457"/>
                      </a:lnTo>
                      <a:lnTo>
                        <a:pt x="151" y="457"/>
                      </a:lnTo>
                      <a:lnTo>
                        <a:pt x="156" y="459"/>
                      </a:lnTo>
                      <a:lnTo>
                        <a:pt x="162" y="459"/>
                      </a:lnTo>
                      <a:lnTo>
                        <a:pt x="161" y="486"/>
                      </a:lnTo>
                      <a:lnTo>
                        <a:pt x="71" y="486"/>
                      </a:lnTo>
                      <a:lnTo>
                        <a:pt x="64" y="485"/>
                      </a:lnTo>
                      <a:lnTo>
                        <a:pt x="56" y="485"/>
                      </a:lnTo>
                      <a:lnTo>
                        <a:pt x="51" y="483"/>
                      </a:lnTo>
                      <a:lnTo>
                        <a:pt x="48" y="489"/>
                      </a:lnTo>
                      <a:lnTo>
                        <a:pt x="48" y="499"/>
                      </a:lnTo>
                      <a:lnTo>
                        <a:pt x="46" y="505"/>
                      </a:lnTo>
                      <a:lnTo>
                        <a:pt x="45" y="519"/>
                      </a:lnTo>
                      <a:lnTo>
                        <a:pt x="44" y="532"/>
                      </a:lnTo>
                      <a:lnTo>
                        <a:pt x="42" y="547"/>
                      </a:lnTo>
                      <a:lnTo>
                        <a:pt x="42" y="564"/>
                      </a:lnTo>
                      <a:lnTo>
                        <a:pt x="44" y="565"/>
                      </a:lnTo>
                      <a:lnTo>
                        <a:pt x="117" y="565"/>
                      </a:lnTo>
                      <a:lnTo>
                        <a:pt x="122" y="567"/>
                      </a:lnTo>
                      <a:lnTo>
                        <a:pt x="155" y="567"/>
                      </a:lnTo>
                      <a:lnTo>
                        <a:pt x="155" y="573"/>
                      </a:lnTo>
                      <a:lnTo>
                        <a:pt x="154" y="579"/>
                      </a:lnTo>
                      <a:lnTo>
                        <a:pt x="154" y="589"/>
                      </a:lnTo>
                      <a:lnTo>
                        <a:pt x="44" y="589"/>
                      </a:lnTo>
                      <a:lnTo>
                        <a:pt x="41" y="593"/>
                      </a:lnTo>
                      <a:lnTo>
                        <a:pt x="39" y="610"/>
                      </a:lnTo>
                      <a:lnTo>
                        <a:pt x="38" y="626"/>
                      </a:lnTo>
                      <a:lnTo>
                        <a:pt x="38" y="642"/>
                      </a:lnTo>
                      <a:lnTo>
                        <a:pt x="35" y="659"/>
                      </a:lnTo>
                      <a:lnTo>
                        <a:pt x="38" y="662"/>
                      </a:lnTo>
                      <a:lnTo>
                        <a:pt x="42" y="662"/>
                      </a:lnTo>
                      <a:lnTo>
                        <a:pt x="44" y="661"/>
                      </a:lnTo>
                      <a:lnTo>
                        <a:pt x="83" y="661"/>
                      </a:lnTo>
                      <a:lnTo>
                        <a:pt x="88" y="662"/>
                      </a:lnTo>
                      <a:lnTo>
                        <a:pt x="148" y="662"/>
                      </a:lnTo>
                      <a:lnTo>
                        <a:pt x="148" y="675"/>
                      </a:lnTo>
                      <a:lnTo>
                        <a:pt x="146" y="688"/>
                      </a:lnTo>
                      <a:lnTo>
                        <a:pt x="146" y="701"/>
                      </a:lnTo>
                      <a:lnTo>
                        <a:pt x="145" y="714"/>
                      </a:lnTo>
                      <a:lnTo>
                        <a:pt x="0" y="714"/>
                      </a:lnTo>
                      <a:lnTo>
                        <a:pt x="2" y="692"/>
                      </a:lnTo>
                      <a:lnTo>
                        <a:pt x="3" y="671"/>
                      </a:lnTo>
                      <a:lnTo>
                        <a:pt x="4" y="649"/>
                      </a:lnTo>
                      <a:lnTo>
                        <a:pt x="6" y="628"/>
                      </a:lnTo>
                      <a:lnTo>
                        <a:pt x="9" y="604"/>
                      </a:lnTo>
                      <a:lnTo>
                        <a:pt x="10" y="583"/>
                      </a:lnTo>
                      <a:lnTo>
                        <a:pt x="12" y="560"/>
                      </a:lnTo>
                      <a:lnTo>
                        <a:pt x="13" y="538"/>
                      </a:lnTo>
                      <a:lnTo>
                        <a:pt x="15" y="532"/>
                      </a:lnTo>
                      <a:lnTo>
                        <a:pt x="15" y="525"/>
                      </a:lnTo>
                      <a:lnTo>
                        <a:pt x="16" y="518"/>
                      </a:lnTo>
                      <a:lnTo>
                        <a:pt x="16" y="503"/>
                      </a:lnTo>
                      <a:lnTo>
                        <a:pt x="17" y="495"/>
                      </a:lnTo>
                      <a:lnTo>
                        <a:pt x="19" y="487"/>
                      </a:lnTo>
                      <a:lnTo>
                        <a:pt x="20" y="482"/>
                      </a:lnTo>
                      <a:lnTo>
                        <a:pt x="22" y="452"/>
                      </a:lnTo>
                      <a:lnTo>
                        <a:pt x="25" y="421"/>
                      </a:lnTo>
                      <a:lnTo>
                        <a:pt x="26" y="391"/>
                      </a:lnTo>
                      <a:lnTo>
                        <a:pt x="29" y="360"/>
                      </a:lnTo>
                      <a:lnTo>
                        <a:pt x="32" y="330"/>
                      </a:lnTo>
                      <a:lnTo>
                        <a:pt x="35" y="300"/>
                      </a:lnTo>
                      <a:lnTo>
                        <a:pt x="36" y="269"/>
                      </a:lnTo>
                      <a:lnTo>
                        <a:pt x="39" y="240"/>
                      </a:lnTo>
                      <a:lnTo>
                        <a:pt x="42" y="210"/>
                      </a:lnTo>
                      <a:lnTo>
                        <a:pt x="44" y="180"/>
                      </a:lnTo>
                      <a:lnTo>
                        <a:pt x="46" y="150"/>
                      </a:lnTo>
                      <a:lnTo>
                        <a:pt x="49" y="119"/>
                      </a:lnTo>
                      <a:lnTo>
                        <a:pt x="52" y="89"/>
                      </a:lnTo>
                      <a:lnTo>
                        <a:pt x="55" y="59"/>
                      </a:lnTo>
                      <a:lnTo>
                        <a:pt x="58" y="30"/>
                      </a:lnTo>
                      <a:lnTo>
                        <a:pt x="59" y="0"/>
                      </a:lnTo>
                      <a:lnTo>
                        <a:pt x="19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09" name="Freeform 284"/>
                <p:cNvSpPr>
                  <a:spLocks/>
                </p:cNvSpPr>
                <p:nvPr/>
              </p:nvSpPr>
              <p:spPr bwMode="auto">
                <a:xfrm>
                  <a:off x="4674" y="1868"/>
                  <a:ext cx="231" cy="670"/>
                </a:xfrm>
                <a:custGeom>
                  <a:avLst/>
                  <a:gdLst>
                    <a:gd name="T0" fmla="*/ 113 w 231"/>
                    <a:gd name="T1" fmla="*/ 30 h 670"/>
                    <a:gd name="T2" fmla="*/ 94 w 231"/>
                    <a:gd name="T3" fmla="*/ 30 h 670"/>
                    <a:gd name="T4" fmla="*/ 94 w 231"/>
                    <a:gd name="T5" fmla="*/ 38 h 670"/>
                    <a:gd name="T6" fmla="*/ 93 w 231"/>
                    <a:gd name="T7" fmla="*/ 62 h 670"/>
                    <a:gd name="T8" fmla="*/ 90 w 231"/>
                    <a:gd name="T9" fmla="*/ 88 h 670"/>
                    <a:gd name="T10" fmla="*/ 85 w 231"/>
                    <a:gd name="T11" fmla="*/ 108 h 670"/>
                    <a:gd name="T12" fmla="*/ 217 w 231"/>
                    <a:gd name="T13" fmla="*/ 143 h 670"/>
                    <a:gd name="T14" fmla="*/ 83 w 231"/>
                    <a:gd name="T15" fmla="*/ 155 h 670"/>
                    <a:gd name="T16" fmla="*/ 80 w 231"/>
                    <a:gd name="T17" fmla="*/ 175 h 670"/>
                    <a:gd name="T18" fmla="*/ 77 w 231"/>
                    <a:gd name="T19" fmla="*/ 198 h 670"/>
                    <a:gd name="T20" fmla="*/ 74 w 231"/>
                    <a:gd name="T21" fmla="*/ 224 h 670"/>
                    <a:gd name="T22" fmla="*/ 210 w 231"/>
                    <a:gd name="T23" fmla="*/ 224 h 670"/>
                    <a:gd name="T24" fmla="*/ 209 w 231"/>
                    <a:gd name="T25" fmla="*/ 249 h 670"/>
                    <a:gd name="T26" fmla="*/ 113 w 231"/>
                    <a:gd name="T27" fmla="*/ 250 h 670"/>
                    <a:gd name="T28" fmla="*/ 68 w 231"/>
                    <a:gd name="T29" fmla="*/ 253 h 670"/>
                    <a:gd name="T30" fmla="*/ 68 w 231"/>
                    <a:gd name="T31" fmla="*/ 266 h 670"/>
                    <a:gd name="T32" fmla="*/ 67 w 231"/>
                    <a:gd name="T33" fmla="*/ 291 h 670"/>
                    <a:gd name="T34" fmla="*/ 62 w 231"/>
                    <a:gd name="T35" fmla="*/ 313 h 670"/>
                    <a:gd name="T36" fmla="*/ 58 w 231"/>
                    <a:gd name="T37" fmla="*/ 332 h 670"/>
                    <a:gd name="T38" fmla="*/ 200 w 231"/>
                    <a:gd name="T39" fmla="*/ 335 h 670"/>
                    <a:gd name="T40" fmla="*/ 61 w 231"/>
                    <a:gd name="T41" fmla="*/ 360 h 670"/>
                    <a:gd name="T42" fmla="*/ 55 w 231"/>
                    <a:gd name="T43" fmla="*/ 383 h 670"/>
                    <a:gd name="T44" fmla="*/ 52 w 231"/>
                    <a:gd name="T45" fmla="*/ 409 h 670"/>
                    <a:gd name="T46" fmla="*/ 50 w 231"/>
                    <a:gd name="T47" fmla="*/ 436 h 670"/>
                    <a:gd name="T48" fmla="*/ 157 w 231"/>
                    <a:gd name="T49" fmla="*/ 441 h 670"/>
                    <a:gd name="T50" fmla="*/ 191 w 231"/>
                    <a:gd name="T51" fmla="*/ 452 h 670"/>
                    <a:gd name="T52" fmla="*/ 45 w 231"/>
                    <a:gd name="T53" fmla="*/ 470 h 670"/>
                    <a:gd name="T54" fmla="*/ 42 w 231"/>
                    <a:gd name="T55" fmla="*/ 494 h 670"/>
                    <a:gd name="T56" fmla="*/ 39 w 231"/>
                    <a:gd name="T57" fmla="*/ 514 h 670"/>
                    <a:gd name="T58" fmla="*/ 38 w 231"/>
                    <a:gd name="T59" fmla="*/ 533 h 670"/>
                    <a:gd name="T60" fmla="*/ 158 w 231"/>
                    <a:gd name="T61" fmla="*/ 543 h 670"/>
                    <a:gd name="T62" fmla="*/ 184 w 231"/>
                    <a:gd name="T63" fmla="*/ 550 h 670"/>
                    <a:gd name="T64" fmla="*/ 41 w 231"/>
                    <a:gd name="T65" fmla="*/ 566 h 670"/>
                    <a:gd name="T66" fmla="*/ 33 w 231"/>
                    <a:gd name="T67" fmla="*/ 575 h 670"/>
                    <a:gd name="T68" fmla="*/ 29 w 231"/>
                    <a:gd name="T69" fmla="*/ 602 h 670"/>
                    <a:gd name="T70" fmla="*/ 26 w 231"/>
                    <a:gd name="T71" fmla="*/ 630 h 670"/>
                    <a:gd name="T72" fmla="*/ 31 w 231"/>
                    <a:gd name="T73" fmla="*/ 641 h 670"/>
                    <a:gd name="T74" fmla="*/ 167 w 231"/>
                    <a:gd name="T75" fmla="*/ 640 h 670"/>
                    <a:gd name="T76" fmla="*/ 174 w 231"/>
                    <a:gd name="T77" fmla="*/ 656 h 670"/>
                    <a:gd name="T78" fmla="*/ 146 w 231"/>
                    <a:gd name="T79" fmla="*/ 669 h 670"/>
                    <a:gd name="T80" fmla="*/ 52 w 231"/>
                    <a:gd name="T81" fmla="*/ 670 h 670"/>
                    <a:gd name="T82" fmla="*/ 2 w 231"/>
                    <a:gd name="T83" fmla="*/ 648 h 670"/>
                    <a:gd name="T84" fmla="*/ 9 w 231"/>
                    <a:gd name="T85" fmla="*/ 589 h 670"/>
                    <a:gd name="T86" fmla="*/ 16 w 231"/>
                    <a:gd name="T87" fmla="*/ 531 h 670"/>
                    <a:gd name="T88" fmla="*/ 26 w 231"/>
                    <a:gd name="T89" fmla="*/ 438 h 670"/>
                    <a:gd name="T90" fmla="*/ 39 w 231"/>
                    <a:gd name="T91" fmla="*/ 327 h 670"/>
                    <a:gd name="T92" fmla="*/ 52 w 231"/>
                    <a:gd name="T93" fmla="*/ 218 h 670"/>
                    <a:gd name="T94" fmla="*/ 62 w 231"/>
                    <a:gd name="T95" fmla="*/ 137 h 670"/>
                    <a:gd name="T96" fmla="*/ 73 w 231"/>
                    <a:gd name="T97" fmla="*/ 54 h 670"/>
                    <a:gd name="T98" fmla="*/ 229 w 231"/>
                    <a:gd name="T99" fmla="*/ 0 h 6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1"/>
                    <a:gd name="T151" fmla="*/ 0 h 670"/>
                    <a:gd name="T152" fmla="*/ 231 w 231"/>
                    <a:gd name="T153" fmla="*/ 670 h 6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1" h="670">
                      <a:moveTo>
                        <a:pt x="231" y="2"/>
                      </a:moveTo>
                      <a:lnTo>
                        <a:pt x="228" y="30"/>
                      </a:lnTo>
                      <a:lnTo>
                        <a:pt x="113" y="30"/>
                      </a:lnTo>
                      <a:lnTo>
                        <a:pt x="104" y="29"/>
                      </a:lnTo>
                      <a:lnTo>
                        <a:pt x="97" y="29"/>
                      </a:lnTo>
                      <a:lnTo>
                        <a:pt x="94" y="30"/>
                      </a:lnTo>
                      <a:lnTo>
                        <a:pt x="94" y="34"/>
                      </a:lnTo>
                      <a:lnTo>
                        <a:pt x="96" y="36"/>
                      </a:lnTo>
                      <a:lnTo>
                        <a:pt x="94" y="38"/>
                      </a:lnTo>
                      <a:lnTo>
                        <a:pt x="94" y="46"/>
                      </a:lnTo>
                      <a:lnTo>
                        <a:pt x="93" y="54"/>
                      </a:lnTo>
                      <a:lnTo>
                        <a:pt x="93" y="62"/>
                      </a:lnTo>
                      <a:lnTo>
                        <a:pt x="91" y="71"/>
                      </a:lnTo>
                      <a:lnTo>
                        <a:pt x="91" y="80"/>
                      </a:lnTo>
                      <a:lnTo>
                        <a:pt x="90" y="88"/>
                      </a:lnTo>
                      <a:lnTo>
                        <a:pt x="89" y="98"/>
                      </a:lnTo>
                      <a:lnTo>
                        <a:pt x="87" y="107"/>
                      </a:lnTo>
                      <a:lnTo>
                        <a:pt x="85" y="108"/>
                      </a:lnTo>
                      <a:lnTo>
                        <a:pt x="89" y="113"/>
                      </a:lnTo>
                      <a:lnTo>
                        <a:pt x="221" y="113"/>
                      </a:lnTo>
                      <a:lnTo>
                        <a:pt x="217" y="143"/>
                      </a:lnTo>
                      <a:lnTo>
                        <a:pt x="84" y="143"/>
                      </a:lnTo>
                      <a:lnTo>
                        <a:pt x="83" y="146"/>
                      </a:lnTo>
                      <a:lnTo>
                        <a:pt x="83" y="155"/>
                      </a:lnTo>
                      <a:lnTo>
                        <a:pt x="81" y="159"/>
                      </a:lnTo>
                      <a:lnTo>
                        <a:pt x="81" y="166"/>
                      </a:lnTo>
                      <a:lnTo>
                        <a:pt x="80" y="175"/>
                      </a:lnTo>
                      <a:lnTo>
                        <a:pt x="79" y="182"/>
                      </a:lnTo>
                      <a:lnTo>
                        <a:pt x="77" y="189"/>
                      </a:lnTo>
                      <a:lnTo>
                        <a:pt x="77" y="198"/>
                      </a:lnTo>
                      <a:lnTo>
                        <a:pt x="75" y="205"/>
                      </a:lnTo>
                      <a:lnTo>
                        <a:pt x="74" y="214"/>
                      </a:lnTo>
                      <a:lnTo>
                        <a:pt x="74" y="224"/>
                      </a:lnTo>
                      <a:lnTo>
                        <a:pt x="77" y="227"/>
                      </a:lnTo>
                      <a:lnTo>
                        <a:pt x="81" y="224"/>
                      </a:lnTo>
                      <a:lnTo>
                        <a:pt x="210" y="224"/>
                      </a:lnTo>
                      <a:lnTo>
                        <a:pt x="210" y="237"/>
                      </a:lnTo>
                      <a:lnTo>
                        <a:pt x="209" y="243"/>
                      </a:lnTo>
                      <a:lnTo>
                        <a:pt x="209" y="249"/>
                      </a:lnTo>
                      <a:lnTo>
                        <a:pt x="165" y="249"/>
                      </a:lnTo>
                      <a:lnTo>
                        <a:pt x="158" y="250"/>
                      </a:lnTo>
                      <a:lnTo>
                        <a:pt x="113" y="250"/>
                      </a:lnTo>
                      <a:lnTo>
                        <a:pt x="104" y="249"/>
                      </a:lnTo>
                      <a:lnTo>
                        <a:pt x="70" y="249"/>
                      </a:lnTo>
                      <a:lnTo>
                        <a:pt x="68" y="253"/>
                      </a:lnTo>
                      <a:lnTo>
                        <a:pt x="70" y="257"/>
                      </a:lnTo>
                      <a:lnTo>
                        <a:pt x="70" y="262"/>
                      </a:lnTo>
                      <a:lnTo>
                        <a:pt x="68" y="266"/>
                      </a:lnTo>
                      <a:lnTo>
                        <a:pt x="68" y="274"/>
                      </a:lnTo>
                      <a:lnTo>
                        <a:pt x="67" y="282"/>
                      </a:lnTo>
                      <a:lnTo>
                        <a:pt x="67" y="291"/>
                      </a:lnTo>
                      <a:lnTo>
                        <a:pt x="65" y="298"/>
                      </a:lnTo>
                      <a:lnTo>
                        <a:pt x="64" y="306"/>
                      </a:lnTo>
                      <a:lnTo>
                        <a:pt x="62" y="313"/>
                      </a:lnTo>
                      <a:lnTo>
                        <a:pt x="61" y="322"/>
                      </a:lnTo>
                      <a:lnTo>
                        <a:pt x="61" y="330"/>
                      </a:lnTo>
                      <a:lnTo>
                        <a:pt x="58" y="332"/>
                      </a:lnTo>
                      <a:lnTo>
                        <a:pt x="60" y="332"/>
                      </a:lnTo>
                      <a:lnTo>
                        <a:pt x="61" y="335"/>
                      </a:lnTo>
                      <a:lnTo>
                        <a:pt x="200" y="335"/>
                      </a:lnTo>
                      <a:lnTo>
                        <a:pt x="200" y="359"/>
                      </a:lnTo>
                      <a:lnTo>
                        <a:pt x="196" y="360"/>
                      </a:lnTo>
                      <a:lnTo>
                        <a:pt x="61" y="360"/>
                      </a:lnTo>
                      <a:lnTo>
                        <a:pt x="57" y="364"/>
                      </a:lnTo>
                      <a:lnTo>
                        <a:pt x="57" y="374"/>
                      </a:lnTo>
                      <a:lnTo>
                        <a:pt x="55" y="383"/>
                      </a:lnTo>
                      <a:lnTo>
                        <a:pt x="54" y="391"/>
                      </a:lnTo>
                      <a:lnTo>
                        <a:pt x="54" y="400"/>
                      </a:lnTo>
                      <a:lnTo>
                        <a:pt x="52" y="409"/>
                      </a:lnTo>
                      <a:lnTo>
                        <a:pt x="52" y="419"/>
                      </a:lnTo>
                      <a:lnTo>
                        <a:pt x="51" y="428"/>
                      </a:lnTo>
                      <a:lnTo>
                        <a:pt x="50" y="436"/>
                      </a:lnTo>
                      <a:lnTo>
                        <a:pt x="51" y="439"/>
                      </a:lnTo>
                      <a:lnTo>
                        <a:pt x="148" y="439"/>
                      </a:lnTo>
                      <a:lnTo>
                        <a:pt x="157" y="441"/>
                      </a:lnTo>
                      <a:lnTo>
                        <a:pt x="193" y="441"/>
                      </a:lnTo>
                      <a:lnTo>
                        <a:pt x="193" y="447"/>
                      </a:lnTo>
                      <a:lnTo>
                        <a:pt x="191" y="452"/>
                      </a:lnTo>
                      <a:lnTo>
                        <a:pt x="191" y="465"/>
                      </a:lnTo>
                      <a:lnTo>
                        <a:pt x="48" y="465"/>
                      </a:lnTo>
                      <a:lnTo>
                        <a:pt x="45" y="470"/>
                      </a:lnTo>
                      <a:lnTo>
                        <a:pt x="45" y="482"/>
                      </a:lnTo>
                      <a:lnTo>
                        <a:pt x="44" y="488"/>
                      </a:lnTo>
                      <a:lnTo>
                        <a:pt x="42" y="494"/>
                      </a:lnTo>
                      <a:lnTo>
                        <a:pt x="42" y="501"/>
                      </a:lnTo>
                      <a:lnTo>
                        <a:pt x="41" y="507"/>
                      </a:lnTo>
                      <a:lnTo>
                        <a:pt x="39" y="514"/>
                      </a:lnTo>
                      <a:lnTo>
                        <a:pt x="39" y="520"/>
                      </a:lnTo>
                      <a:lnTo>
                        <a:pt x="38" y="527"/>
                      </a:lnTo>
                      <a:lnTo>
                        <a:pt x="38" y="533"/>
                      </a:lnTo>
                      <a:lnTo>
                        <a:pt x="36" y="539"/>
                      </a:lnTo>
                      <a:lnTo>
                        <a:pt x="42" y="543"/>
                      </a:lnTo>
                      <a:lnTo>
                        <a:pt x="158" y="543"/>
                      </a:lnTo>
                      <a:lnTo>
                        <a:pt x="167" y="545"/>
                      </a:lnTo>
                      <a:lnTo>
                        <a:pt x="184" y="545"/>
                      </a:lnTo>
                      <a:lnTo>
                        <a:pt x="184" y="550"/>
                      </a:lnTo>
                      <a:lnTo>
                        <a:pt x="183" y="555"/>
                      </a:lnTo>
                      <a:lnTo>
                        <a:pt x="183" y="566"/>
                      </a:lnTo>
                      <a:lnTo>
                        <a:pt x="41" y="566"/>
                      </a:lnTo>
                      <a:lnTo>
                        <a:pt x="38" y="563"/>
                      </a:lnTo>
                      <a:lnTo>
                        <a:pt x="33" y="566"/>
                      </a:lnTo>
                      <a:lnTo>
                        <a:pt x="33" y="575"/>
                      </a:lnTo>
                      <a:lnTo>
                        <a:pt x="32" y="585"/>
                      </a:lnTo>
                      <a:lnTo>
                        <a:pt x="31" y="594"/>
                      </a:lnTo>
                      <a:lnTo>
                        <a:pt x="29" y="602"/>
                      </a:lnTo>
                      <a:lnTo>
                        <a:pt x="29" y="613"/>
                      </a:lnTo>
                      <a:lnTo>
                        <a:pt x="28" y="621"/>
                      </a:lnTo>
                      <a:lnTo>
                        <a:pt x="26" y="630"/>
                      </a:lnTo>
                      <a:lnTo>
                        <a:pt x="26" y="640"/>
                      </a:lnTo>
                      <a:lnTo>
                        <a:pt x="28" y="641"/>
                      </a:lnTo>
                      <a:lnTo>
                        <a:pt x="31" y="641"/>
                      </a:lnTo>
                      <a:lnTo>
                        <a:pt x="33" y="638"/>
                      </a:lnTo>
                      <a:lnTo>
                        <a:pt x="158" y="638"/>
                      </a:lnTo>
                      <a:lnTo>
                        <a:pt x="167" y="640"/>
                      </a:lnTo>
                      <a:lnTo>
                        <a:pt x="175" y="640"/>
                      </a:lnTo>
                      <a:lnTo>
                        <a:pt x="175" y="647"/>
                      </a:lnTo>
                      <a:lnTo>
                        <a:pt x="174" y="656"/>
                      </a:lnTo>
                      <a:lnTo>
                        <a:pt x="174" y="670"/>
                      </a:lnTo>
                      <a:lnTo>
                        <a:pt x="152" y="670"/>
                      </a:lnTo>
                      <a:lnTo>
                        <a:pt x="146" y="669"/>
                      </a:lnTo>
                      <a:lnTo>
                        <a:pt x="109" y="669"/>
                      </a:lnTo>
                      <a:lnTo>
                        <a:pt x="103" y="670"/>
                      </a:lnTo>
                      <a:lnTo>
                        <a:pt x="52" y="670"/>
                      </a:lnTo>
                      <a:lnTo>
                        <a:pt x="46" y="669"/>
                      </a:lnTo>
                      <a:lnTo>
                        <a:pt x="0" y="669"/>
                      </a:lnTo>
                      <a:lnTo>
                        <a:pt x="2" y="648"/>
                      </a:lnTo>
                      <a:lnTo>
                        <a:pt x="4" y="628"/>
                      </a:lnTo>
                      <a:lnTo>
                        <a:pt x="6" y="609"/>
                      </a:lnTo>
                      <a:lnTo>
                        <a:pt x="9" y="589"/>
                      </a:lnTo>
                      <a:lnTo>
                        <a:pt x="10" y="570"/>
                      </a:lnTo>
                      <a:lnTo>
                        <a:pt x="13" y="550"/>
                      </a:lnTo>
                      <a:lnTo>
                        <a:pt x="16" y="531"/>
                      </a:lnTo>
                      <a:lnTo>
                        <a:pt x="19" y="511"/>
                      </a:lnTo>
                      <a:lnTo>
                        <a:pt x="22" y="475"/>
                      </a:lnTo>
                      <a:lnTo>
                        <a:pt x="26" y="438"/>
                      </a:lnTo>
                      <a:lnTo>
                        <a:pt x="31" y="402"/>
                      </a:lnTo>
                      <a:lnTo>
                        <a:pt x="35" y="364"/>
                      </a:lnTo>
                      <a:lnTo>
                        <a:pt x="39" y="327"/>
                      </a:lnTo>
                      <a:lnTo>
                        <a:pt x="45" y="291"/>
                      </a:lnTo>
                      <a:lnTo>
                        <a:pt x="48" y="254"/>
                      </a:lnTo>
                      <a:lnTo>
                        <a:pt x="52" y="218"/>
                      </a:lnTo>
                      <a:lnTo>
                        <a:pt x="55" y="192"/>
                      </a:lnTo>
                      <a:lnTo>
                        <a:pt x="60" y="165"/>
                      </a:lnTo>
                      <a:lnTo>
                        <a:pt x="62" y="137"/>
                      </a:lnTo>
                      <a:lnTo>
                        <a:pt x="65" y="108"/>
                      </a:lnTo>
                      <a:lnTo>
                        <a:pt x="70" y="83"/>
                      </a:lnTo>
                      <a:lnTo>
                        <a:pt x="73" y="54"/>
                      </a:lnTo>
                      <a:lnTo>
                        <a:pt x="75" y="28"/>
                      </a:lnTo>
                      <a:lnTo>
                        <a:pt x="79" y="0"/>
                      </a:lnTo>
                      <a:lnTo>
                        <a:pt x="229" y="0"/>
                      </a:lnTo>
                      <a:lnTo>
                        <a:pt x="231"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0" name="Freeform 285"/>
                <p:cNvSpPr>
                  <a:spLocks/>
                </p:cNvSpPr>
                <p:nvPr/>
              </p:nvSpPr>
              <p:spPr bwMode="auto">
                <a:xfrm>
                  <a:off x="4949" y="1868"/>
                  <a:ext cx="105" cy="22"/>
                </a:xfrm>
                <a:custGeom>
                  <a:avLst/>
                  <a:gdLst>
                    <a:gd name="T0" fmla="*/ 103 w 105"/>
                    <a:gd name="T1" fmla="*/ 20 h 22"/>
                    <a:gd name="T2" fmla="*/ 91 w 105"/>
                    <a:gd name="T3" fmla="*/ 22 h 22"/>
                    <a:gd name="T4" fmla="*/ 0 w 105"/>
                    <a:gd name="T5" fmla="*/ 20 h 22"/>
                    <a:gd name="T6" fmla="*/ 0 w 105"/>
                    <a:gd name="T7" fmla="*/ 5 h 22"/>
                    <a:gd name="T8" fmla="*/ 2 w 105"/>
                    <a:gd name="T9" fmla="*/ 0 h 22"/>
                    <a:gd name="T10" fmla="*/ 105 w 105"/>
                    <a:gd name="T11" fmla="*/ 0 h 22"/>
                    <a:gd name="T12" fmla="*/ 103 w 105"/>
                    <a:gd name="T13" fmla="*/ 20 h 22"/>
                    <a:gd name="T14" fmla="*/ 0 60000 65536"/>
                    <a:gd name="T15" fmla="*/ 0 60000 65536"/>
                    <a:gd name="T16" fmla="*/ 0 60000 65536"/>
                    <a:gd name="T17" fmla="*/ 0 60000 65536"/>
                    <a:gd name="T18" fmla="*/ 0 60000 65536"/>
                    <a:gd name="T19" fmla="*/ 0 60000 65536"/>
                    <a:gd name="T20" fmla="*/ 0 60000 65536"/>
                    <a:gd name="T21" fmla="*/ 0 w 105"/>
                    <a:gd name="T22" fmla="*/ 0 h 22"/>
                    <a:gd name="T23" fmla="*/ 105 w 105"/>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22">
                      <a:moveTo>
                        <a:pt x="103" y="20"/>
                      </a:moveTo>
                      <a:lnTo>
                        <a:pt x="91" y="22"/>
                      </a:lnTo>
                      <a:lnTo>
                        <a:pt x="0" y="20"/>
                      </a:lnTo>
                      <a:lnTo>
                        <a:pt x="0" y="5"/>
                      </a:lnTo>
                      <a:lnTo>
                        <a:pt x="2" y="0"/>
                      </a:lnTo>
                      <a:lnTo>
                        <a:pt x="105" y="0"/>
                      </a:lnTo>
                      <a:lnTo>
                        <a:pt x="103" y="2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1" name="Freeform 286"/>
                <p:cNvSpPr>
                  <a:spLocks/>
                </p:cNvSpPr>
                <p:nvPr/>
              </p:nvSpPr>
              <p:spPr bwMode="auto">
                <a:xfrm>
                  <a:off x="5542" y="1870"/>
                  <a:ext cx="98" cy="20"/>
                </a:xfrm>
                <a:custGeom>
                  <a:avLst/>
                  <a:gdLst>
                    <a:gd name="T0" fmla="*/ 98 w 98"/>
                    <a:gd name="T1" fmla="*/ 1 h 20"/>
                    <a:gd name="T2" fmla="*/ 98 w 98"/>
                    <a:gd name="T3" fmla="*/ 20 h 20"/>
                    <a:gd name="T4" fmla="*/ 0 w 98"/>
                    <a:gd name="T5" fmla="*/ 20 h 20"/>
                    <a:gd name="T6" fmla="*/ 0 w 98"/>
                    <a:gd name="T7" fmla="*/ 1 h 20"/>
                    <a:gd name="T8" fmla="*/ 11 w 98"/>
                    <a:gd name="T9" fmla="*/ 1 h 20"/>
                    <a:gd name="T10" fmla="*/ 17 w 98"/>
                    <a:gd name="T11" fmla="*/ 0 h 20"/>
                    <a:gd name="T12" fmla="*/ 42 w 98"/>
                    <a:gd name="T13" fmla="*/ 0 h 20"/>
                    <a:gd name="T14" fmla="*/ 49 w 98"/>
                    <a:gd name="T15" fmla="*/ 1 h 20"/>
                    <a:gd name="T16" fmla="*/ 98 w 98"/>
                    <a:gd name="T17" fmla="*/ 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0"/>
                    <a:gd name="T29" fmla="*/ 98 w 9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0">
                      <a:moveTo>
                        <a:pt x="98" y="1"/>
                      </a:moveTo>
                      <a:lnTo>
                        <a:pt x="98" y="20"/>
                      </a:lnTo>
                      <a:lnTo>
                        <a:pt x="0" y="20"/>
                      </a:lnTo>
                      <a:lnTo>
                        <a:pt x="0" y="1"/>
                      </a:lnTo>
                      <a:lnTo>
                        <a:pt x="11" y="1"/>
                      </a:lnTo>
                      <a:lnTo>
                        <a:pt x="17" y="0"/>
                      </a:lnTo>
                      <a:lnTo>
                        <a:pt x="42" y="0"/>
                      </a:lnTo>
                      <a:lnTo>
                        <a:pt x="49" y="1"/>
                      </a:lnTo>
                      <a:lnTo>
                        <a:pt x="98"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2" name="Freeform 287"/>
                <p:cNvSpPr>
                  <a:spLocks/>
                </p:cNvSpPr>
                <p:nvPr/>
              </p:nvSpPr>
              <p:spPr bwMode="auto">
                <a:xfrm>
                  <a:off x="5690" y="1871"/>
                  <a:ext cx="217" cy="670"/>
                </a:xfrm>
                <a:custGeom>
                  <a:avLst/>
                  <a:gdLst>
                    <a:gd name="T0" fmla="*/ 153 w 217"/>
                    <a:gd name="T1" fmla="*/ 41 h 670"/>
                    <a:gd name="T2" fmla="*/ 162 w 217"/>
                    <a:gd name="T3" fmla="*/ 120 h 670"/>
                    <a:gd name="T4" fmla="*/ 169 w 217"/>
                    <a:gd name="T5" fmla="*/ 199 h 670"/>
                    <a:gd name="T6" fmla="*/ 178 w 217"/>
                    <a:gd name="T7" fmla="*/ 279 h 670"/>
                    <a:gd name="T8" fmla="*/ 185 w 217"/>
                    <a:gd name="T9" fmla="*/ 358 h 670"/>
                    <a:gd name="T10" fmla="*/ 193 w 217"/>
                    <a:gd name="T11" fmla="*/ 438 h 670"/>
                    <a:gd name="T12" fmla="*/ 201 w 217"/>
                    <a:gd name="T13" fmla="*/ 517 h 670"/>
                    <a:gd name="T14" fmla="*/ 210 w 217"/>
                    <a:gd name="T15" fmla="*/ 596 h 670"/>
                    <a:gd name="T16" fmla="*/ 214 w 217"/>
                    <a:gd name="T17" fmla="*/ 644 h 670"/>
                    <a:gd name="T18" fmla="*/ 215 w 217"/>
                    <a:gd name="T19" fmla="*/ 662 h 670"/>
                    <a:gd name="T20" fmla="*/ 44 w 217"/>
                    <a:gd name="T21" fmla="*/ 670 h 670"/>
                    <a:gd name="T22" fmla="*/ 100 w 217"/>
                    <a:gd name="T23" fmla="*/ 641 h 670"/>
                    <a:gd name="T24" fmla="*/ 182 w 217"/>
                    <a:gd name="T25" fmla="*/ 643 h 670"/>
                    <a:gd name="T26" fmla="*/ 192 w 217"/>
                    <a:gd name="T27" fmla="*/ 641 h 670"/>
                    <a:gd name="T28" fmla="*/ 193 w 217"/>
                    <a:gd name="T29" fmla="*/ 638 h 670"/>
                    <a:gd name="T30" fmla="*/ 192 w 217"/>
                    <a:gd name="T31" fmla="*/ 634 h 670"/>
                    <a:gd name="T32" fmla="*/ 191 w 217"/>
                    <a:gd name="T33" fmla="*/ 627 h 670"/>
                    <a:gd name="T34" fmla="*/ 188 w 217"/>
                    <a:gd name="T35" fmla="*/ 599 h 670"/>
                    <a:gd name="T36" fmla="*/ 185 w 217"/>
                    <a:gd name="T37" fmla="*/ 569 h 670"/>
                    <a:gd name="T38" fmla="*/ 179 w 217"/>
                    <a:gd name="T39" fmla="*/ 567 h 670"/>
                    <a:gd name="T40" fmla="*/ 73 w 217"/>
                    <a:gd name="T41" fmla="*/ 569 h 670"/>
                    <a:gd name="T42" fmla="*/ 39 w 217"/>
                    <a:gd name="T43" fmla="*/ 567 h 670"/>
                    <a:gd name="T44" fmla="*/ 37 w 217"/>
                    <a:gd name="T45" fmla="*/ 549 h 670"/>
                    <a:gd name="T46" fmla="*/ 162 w 217"/>
                    <a:gd name="T47" fmla="*/ 550 h 670"/>
                    <a:gd name="T48" fmla="*/ 182 w 217"/>
                    <a:gd name="T49" fmla="*/ 546 h 670"/>
                    <a:gd name="T50" fmla="*/ 181 w 217"/>
                    <a:gd name="T51" fmla="*/ 524 h 670"/>
                    <a:gd name="T52" fmla="*/ 179 w 217"/>
                    <a:gd name="T53" fmla="*/ 510 h 670"/>
                    <a:gd name="T54" fmla="*/ 176 w 217"/>
                    <a:gd name="T55" fmla="*/ 494 h 670"/>
                    <a:gd name="T56" fmla="*/ 175 w 217"/>
                    <a:gd name="T57" fmla="*/ 478 h 670"/>
                    <a:gd name="T58" fmla="*/ 170 w 217"/>
                    <a:gd name="T59" fmla="*/ 468 h 670"/>
                    <a:gd name="T60" fmla="*/ 68 w 217"/>
                    <a:gd name="T61" fmla="*/ 467 h 670"/>
                    <a:gd name="T62" fmla="*/ 33 w 217"/>
                    <a:gd name="T63" fmla="*/ 461 h 670"/>
                    <a:gd name="T64" fmla="*/ 31 w 217"/>
                    <a:gd name="T65" fmla="*/ 440 h 670"/>
                    <a:gd name="T66" fmla="*/ 168 w 217"/>
                    <a:gd name="T67" fmla="*/ 444 h 670"/>
                    <a:gd name="T68" fmla="*/ 172 w 217"/>
                    <a:gd name="T69" fmla="*/ 440 h 670"/>
                    <a:gd name="T70" fmla="*/ 170 w 217"/>
                    <a:gd name="T71" fmla="*/ 420 h 670"/>
                    <a:gd name="T72" fmla="*/ 168 w 217"/>
                    <a:gd name="T73" fmla="*/ 383 h 670"/>
                    <a:gd name="T74" fmla="*/ 163 w 217"/>
                    <a:gd name="T75" fmla="*/ 360 h 670"/>
                    <a:gd name="T76" fmla="*/ 130 w 217"/>
                    <a:gd name="T77" fmla="*/ 356 h 670"/>
                    <a:gd name="T78" fmla="*/ 70 w 217"/>
                    <a:gd name="T79" fmla="*/ 357 h 670"/>
                    <a:gd name="T80" fmla="*/ 26 w 217"/>
                    <a:gd name="T81" fmla="*/ 356 h 670"/>
                    <a:gd name="T82" fmla="*/ 24 w 217"/>
                    <a:gd name="T83" fmla="*/ 338 h 670"/>
                    <a:gd name="T84" fmla="*/ 162 w 217"/>
                    <a:gd name="T85" fmla="*/ 332 h 670"/>
                    <a:gd name="T86" fmla="*/ 163 w 217"/>
                    <a:gd name="T87" fmla="*/ 327 h 670"/>
                    <a:gd name="T88" fmla="*/ 159 w 217"/>
                    <a:gd name="T89" fmla="*/ 305 h 670"/>
                    <a:gd name="T90" fmla="*/ 156 w 217"/>
                    <a:gd name="T91" fmla="*/ 264 h 670"/>
                    <a:gd name="T92" fmla="*/ 153 w 217"/>
                    <a:gd name="T93" fmla="*/ 241 h 670"/>
                    <a:gd name="T94" fmla="*/ 147 w 217"/>
                    <a:gd name="T95" fmla="*/ 242 h 670"/>
                    <a:gd name="T96" fmla="*/ 15 w 217"/>
                    <a:gd name="T97" fmla="*/ 220 h 670"/>
                    <a:gd name="T98" fmla="*/ 75 w 217"/>
                    <a:gd name="T99" fmla="*/ 221 h 670"/>
                    <a:gd name="T100" fmla="*/ 153 w 217"/>
                    <a:gd name="T101" fmla="*/ 220 h 670"/>
                    <a:gd name="T102" fmla="*/ 152 w 217"/>
                    <a:gd name="T103" fmla="*/ 214 h 670"/>
                    <a:gd name="T104" fmla="*/ 149 w 217"/>
                    <a:gd name="T105" fmla="*/ 179 h 670"/>
                    <a:gd name="T106" fmla="*/ 144 w 217"/>
                    <a:gd name="T107" fmla="*/ 144 h 670"/>
                    <a:gd name="T108" fmla="*/ 8 w 217"/>
                    <a:gd name="T109" fmla="*/ 142 h 670"/>
                    <a:gd name="T110" fmla="*/ 136 w 217"/>
                    <a:gd name="T111" fmla="*/ 114 h 670"/>
                    <a:gd name="T112" fmla="*/ 140 w 217"/>
                    <a:gd name="T113" fmla="*/ 90 h 670"/>
                    <a:gd name="T114" fmla="*/ 137 w 217"/>
                    <a:gd name="T115" fmla="*/ 52 h 670"/>
                    <a:gd name="T116" fmla="*/ 133 w 217"/>
                    <a:gd name="T117" fmla="*/ 32 h 670"/>
                    <a:gd name="T118" fmla="*/ 0 w 217"/>
                    <a:gd name="T119" fmla="*/ 0 h 6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7"/>
                    <a:gd name="T181" fmla="*/ 0 h 670"/>
                    <a:gd name="T182" fmla="*/ 217 w 217"/>
                    <a:gd name="T183" fmla="*/ 670 h 6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7" h="670">
                      <a:moveTo>
                        <a:pt x="149" y="0"/>
                      </a:moveTo>
                      <a:lnTo>
                        <a:pt x="153" y="41"/>
                      </a:lnTo>
                      <a:lnTo>
                        <a:pt x="157" y="80"/>
                      </a:lnTo>
                      <a:lnTo>
                        <a:pt x="162" y="120"/>
                      </a:lnTo>
                      <a:lnTo>
                        <a:pt x="166" y="160"/>
                      </a:lnTo>
                      <a:lnTo>
                        <a:pt x="169" y="199"/>
                      </a:lnTo>
                      <a:lnTo>
                        <a:pt x="173" y="240"/>
                      </a:lnTo>
                      <a:lnTo>
                        <a:pt x="178" y="279"/>
                      </a:lnTo>
                      <a:lnTo>
                        <a:pt x="181" y="319"/>
                      </a:lnTo>
                      <a:lnTo>
                        <a:pt x="185" y="358"/>
                      </a:lnTo>
                      <a:lnTo>
                        <a:pt x="189" y="399"/>
                      </a:lnTo>
                      <a:lnTo>
                        <a:pt x="193" y="438"/>
                      </a:lnTo>
                      <a:lnTo>
                        <a:pt x="196" y="477"/>
                      </a:lnTo>
                      <a:lnTo>
                        <a:pt x="201" y="517"/>
                      </a:lnTo>
                      <a:lnTo>
                        <a:pt x="205" y="556"/>
                      </a:lnTo>
                      <a:lnTo>
                        <a:pt x="210" y="596"/>
                      </a:lnTo>
                      <a:lnTo>
                        <a:pt x="212" y="635"/>
                      </a:lnTo>
                      <a:lnTo>
                        <a:pt x="214" y="644"/>
                      </a:lnTo>
                      <a:lnTo>
                        <a:pt x="215" y="653"/>
                      </a:lnTo>
                      <a:lnTo>
                        <a:pt x="215" y="662"/>
                      </a:lnTo>
                      <a:lnTo>
                        <a:pt x="217" y="670"/>
                      </a:lnTo>
                      <a:lnTo>
                        <a:pt x="44" y="670"/>
                      </a:lnTo>
                      <a:lnTo>
                        <a:pt x="43" y="641"/>
                      </a:lnTo>
                      <a:lnTo>
                        <a:pt x="100" y="641"/>
                      </a:lnTo>
                      <a:lnTo>
                        <a:pt x="110" y="643"/>
                      </a:lnTo>
                      <a:lnTo>
                        <a:pt x="182" y="643"/>
                      </a:lnTo>
                      <a:lnTo>
                        <a:pt x="191" y="644"/>
                      </a:lnTo>
                      <a:lnTo>
                        <a:pt x="192" y="641"/>
                      </a:lnTo>
                      <a:lnTo>
                        <a:pt x="193" y="640"/>
                      </a:lnTo>
                      <a:lnTo>
                        <a:pt x="193" y="638"/>
                      </a:lnTo>
                      <a:lnTo>
                        <a:pt x="192" y="635"/>
                      </a:lnTo>
                      <a:lnTo>
                        <a:pt x="192" y="634"/>
                      </a:lnTo>
                      <a:lnTo>
                        <a:pt x="191" y="631"/>
                      </a:lnTo>
                      <a:lnTo>
                        <a:pt x="191" y="627"/>
                      </a:lnTo>
                      <a:lnTo>
                        <a:pt x="189" y="614"/>
                      </a:lnTo>
                      <a:lnTo>
                        <a:pt x="188" y="599"/>
                      </a:lnTo>
                      <a:lnTo>
                        <a:pt x="186" y="584"/>
                      </a:lnTo>
                      <a:lnTo>
                        <a:pt x="185" y="569"/>
                      </a:lnTo>
                      <a:lnTo>
                        <a:pt x="183" y="567"/>
                      </a:lnTo>
                      <a:lnTo>
                        <a:pt x="179" y="567"/>
                      </a:lnTo>
                      <a:lnTo>
                        <a:pt x="179" y="569"/>
                      </a:lnTo>
                      <a:lnTo>
                        <a:pt x="73" y="569"/>
                      </a:lnTo>
                      <a:lnTo>
                        <a:pt x="64" y="567"/>
                      </a:lnTo>
                      <a:lnTo>
                        <a:pt x="39" y="567"/>
                      </a:lnTo>
                      <a:lnTo>
                        <a:pt x="39" y="552"/>
                      </a:lnTo>
                      <a:lnTo>
                        <a:pt x="37" y="549"/>
                      </a:lnTo>
                      <a:lnTo>
                        <a:pt x="152" y="549"/>
                      </a:lnTo>
                      <a:lnTo>
                        <a:pt x="162" y="550"/>
                      </a:lnTo>
                      <a:lnTo>
                        <a:pt x="179" y="550"/>
                      </a:lnTo>
                      <a:lnTo>
                        <a:pt x="182" y="546"/>
                      </a:lnTo>
                      <a:lnTo>
                        <a:pt x="182" y="532"/>
                      </a:lnTo>
                      <a:lnTo>
                        <a:pt x="181" y="524"/>
                      </a:lnTo>
                      <a:lnTo>
                        <a:pt x="179" y="517"/>
                      </a:lnTo>
                      <a:lnTo>
                        <a:pt x="179" y="510"/>
                      </a:lnTo>
                      <a:lnTo>
                        <a:pt x="178" y="501"/>
                      </a:lnTo>
                      <a:lnTo>
                        <a:pt x="176" y="494"/>
                      </a:lnTo>
                      <a:lnTo>
                        <a:pt x="176" y="487"/>
                      </a:lnTo>
                      <a:lnTo>
                        <a:pt x="175" y="478"/>
                      </a:lnTo>
                      <a:lnTo>
                        <a:pt x="175" y="471"/>
                      </a:lnTo>
                      <a:lnTo>
                        <a:pt x="170" y="468"/>
                      </a:lnTo>
                      <a:lnTo>
                        <a:pt x="75" y="468"/>
                      </a:lnTo>
                      <a:lnTo>
                        <a:pt x="68" y="467"/>
                      </a:lnTo>
                      <a:lnTo>
                        <a:pt x="33" y="467"/>
                      </a:lnTo>
                      <a:lnTo>
                        <a:pt x="33" y="461"/>
                      </a:lnTo>
                      <a:lnTo>
                        <a:pt x="31" y="454"/>
                      </a:lnTo>
                      <a:lnTo>
                        <a:pt x="31" y="440"/>
                      </a:lnTo>
                      <a:lnTo>
                        <a:pt x="166" y="440"/>
                      </a:lnTo>
                      <a:lnTo>
                        <a:pt x="168" y="444"/>
                      </a:lnTo>
                      <a:lnTo>
                        <a:pt x="170" y="442"/>
                      </a:lnTo>
                      <a:lnTo>
                        <a:pt x="172" y="440"/>
                      </a:lnTo>
                      <a:lnTo>
                        <a:pt x="172" y="439"/>
                      </a:lnTo>
                      <a:lnTo>
                        <a:pt x="170" y="420"/>
                      </a:lnTo>
                      <a:lnTo>
                        <a:pt x="169" y="401"/>
                      </a:lnTo>
                      <a:lnTo>
                        <a:pt x="168" y="383"/>
                      </a:lnTo>
                      <a:lnTo>
                        <a:pt x="166" y="362"/>
                      </a:lnTo>
                      <a:lnTo>
                        <a:pt x="163" y="360"/>
                      </a:lnTo>
                      <a:lnTo>
                        <a:pt x="163" y="356"/>
                      </a:lnTo>
                      <a:lnTo>
                        <a:pt x="130" y="356"/>
                      </a:lnTo>
                      <a:lnTo>
                        <a:pt x="121" y="357"/>
                      </a:lnTo>
                      <a:lnTo>
                        <a:pt x="70" y="357"/>
                      </a:lnTo>
                      <a:lnTo>
                        <a:pt x="60" y="356"/>
                      </a:lnTo>
                      <a:lnTo>
                        <a:pt x="26" y="356"/>
                      </a:lnTo>
                      <a:lnTo>
                        <a:pt x="24" y="351"/>
                      </a:lnTo>
                      <a:lnTo>
                        <a:pt x="24" y="338"/>
                      </a:lnTo>
                      <a:lnTo>
                        <a:pt x="23" y="332"/>
                      </a:lnTo>
                      <a:lnTo>
                        <a:pt x="162" y="332"/>
                      </a:lnTo>
                      <a:lnTo>
                        <a:pt x="163" y="331"/>
                      </a:lnTo>
                      <a:lnTo>
                        <a:pt x="163" y="327"/>
                      </a:lnTo>
                      <a:lnTo>
                        <a:pt x="160" y="325"/>
                      </a:lnTo>
                      <a:lnTo>
                        <a:pt x="159" y="305"/>
                      </a:lnTo>
                      <a:lnTo>
                        <a:pt x="157" y="285"/>
                      </a:lnTo>
                      <a:lnTo>
                        <a:pt x="156" y="264"/>
                      </a:lnTo>
                      <a:lnTo>
                        <a:pt x="154" y="242"/>
                      </a:lnTo>
                      <a:lnTo>
                        <a:pt x="153" y="241"/>
                      </a:lnTo>
                      <a:lnTo>
                        <a:pt x="149" y="241"/>
                      </a:lnTo>
                      <a:lnTo>
                        <a:pt x="147" y="242"/>
                      </a:lnTo>
                      <a:lnTo>
                        <a:pt x="17" y="242"/>
                      </a:lnTo>
                      <a:lnTo>
                        <a:pt x="15" y="220"/>
                      </a:lnTo>
                      <a:lnTo>
                        <a:pt x="68" y="220"/>
                      </a:lnTo>
                      <a:lnTo>
                        <a:pt x="75" y="221"/>
                      </a:lnTo>
                      <a:lnTo>
                        <a:pt x="150" y="221"/>
                      </a:lnTo>
                      <a:lnTo>
                        <a:pt x="153" y="220"/>
                      </a:lnTo>
                      <a:lnTo>
                        <a:pt x="153" y="217"/>
                      </a:lnTo>
                      <a:lnTo>
                        <a:pt x="152" y="214"/>
                      </a:lnTo>
                      <a:lnTo>
                        <a:pt x="150" y="197"/>
                      </a:lnTo>
                      <a:lnTo>
                        <a:pt x="149" y="179"/>
                      </a:lnTo>
                      <a:lnTo>
                        <a:pt x="147" y="162"/>
                      </a:lnTo>
                      <a:lnTo>
                        <a:pt x="144" y="144"/>
                      </a:lnTo>
                      <a:lnTo>
                        <a:pt x="141" y="142"/>
                      </a:lnTo>
                      <a:lnTo>
                        <a:pt x="8" y="142"/>
                      </a:lnTo>
                      <a:lnTo>
                        <a:pt x="8" y="114"/>
                      </a:lnTo>
                      <a:lnTo>
                        <a:pt x="136" y="114"/>
                      </a:lnTo>
                      <a:lnTo>
                        <a:pt x="141" y="110"/>
                      </a:lnTo>
                      <a:lnTo>
                        <a:pt x="140" y="90"/>
                      </a:lnTo>
                      <a:lnTo>
                        <a:pt x="139" y="71"/>
                      </a:lnTo>
                      <a:lnTo>
                        <a:pt x="137" y="52"/>
                      </a:lnTo>
                      <a:lnTo>
                        <a:pt x="134" y="33"/>
                      </a:lnTo>
                      <a:lnTo>
                        <a:pt x="133" y="32"/>
                      </a:lnTo>
                      <a:lnTo>
                        <a:pt x="1" y="32"/>
                      </a:lnTo>
                      <a:lnTo>
                        <a:pt x="0" y="0"/>
                      </a:lnTo>
                      <a:lnTo>
                        <a:pt x="14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3" name="Freeform 288"/>
                <p:cNvSpPr>
                  <a:spLocks/>
                </p:cNvSpPr>
                <p:nvPr/>
              </p:nvSpPr>
              <p:spPr bwMode="auto">
                <a:xfrm>
                  <a:off x="4945" y="1896"/>
                  <a:ext cx="106" cy="41"/>
                </a:xfrm>
                <a:custGeom>
                  <a:avLst/>
                  <a:gdLst>
                    <a:gd name="T0" fmla="*/ 106 w 106"/>
                    <a:gd name="T1" fmla="*/ 0 h 41"/>
                    <a:gd name="T2" fmla="*/ 106 w 106"/>
                    <a:gd name="T3" fmla="*/ 10 h 41"/>
                    <a:gd name="T4" fmla="*/ 104 w 106"/>
                    <a:gd name="T5" fmla="*/ 20 h 41"/>
                    <a:gd name="T6" fmla="*/ 103 w 106"/>
                    <a:gd name="T7" fmla="*/ 30 h 41"/>
                    <a:gd name="T8" fmla="*/ 103 w 106"/>
                    <a:gd name="T9" fmla="*/ 41 h 41"/>
                    <a:gd name="T10" fmla="*/ 29 w 106"/>
                    <a:gd name="T11" fmla="*/ 41 h 41"/>
                    <a:gd name="T12" fmla="*/ 22 w 106"/>
                    <a:gd name="T13" fmla="*/ 40 h 41"/>
                    <a:gd name="T14" fmla="*/ 0 w 106"/>
                    <a:gd name="T15" fmla="*/ 40 h 41"/>
                    <a:gd name="T16" fmla="*/ 0 w 106"/>
                    <a:gd name="T17" fmla="*/ 30 h 41"/>
                    <a:gd name="T18" fmla="*/ 2 w 106"/>
                    <a:gd name="T19" fmla="*/ 20 h 41"/>
                    <a:gd name="T20" fmla="*/ 3 w 106"/>
                    <a:gd name="T21" fmla="*/ 10 h 41"/>
                    <a:gd name="T22" fmla="*/ 4 w 106"/>
                    <a:gd name="T23" fmla="*/ 0 h 41"/>
                    <a:gd name="T24" fmla="*/ 106 w 106"/>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41"/>
                    <a:gd name="T41" fmla="*/ 106 w 106"/>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41">
                      <a:moveTo>
                        <a:pt x="106" y="0"/>
                      </a:moveTo>
                      <a:lnTo>
                        <a:pt x="106" y="10"/>
                      </a:lnTo>
                      <a:lnTo>
                        <a:pt x="104" y="20"/>
                      </a:lnTo>
                      <a:lnTo>
                        <a:pt x="103" y="30"/>
                      </a:lnTo>
                      <a:lnTo>
                        <a:pt x="103" y="41"/>
                      </a:lnTo>
                      <a:lnTo>
                        <a:pt x="29" y="41"/>
                      </a:lnTo>
                      <a:lnTo>
                        <a:pt x="22" y="40"/>
                      </a:lnTo>
                      <a:lnTo>
                        <a:pt x="0" y="40"/>
                      </a:lnTo>
                      <a:lnTo>
                        <a:pt x="0" y="30"/>
                      </a:lnTo>
                      <a:lnTo>
                        <a:pt x="2" y="20"/>
                      </a:lnTo>
                      <a:lnTo>
                        <a:pt x="3" y="10"/>
                      </a:lnTo>
                      <a:lnTo>
                        <a:pt x="4" y="0"/>
                      </a:lnTo>
                      <a:lnTo>
                        <a:pt x="10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4" name="Freeform 289"/>
                <p:cNvSpPr>
                  <a:spLocks/>
                </p:cNvSpPr>
                <p:nvPr/>
              </p:nvSpPr>
              <p:spPr bwMode="auto">
                <a:xfrm>
                  <a:off x="5542" y="1896"/>
                  <a:ext cx="102" cy="43"/>
                </a:xfrm>
                <a:custGeom>
                  <a:avLst/>
                  <a:gdLst>
                    <a:gd name="T0" fmla="*/ 100 w 102"/>
                    <a:gd name="T1" fmla="*/ 1 h 43"/>
                    <a:gd name="T2" fmla="*/ 101 w 102"/>
                    <a:gd name="T3" fmla="*/ 10 h 43"/>
                    <a:gd name="T4" fmla="*/ 102 w 102"/>
                    <a:gd name="T5" fmla="*/ 21 h 43"/>
                    <a:gd name="T6" fmla="*/ 102 w 102"/>
                    <a:gd name="T7" fmla="*/ 43 h 43"/>
                    <a:gd name="T8" fmla="*/ 3 w 102"/>
                    <a:gd name="T9" fmla="*/ 43 h 43"/>
                    <a:gd name="T10" fmla="*/ 0 w 102"/>
                    <a:gd name="T11" fmla="*/ 1 h 43"/>
                    <a:gd name="T12" fmla="*/ 6 w 102"/>
                    <a:gd name="T13" fmla="*/ 1 h 43"/>
                    <a:gd name="T14" fmla="*/ 11 w 102"/>
                    <a:gd name="T15" fmla="*/ 0 h 43"/>
                    <a:gd name="T16" fmla="*/ 36 w 102"/>
                    <a:gd name="T17" fmla="*/ 0 h 43"/>
                    <a:gd name="T18" fmla="*/ 43 w 102"/>
                    <a:gd name="T19" fmla="*/ 1 h 43"/>
                    <a:gd name="T20" fmla="*/ 100 w 102"/>
                    <a:gd name="T21" fmla="*/ 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43"/>
                    <a:gd name="T35" fmla="*/ 102 w 102"/>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43">
                      <a:moveTo>
                        <a:pt x="100" y="1"/>
                      </a:moveTo>
                      <a:lnTo>
                        <a:pt x="101" y="10"/>
                      </a:lnTo>
                      <a:lnTo>
                        <a:pt x="102" y="21"/>
                      </a:lnTo>
                      <a:lnTo>
                        <a:pt x="102" y="43"/>
                      </a:lnTo>
                      <a:lnTo>
                        <a:pt x="3" y="43"/>
                      </a:lnTo>
                      <a:lnTo>
                        <a:pt x="0" y="1"/>
                      </a:lnTo>
                      <a:lnTo>
                        <a:pt x="6" y="1"/>
                      </a:lnTo>
                      <a:lnTo>
                        <a:pt x="11" y="0"/>
                      </a:lnTo>
                      <a:lnTo>
                        <a:pt x="36" y="0"/>
                      </a:lnTo>
                      <a:lnTo>
                        <a:pt x="43" y="1"/>
                      </a:lnTo>
                      <a:lnTo>
                        <a:pt x="100"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5" name="Freeform 290"/>
                <p:cNvSpPr>
                  <a:spLocks/>
                </p:cNvSpPr>
                <p:nvPr/>
              </p:nvSpPr>
              <p:spPr bwMode="auto">
                <a:xfrm>
                  <a:off x="5155" y="1897"/>
                  <a:ext cx="285" cy="104"/>
                </a:xfrm>
                <a:custGeom>
                  <a:avLst/>
                  <a:gdLst>
                    <a:gd name="T0" fmla="*/ 239 w 285"/>
                    <a:gd name="T1" fmla="*/ 1 h 104"/>
                    <a:gd name="T2" fmla="*/ 271 w 285"/>
                    <a:gd name="T3" fmla="*/ 1 h 104"/>
                    <a:gd name="T4" fmla="*/ 274 w 285"/>
                    <a:gd name="T5" fmla="*/ 3 h 104"/>
                    <a:gd name="T6" fmla="*/ 281 w 285"/>
                    <a:gd name="T7" fmla="*/ 3 h 104"/>
                    <a:gd name="T8" fmla="*/ 284 w 285"/>
                    <a:gd name="T9" fmla="*/ 27 h 104"/>
                    <a:gd name="T10" fmla="*/ 284 w 285"/>
                    <a:gd name="T11" fmla="*/ 51 h 104"/>
                    <a:gd name="T12" fmla="*/ 285 w 285"/>
                    <a:gd name="T13" fmla="*/ 75 h 104"/>
                    <a:gd name="T14" fmla="*/ 285 w 285"/>
                    <a:gd name="T15" fmla="*/ 101 h 104"/>
                    <a:gd name="T16" fmla="*/ 284 w 285"/>
                    <a:gd name="T17" fmla="*/ 103 h 104"/>
                    <a:gd name="T18" fmla="*/ 284 w 285"/>
                    <a:gd name="T19" fmla="*/ 104 h 104"/>
                    <a:gd name="T20" fmla="*/ 275 w 285"/>
                    <a:gd name="T21" fmla="*/ 104 h 104"/>
                    <a:gd name="T22" fmla="*/ 266 w 285"/>
                    <a:gd name="T23" fmla="*/ 103 h 104"/>
                    <a:gd name="T24" fmla="*/ 152 w 285"/>
                    <a:gd name="T25" fmla="*/ 103 h 104"/>
                    <a:gd name="T26" fmla="*/ 143 w 285"/>
                    <a:gd name="T27" fmla="*/ 101 h 104"/>
                    <a:gd name="T28" fmla="*/ 45 w 285"/>
                    <a:gd name="T29" fmla="*/ 101 h 104"/>
                    <a:gd name="T30" fmla="*/ 36 w 285"/>
                    <a:gd name="T31" fmla="*/ 100 h 104"/>
                    <a:gd name="T32" fmla="*/ 2 w 285"/>
                    <a:gd name="T33" fmla="*/ 100 h 104"/>
                    <a:gd name="T34" fmla="*/ 0 w 285"/>
                    <a:gd name="T35" fmla="*/ 95 h 104"/>
                    <a:gd name="T36" fmla="*/ 0 w 285"/>
                    <a:gd name="T37" fmla="*/ 85 h 104"/>
                    <a:gd name="T38" fmla="*/ 2 w 285"/>
                    <a:gd name="T39" fmla="*/ 65 h 104"/>
                    <a:gd name="T40" fmla="*/ 3 w 285"/>
                    <a:gd name="T41" fmla="*/ 44 h 104"/>
                    <a:gd name="T42" fmla="*/ 4 w 285"/>
                    <a:gd name="T43" fmla="*/ 22 h 104"/>
                    <a:gd name="T44" fmla="*/ 6 w 285"/>
                    <a:gd name="T45" fmla="*/ 1 h 104"/>
                    <a:gd name="T46" fmla="*/ 7 w 285"/>
                    <a:gd name="T47" fmla="*/ 0 h 104"/>
                    <a:gd name="T48" fmla="*/ 43 w 285"/>
                    <a:gd name="T49" fmla="*/ 1 h 104"/>
                    <a:gd name="T50" fmla="*/ 239 w 285"/>
                    <a:gd name="T51" fmla="*/ 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5"/>
                    <a:gd name="T79" fmla="*/ 0 h 104"/>
                    <a:gd name="T80" fmla="*/ 285 w 285"/>
                    <a:gd name="T81" fmla="*/ 104 h 1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5" h="104">
                      <a:moveTo>
                        <a:pt x="239" y="1"/>
                      </a:moveTo>
                      <a:lnTo>
                        <a:pt x="271" y="1"/>
                      </a:lnTo>
                      <a:lnTo>
                        <a:pt x="274" y="3"/>
                      </a:lnTo>
                      <a:lnTo>
                        <a:pt x="281" y="3"/>
                      </a:lnTo>
                      <a:lnTo>
                        <a:pt x="284" y="27"/>
                      </a:lnTo>
                      <a:lnTo>
                        <a:pt x="284" y="51"/>
                      </a:lnTo>
                      <a:lnTo>
                        <a:pt x="285" y="75"/>
                      </a:lnTo>
                      <a:lnTo>
                        <a:pt x="285" y="101"/>
                      </a:lnTo>
                      <a:lnTo>
                        <a:pt x="284" y="103"/>
                      </a:lnTo>
                      <a:lnTo>
                        <a:pt x="284" y="104"/>
                      </a:lnTo>
                      <a:lnTo>
                        <a:pt x="275" y="104"/>
                      </a:lnTo>
                      <a:lnTo>
                        <a:pt x="266" y="103"/>
                      </a:lnTo>
                      <a:lnTo>
                        <a:pt x="152" y="103"/>
                      </a:lnTo>
                      <a:lnTo>
                        <a:pt x="143" y="101"/>
                      </a:lnTo>
                      <a:lnTo>
                        <a:pt x="45" y="101"/>
                      </a:lnTo>
                      <a:lnTo>
                        <a:pt x="36" y="100"/>
                      </a:lnTo>
                      <a:lnTo>
                        <a:pt x="2" y="100"/>
                      </a:lnTo>
                      <a:lnTo>
                        <a:pt x="0" y="95"/>
                      </a:lnTo>
                      <a:lnTo>
                        <a:pt x="0" y="85"/>
                      </a:lnTo>
                      <a:lnTo>
                        <a:pt x="2" y="65"/>
                      </a:lnTo>
                      <a:lnTo>
                        <a:pt x="3" y="44"/>
                      </a:lnTo>
                      <a:lnTo>
                        <a:pt x="4" y="22"/>
                      </a:lnTo>
                      <a:lnTo>
                        <a:pt x="6" y="1"/>
                      </a:lnTo>
                      <a:lnTo>
                        <a:pt x="7" y="0"/>
                      </a:lnTo>
                      <a:lnTo>
                        <a:pt x="43" y="1"/>
                      </a:lnTo>
                      <a:lnTo>
                        <a:pt x="23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6" name="Freeform 291"/>
                <p:cNvSpPr>
                  <a:spLocks/>
                </p:cNvSpPr>
                <p:nvPr/>
              </p:nvSpPr>
              <p:spPr bwMode="auto">
                <a:xfrm>
                  <a:off x="5172" y="1904"/>
                  <a:ext cx="122" cy="38"/>
                </a:xfrm>
                <a:custGeom>
                  <a:avLst/>
                  <a:gdLst>
                    <a:gd name="T0" fmla="*/ 122 w 122"/>
                    <a:gd name="T1" fmla="*/ 2 h 38"/>
                    <a:gd name="T2" fmla="*/ 122 w 122"/>
                    <a:gd name="T3" fmla="*/ 38 h 38"/>
                    <a:gd name="T4" fmla="*/ 0 w 122"/>
                    <a:gd name="T5" fmla="*/ 38 h 38"/>
                    <a:gd name="T6" fmla="*/ 4 w 122"/>
                    <a:gd name="T7" fmla="*/ 0 h 38"/>
                    <a:gd name="T8" fmla="*/ 63 w 122"/>
                    <a:gd name="T9" fmla="*/ 0 h 38"/>
                    <a:gd name="T10" fmla="*/ 70 w 122"/>
                    <a:gd name="T11" fmla="*/ 2 h 38"/>
                    <a:gd name="T12" fmla="*/ 122 w 122"/>
                    <a:gd name="T13" fmla="*/ 2 h 38"/>
                    <a:gd name="T14" fmla="*/ 0 60000 65536"/>
                    <a:gd name="T15" fmla="*/ 0 60000 65536"/>
                    <a:gd name="T16" fmla="*/ 0 60000 65536"/>
                    <a:gd name="T17" fmla="*/ 0 60000 65536"/>
                    <a:gd name="T18" fmla="*/ 0 60000 65536"/>
                    <a:gd name="T19" fmla="*/ 0 60000 65536"/>
                    <a:gd name="T20" fmla="*/ 0 60000 65536"/>
                    <a:gd name="T21" fmla="*/ 0 w 122"/>
                    <a:gd name="T22" fmla="*/ 0 h 38"/>
                    <a:gd name="T23" fmla="*/ 122 w 12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38">
                      <a:moveTo>
                        <a:pt x="122" y="2"/>
                      </a:moveTo>
                      <a:lnTo>
                        <a:pt x="122" y="38"/>
                      </a:lnTo>
                      <a:lnTo>
                        <a:pt x="0" y="38"/>
                      </a:lnTo>
                      <a:lnTo>
                        <a:pt x="4" y="0"/>
                      </a:lnTo>
                      <a:lnTo>
                        <a:pt x="63" y="0"/>
                      </a:lnTo>
                      <a:lnTo>
                        <a:pt x="70" y="2"/>
                      </a:lnTo>
                      <a:lnTo>
                        <a:pt x="122"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7" name="Freeform 292"/>
                <p:cNvSpPr>
                  <a:spLocks/>
                </p:cNvSpPr>
                <p:nvPr/>
              </p:nvSpPr>
              <p:spPr bwMode="auto">
                <a:xfrm>
                  <a:off x="4768" y="1904"/>
                  <a:ext cx="132" cy="71"/>
                </a:xfrm>
                <a:custGeom>
                  <a:avLst/>
                  <a:gdLst>
                    <a:gd name="T0" fmla="*/ 132 w 132"/>
                    <a:gd name="T1" fmla="*/ 2 h 71"/>
                    <a:gd name="T2" fmla="*/ 131 w 132"/>
                    <a:gd name="T3" fmla="*/ 18 h 71"/>
                    <a:gd name="T4" fmla="*/ 129 w 132"/>
                    <a:gd name="T5" fmla="*/ 37 h 71"/>
                    <a:gd name="T6" fmla="*/ 128 w 132"/>
                    <a:gd name="T7" fmla="*/ 54 h 71"/>
                    <a:gd name="T8" fmla="*/ 127 w 132"/>
                    <a:gd name="T9" fmla="*/ 71 h 71"/>
                    <a:gd name="T10" fmla="*/ 41 w 132"/>
                    <a:gd name="T11" fmla="*/ 71 h 71"/>
                    <a:gd name="T12" fmla="*/ 32 w 132"/>
                    <a:gd name="T13" fmla="*/ 70 h 71"/>
                    <a:gd name="T14" fmla="*/ 0 w 132"/>
                    <a:gd name="T15" fmla="*/ 70 h 71"/>
                    <a:gd name="T16" fmla="*/ 2 w 132"/>
                    <a:gd name="T17" fmla="*/ 61 h 71"/>
                    <a:gd name="T18" fmla="*/ 3 w 132"/>
                    <a:gd name="T19" fmla="*/ 52 h 71"/>
                    <a:gd name="T20" fmla="*/ 3 w 132"/>
                    <a:gd name="T21" fmla="*/ 44 h 71"/>
                    <a:gd name="T22" fmla="*/ 5 w 132"/>
                    <a:gd name="T23" fmla="*/ 35 h 71"/>
                    <a:gd name="T24" fmla="*/ 5 w 132"/>
                    <a:gd name="T25" fmla="*/ 26 h 71"/>
                    <a:gd name="T26" fmla="*/ 6 w 132"/>
                    <a:gd name="T27" fmla="*/ 18 h 71"/>
                    <a:gd name="T28" fmla="*/ 8 w 132"/>
                    <a:gd name="T29" fmla="*/ 10 h 71"/>
                    <a:gd name="T30" fmla="*/ 9 w 132"/>
                    <a:gd name="T31" fmla="*/ 2 h 71"/>
                    <a:gd name="T32" fmla="*/ 10 w 132"/>
                    <a:gd name="T33" fmla="*/ 0 h 71"/>
                    <a:gd name="T34" fmla="*/ 132 w 132"/>
                    <a:gd name="T35" fmla="*/ 2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71"/>
                    <a:gd name="T56" fmla="*/ 132 w 132"/>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71">
                      <a:moveTo>
                        <a:pt x="132" y="2"/>
                      </a:moveTo>
                      <a:lnTo>
                        <a:pt x="131" y="18"/>
                      </a:lnTo>
                      <a:lnTo>
                        <a:pt x="129" y="37"/>
                      </a:lnTo>
                      <a:lnTo>
                        <a:pt x="128" y="54"/>
                      </a:lnTo>
                      <a:lnTo>
                        <a:pt x="127" y="71"/>
                      </a:lnTo>
                      <a:lnTo>
                        <a:pt x="41" y="71"/>
                      </a:lnTo>
                      <a:lnTo>
                        <a:pt x="32" y="70"/>
                      </a:lnTo>
                      <a:lnTo>
                        <a:pt x="0" y="70"/>
                      </a:lnTo>
                      <a:lnTo>
                        <a:pt x="2" y="61"/>
                      </a:lnTo>
                      <a:lnTo>
                        <a:pt x="3" y="52"/>
                      </a:lnTo>
                      <a:lnTo>
                        <a:pt x="3" y="44"/>
                      </a:lnTo>
                      <a:lnTo>
                        <a:pt x="5" y="35"/>
                      </a:lnTo>
                      <a:lnTo>
                        <a:pt x="5" y="26"/>
                      </a:lnTo>
                      <a:lnTo>
                        <a:pt x="6" y="18"/>
                      </a:lnTo>
                      <a:lnTo>
                        <a:pt x="8" y="10"/>
                      </a:lnTo>
                      <a:lnTo>
                        <a:pt x="9" y="2"/>
                      </a:lnTo>
                      <a:lnTo>
                        <a:pt x="10" y="0"/>
                      </a:lnTo>
                      <a:lnTo>
                        <a:pt x="132"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8" name="Freeform 293"/>
                <p:cNvSpPr>
                  <a:spLocks/>
                </p:cNvSpPr>
                <p:nvPr/>
              </p:nvSpPr>
              <p:spPr bwMode="auto">
                <a:xfrm>
                  <a:off x="5301" y="1904"/>
                  <a:ext cx="120" cy="39"/>
                </a:xfrm>
                <a:custGeom>
                  <a:avLst/>
                  <a:gdLst>
                    <a:gd name="T0" fmla="*/ 120 w 120"/>
                    <a:gd name="T1" fmla="*/ 2 h 39"/>
                    <a:gd name="T2" fmla="*/ 120 w 120"/>
                    <a:gd name="T3" fmla="*/ 39 h 39"/>
                    <a:gd name="T4" fmla="*/ 15 w 120"/>
                    <a:gd name="T5" fmla="*/ 39 h 39"/>
                    <a:gd name="T6" fmla="*/ 8 w 120"/>
                    <a:gd name="T7" fmla="*/ 38 h 39"/>
                    <a:gd name="T8" fmla="*/ 0 w 120"/>
                    <a:gd name="T9" fmla="*/ 38 h 39"/>
                    <a:gd name="T10" fmla="*/ 0 w 120"/>
                    <a:gd name="T11" fmla="*/ 2 h 39"/>
                    <a:gd name="T12" fmla="*/ 2 w 120"/>
                    <a:gd name="T13" fmla="*/ 0 h 39"/>
                    <a:gd name="T14" fmla="*/ 8 w 120"/>
                    <a:gd name="T15" fmla="*/ 0 h 39"/>
                    <a:gd name="T16" fmla="*/ 15 w 120"/>
                    <a:gd name="T17" fmla="*/ 2 h 39"/>
                    <a:gd name="T18" fmla="*/ 120 w 120"/>
                    <a:gd name="T19" fmla="*/ 2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39"/>
                    <a:gd name="T32" fmla="*/ 120 w 12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39">
                      <a:moveTo>
                        <a:pt x="120" y="2"/>
                      </a:moveTo>
                      <a:lnTo>
                        <a:pt x="120" y="39"/>
                      </a:lnTo>
                      <a:lnTo>
                        <a:pt x="15" y="39"/>
                      </a:lnTo>
                      <a:lnTo>
                        <a:pt x="8" y="38"/>
                      </a:lnTo>
                      <a:lnTo>
                        <a:pt x="0" y="38"/>
                      </a:lnTo>
                      <a:lnTo>
                        <a:pt x="0" y="2"/>
                      </a:lnTo>
                      <a:lnTo>
                        <a:pt x="2" y="0"/>
                      </a:lnTo>
                      <a:lnTo>
                        <a:pt x="8" y="0"/>
                      </a:lnTo>
                      <a:lnTo>
                        <a:pt x="15" y="2"/>
                      </a:lnTo>
                      <a:lnTo>
                        <a:pt x="120"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19" name="Freeform 294"/>
                <p:cNvSpPr>
                  <a:spLocks/>
                </p:cNvSpPr>
                <p:nvPr/>
              </p:nvSpPr>
              <p:spPr bwMode="auto">
                <a:xfrm>
                  <a:off x="5692" y="1909"/>
                  <a:ext cx="131" cy="69"/>
                </a:xfrm>
                <a:custGeom>
                  <a:avLst/>
                  <a:gdLst>
                    <a:gd name="T0" fmla="*/ 125 w 131"/>
                    <a:gd name="T1" fmla="*/ 3 h 69"/>
                    <a:gd name="T2" fmla="*/ 128 w 131"/>
                    <a:gd name="T3" fmla="*/ 18 h 69"/>
                    <a:gd name="T4" fmla="*/ 129 w 131"/>
                    <a:gd name="T5" fmla="*/ 36 h 69"/>
                    <a:gd name="T6" fmla="*/ 131 w 131"/>
                    <a:gd name="T7" fmla="*/ 53 h 69"/>
                    <a:gd name="T8" fmla="*/ 131 w 131"/>
                    <a:gd name="T9" fmla="*/ 69 h 69"/>
                    <a:gd name="T10" fmla="*/ 12 w 131"/>
                    <a:gd name="T11" fmla="*/ 69 h 69"/>
                    <a:gd name="T12" fmla="*/ 5 w 131"/>
                    <a:gd name="T13" fmla="*/ 67 h 69"/>
                    <a:gd name="T14" fmla="*/ 3 w 131"/>
                    <a:gd name="T15" fmla="*/ 52 h 69"/>
                    <a:gd name="T16" fmla="*/ 2 w 131"/>
                    <a:gd name="T17" fmla="*/ 34 h 69"/>
                    <a:gd name="T18" fmla="*/ 2 w 131"/>
                    <a:gd name="T19" fmla="*/ 17 h 69"/>
                    <a:gd name="T20" fmla="*/ 0 w 131"/>
                    <a:gd name="T21" fmla="*/ 0 h 69"/>
                    <a:gd name="T22" fmla="*/ 8 w 131"/>
                    <a:gd name="T23" fmla="*/ 1 h 69"/>
                    <a:gd name="T24" fmla="*/ 119 w 131"/>
                    <a:gd name="T25" fmla="*/ 1 h 69"/>
                    <a:gd name="T26" fmla="*/ 125 w 131"/>
                    <a:gd name="T27" fmla="*/ 3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
                    <a:gd name="T43" fmla="*/ 0 h 69"/>
                    <a:gd name="T44" fmla="*/ 131 w 131"/>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 h="69">
                      <a:moveTo>
                        <a:pt x="125" y="3"/>
                      </a:moveTo>
                      <a:lnTo>
                        <a:pt x="128" y="18"/>
                      </a:lnTo>
                      <a:lnTo>
                        <a:pt x="129" y="36"/>
                      </a:lnTo>
                      <a:lnTo>
                        <a:pt x="131" y="53"/>
                      </a:lnTo>
                      <a:lnTo>
                        <a:pt x="131" y="69"/>
                      </a:lnTo>
                      <a:lnTo>
                        <a:pt x="12" y="69"/>
                      </a:lnTo>
                      <a:lnTo>
                        <a:pt x="5" y="67"/>
                      </a:lnTo>
                      <a:lnTo>
                        <a:pt x="3" y="52"/>
                      </a:lnTo>
                      <a:lnTo>
                        <a:pt x="2" y="34"/>
                      </a:lnTo>
                      <a:lnTo>
                        <a:pt x="2" y="17"/>
                      </a:lnTo>
                      <a:lnTo>
                        <a:pt x="0" y="0"/>
                      </a:lnTo>
                      <a:lnTo>
                        <a:pt x="8" y="1"/>
                      </a:lnTo>
                      <a:lnTo>
                        <a:pt x="119" y="1"/>
                      </a:lnTo>
                      <a:lnTo>
                        <a:pt x="125"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0" name="Freeform 295"/>
                <p:cNvSpPr>
                  <a:spLocks/>
                </p:cNvSpPr>
                <p:nvPr/>
              </p:nvSpPr>
              <p:spPr bwMode="auto">
                <a:xfrm>
                  <a:off x="5171" y="1949"/>
                  <a:ext cx="123" cy="43"/>
                </a:xfrm>
                <a:custGeom>
                  <a:avLst/>
                  <a:gdLst>
                    <a:gd name="T0" fmla="*/ 123 w 123"/>
                    <a:gd name="T1" fmla="*/ 2 h 43"/>
                    <a:gd name="T2" fmla="*/ 123 w 123"/>
                    <a:gd name="T3" fmla="*/ 43 h 43"/>
                    <a:gd name="T4" fmla="*/ 91 w 123"/>
                    <a:gd name="T5" fmla="*/ 43 h 43"/>
                    <a:gd name="T6" fmla="*/ 84 w 123"/>
                    <a:gd name="T7" fmla="*/ 42 h 43"/>
                    <a:gd name="T8" fmla="*/ 16 w 123"/>
                    <a:gd name="T9" fmla="*/ 42 h 43"/>
                    <a:gd name="T10" fmla="*/ 9 w 123"/>
                    <a:gd name="T11" fmla="*/ 41 h 43"/>
                    <a:gd name="T12" fmla="*/ 0 w 123"/>
                    <a:gd name="T13" fmla="*/ 41 h 43"/>
                    <a:gd name="T14" fmla="*/ 0 w 123"/>
                    <a:gd name="T15" fmla="*/ 20 h 43"/>
                    <a:gd name="T16" fmla="*/ 1 w 123"/>
                    <a:gd name="T17" fmla="*/ 10 h 43"/>
                    <a:gd name="T18" fmla="*/ 1 w 123"/>
                    <a:gd name="T19" fmla="*/ 0 h 43"/>
                    <a:gd name="T20" fmla="*/ 109 w 123"/>
                    <a:gd name="T21" fmla="*/ 0 h 43"/>
                    <a:gd name="T22" fmla="*/ 116 w 123"/>
                    <a:gd name="T23" fmla="*/ 2 h 43"/>
                    <a:gd name="T24" fmla="*/ 123 w 123"/>
                    <a:gd name="T25" fmla="*/ 2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43"/>
                    <a:gd name="T41" fmla="*/ 123 w 1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43">
                      <a:moveTo>
                        <a:pt x="123" y="2"/>
                      </a:moveTo>
                      <a:lnTo>
                        <a:pt x="123" y="43"/>
                      </a:lnTo>
                      <a:lnTo>
                        <a:pt x="91" y="43"/>
                      </a:lnTo>
                      <a:lnTo>
                        <a:pt x="84" y="42"/>
                      </a:lnTo>
                      <a:lnTo>
                        <a:pt x="16" y="42"/>
                      </a:lnTo>
                      <a:lnTo>
                        <a:pt x="9" y="41"/>
                      </a:lnTo>
                      <a:lnTo>
                        <a:pt x="0" y="41"/>
                      </a:lnTo>
                      <a:lnTo>
                        <a:pt x="0" y="20"/>
                      </a:lnTo>
                      <a:lnTo>
                        <a:pt x="1" y="10"/>
                      </a:lnTo>
                      <a:lnTo>
                        <a:pt x="1" y="0"/>
                      </a:lnTo>
                      <a:lnTo>
                        <a:pt x="109" y="0"/>
                      </a:lnTo>
                      <a:lnTo>
                        <a:pt x="116" y="2"/>
                      </a:lnTo>
                      <a:lnTo>
                        <a:pt x="123"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1" name="Freeform 296"/>
                <p:cNvSpPr>
                  <a:spLocks/>
                </p:cNvSpPr>
                <p:nvPr/>
              </p:nvSpPr>
              <p:spPr bwMode="auto">
                <a:xfrm>
                  <a:off x="5301" y="1951"/>
                  <a:ext cx="122" cy="43"/>
                </a:xfrm>
                <a:custGeom>
                  <a:avLst/>
                  <a:gdLst>
                    <a:gd name="T0" fmla="*/ 120 w 122"/>
                    <a:gd name="T1" fmla="*/ 0 h 43"/>
                    <a:gd name="T2" fmla="*/ 122 w 122"/>
                    <a:gd name="T3" fmla="*/ 43 h 43"/>
                    <a:gd name="T4" fmla="*/ 108 w 122"/>
                    <a:gd name="T5" fmla="*/ 43 h 43"/>
                    <a:gd name="T6" fmla="*/ 99 w 122"/>
                    <a:gd name="T7" fmla="*/ 41 h 43"/>
                    <a:gd name="T8" fmla="*/ 2 w 122"/>
                    <a:gd name="T9" fmla="*/ 41 h 43"/>
                    <a:gd name="T10" fmla="*/ 0 w 122"/>
                    <a:gd name="T11" fmla="*/ 1 h 43"/>
                    <a:gd name="T12" fmla="*/ 8 w 122"/>
                    <a:gd name="T13" fmla="*/ 0 h 43"/>
                    <a:gd name="T14" fmla="*/ 120 w 122"/>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43"/>
                    <a:gd name="T26" fmla="*/ 122 w 12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43">
                      <a:moveTo>
                        <a:pt x="120" y="0"/>
                      </a:moveTo>
                      <a:lnTo>
                        <a:pt x="122" y="43"/>
                      </a:lnTo>
                      <a:lnTo>
                        <a:pt x="108" y="43"/>
                      </a:lnTo>
                      <a:lnTo>
                        <a:pt x="99" y="41"/>
                      </a:lnTo>
                      <a:lnTo>
                        <a:pt x="2" y="41"/>
                      </a:lnTo>
                      <a:lnTo>
                        <a:pt x="0" y="1"/>
                      </a:lnTo>
                      <a:lnTo>
                        <a:pt x="8" y="0"/>
                      </a:lnTo>
                      <a:lnTo>
                        <a:pt x="12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2" name="Freeform 297"/>
                <p:cNvSpPr>
                  <a:spLocks/>
                </p:cNvSpPr>
                <p:nvPr/>
              </p:nvSpPr>
              <p:spPr bwMode="auto">
                <a:xfrm>
                  <a:off x="4939" y="1976"/>
                  <a:ext cx="106" cy="29"/>
                </a:xfrm>
                <a:custGeom>
                  <a:avLst/>
                  <a:gdLst>
                    <a:gd name="T0" fmla="*/ 105 w 106"/>
                    <a:gd name="T1" fmla="*/ 29 h 29"/>
                    <a:gd name="T2" fmla="*/ 0 w 106"/>
                    <a:gd name="T3" fmla="*/ 29 h 29"/>
                    <a:gd name="T4" fmla="*/ 3 w 106"/>
                    <a:gd name="T5" fmla="*/ 0 h 29"/>
                    <a:gd name="T6" fmla="*/ 106 w 106"/>
                    <a:gd name="T7" fmla="*/ 0 h 29"/>
                    <a:gd name="T8" fmla="*/ 105 w 106"/>
                    <a:gd name="T9" fmla="*/ 29 h 29"/>
                    <a:gd name="T10" fmla="*/ 0 60000 65536"/>
                    <a:gd name="T11" fmla="*/ 0 60000 65536"/>
                    <a:gd name="T12" fmla="*/ 0 60000 65536"/>
                    <a:gd name="T13" fmla="*/ 0 60000 65536"/>
                    <a:gd name="T14" fmla="*/ 0 60000 65536"/>
                    <a:gd name="T15" fmla="*/ 0 w 106"/>
                    <a:gd name="T16" fmla="*/ 0 h 29"/>
                    <a:gd name="T17" fmla="*/ 106 w 106"/>
                    <a:gd name="T18" fmla="*/ 29 h 29"/>
                  </a:gdLst>
                  <a:ahLst/>
                  <a:cxnLst>
                    <a:cxn ang="T10">
                      <a:pos x="T0" y="T1"/>
                    </a:cxn>
                    <a:cxn ang="T11">
                      <a:pos x="T2" y="T3"/>
                    </a:cxn>
                    <a:cxn ang="T12">
                      <a:pos x="T4" y="T5"/>
                    </a:cxn>
                    <a:cxn ang="T13">
                      <a:pos x="T6" y="T7"/>
                    </a:cxn>
                    <a:cxn ang="T14">
                      <a:pos x="T8" y="T9"/>
                    </a:cxn>
                  </a:cxnLst>
                  <a:rect l="T15" t="T16" r="T17" b="T18"/>
                  <a:pathLst>
                    <a:path w="106" h="29">
                      <a:moveTo>
                        <a:pt x="105" y="29"/>
                      </a:moveTo>
                      <a:lnTo>
                        <a:pt x="0" y="29"/>
                      </a:lnTo>
                      <a:lnTo>
                        <a:pt x="3" y="0"/>
                      </a:lnTo>
                      <a:lnTo>
                        <a:pt x="106" y="0"/>
                      </a:lnTo>
                      <a:lnTo>
                        <a:pt x="105" y="29"/>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3" name="Freeform 298"/>
                <p:cNvSpPr>
                  <a:spLocks/>
                </p:cNvSpPr>
                <p:nvPr/>
              </p:nvSpPr>
              <p:spPr bwMode="auto">
                <a:xfrm>
                  <a:off x="5546" y="1980"/>
                  <a:ext cx="104" cy="28"/>
                </a:xfrm>
                <a:custGeom>
                  <a:avLst/>
                  <a:gdLst>
                    <a:gd name="T0" fmla="*/ 102 w 104"/>
                    <a:gd name="T1" fmla="*/ 1 h 28"/>
                    <a:gd name="T2" fmla="*/ 102 w 104"/>
                    <a:gd name="T3" fmla="*/ 8 h 28"/>
                    <a:gd name="T4" fmla="*/ 103 w 104"/>
                    <a:gd name="T5" fmla="*/ 14 h 28"/>
                    <a:gd name="T6" fmla="*/ 103 w 104"/>
                    <a:gd name="T7" fmla="*/ 21 h 28"/>
                    <a:gd name="T8" fmla="*/ 104 w 104"/>
                    <a:gd name="T9" fmla="*/ 28 h 28"/>
                    <a:gd name="T10" fmla="*/ 2 w 104"/>
                    <a:gd name="T11" fmla="*/ 28 h 28"/>
                    <a:gd name="T12" fmla="*/ 0 w 104"/>
                    <a:gd name="T13" fmla="*/ 0 h 28"/>
                    <a:gd name="T14" fmla="*/ 102 w 104"/>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28"/>
                    <a:gd name="T26" fmla="*/ 104 w 10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28">
                      <a:moveTo>
                        <a:pt x="102" y="1"/>
                      </a:moveTo>
                      <a:lnTo>
                        <a:pt x="102" y="8"/>
                      </a:lnTo>
                      <a:lnTo>
                        <a:pt x="103" y="14"/>
                      </a:lnTo>
                      <a:lnTo>
                        <a:pt x="103" y="21"/>
                      </a:lnTo>
                      <a:lnTo>
                        <a:pt x="104" y="28"/>
                      </a:lnTo>
                      <a:lnTo>
                        <a:pt x="2" y="28"/>
                      </a:lnTo>
                      <a:lnTo>
                        <a:pt x="0" y="0"/>
                      </a:lnTo>
                      <a:lnTo>
                        <a:pt x="102"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4" name="Freeform 299"/>
                <p:cNvSpPr>
                  <a:spLocks/>
                </p:cNvSpPr>
                <p:nvPr/>
              </p:nvSpPr>
              <p:spPr bwMode="auto">
                <a:xfrm>
                  <a:off x="4936" y="2013"/>
                  <a:ext cx="108" cy="41"/>
                </a:xfrm>
                <a:custGeom>
                  <a:avLst/>
                  <a:gdLst>
                    <a:gd name="T0" fmla="*/ 108 w 108"/>
                    <a:gd name="T1" fmla="*/ 0 h 41"/>
                    <a:gd name="T2" fmla="*/ 106 w 108"/>
                    <a:gd name="T3" fmla="*/ 10 h 41"/>
                    <a:gd name="T4" fmla="*/ 106 w 108"/>
                    <a:gd name="T5" fmla="*/ 20 h 41"/>
                    <a:gd name="T6" fmla="*/ 104 w 108"/>
                    <a:gd name="T7" fmla="*/ 31 h 41"/>
                    <a:gd name="T8" fmla="*/ 103 w 108"/>
                    <a:gd name="T9" fmla="*/ 41 h 41"/>
                    <a:gd name="T10" fmla="*/ 33 w 108"/>
                    <a:gd name="T11" fmla="*/ 41 h 41"/>
                    <a:gd name="T12" fmla="*/ 26 w 108"/>
                    <a:gd name="T13" fmla="*/ 40 h 41"/>
                    <a:gd name="T14" fmla="*/ 0 w 108"/>
                    <a:gd name="T15" fmla="*/ 40 h 41"/>
                    <a:gd name="T16" fmla="*/ 0 w 108"/>
                    <a:gd name="T17" fmla="*/ 30 h 41"/>
                    <a:gd name="T18" fmla="*/ 2 w 108"/>
                    <a:gd name="T19" fmla="*/ 20 h 41"/>
                    <a:gd name="T20" fmla="*/ 2 w 108"/>
                    <a:gd name="T21" fmla="*/ 10 h 41"/>
                    <a:gd name="T22" fmla="*/ 3 w 108"/>
                    <a:gd name="T23" fmla="*/ 0 h 41"/>
                    <a:gd name="T24" fmla="*/ 108 w 108"/>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41"/>
                    <a:gd name="T41" fmla="*/ 108 w 108"/>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41">
                      <a:moveTo>
                        <a:pt x="108" y="0"/>
                      </a:moveTo>
                      <a:lnTo>
                        <a:pt x="106" y="10"/>
                      </a:lnTo>
                      <a:lnTo>
                        <a:pt x="106" y="20"/>
                      </a:lnTo>
                      <a:lnTo>
                        <a:pt x="104" y="31"/>
                      </a:lnTo>
                      <a:lnTo>
                        <a:pt x="103" y="41"/>
                      </a:lnTo>
                      <a:lnTo>
                        <a:pt x="33" y="41"/>
                      </a:lnTo>
                      <a:lnTo>
                        <a:pt x="26" y="40"/>
                      </a:lnTo>
                      <a:lnTo>
                        <a:pt x="0" y="40"/>
                      </a:lnTo>
                      <a:lnTo>
                        <a:pt x="0" y="30"/>
                      </a:lnTo>
                      <a:lnTo>
                        <a:pt x="2" y="20"/>
                      </a:lnTo>
                      <a:lnTo>
                        <a:pt x="2" y="10"/>
                      </a:lnTo>
                      <a:lnTo>
                        <a:pt x="3" y="0"/>
                      </a:lnTo>
                      <a:lnTo>
                        <a:pt x="10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5" name="Freeform 300"/>
                <p:cNvSpPr>
                  <a:spLocks/>
                </p:cNvSpPr>
                <p:nvPr/>
              </p:nvSpPr>
              <p:spPr bwMode="auto">
                <a:xfrm>
                  <a:off x="5549" y="2015"/>
                  <a:ext cx="104" cy="42"/>
                </a:xfrm>
                <a:custGeom>
                  <a:avLst/>
                  <a:gdLst>
                    <a:gd name="T0" fmla="*/ 104 w 104"/>
                    <a:gd name="T1" fmla="*/ 42 h 42"/>
                    <a:gd name="T2" fmla="*/ 41 w 104"/>
                    <a:gd name="T3" fmla="*/ 42 h 42"/>
                    <a:gd name="T4" fmla="*/ 35 w 104"/>
                    <a:gd name="T5" fmla="*/ 41 h 42"/>
                    <a:gd name="T6" fmla="*/ 9 w 104"/>
                    <a:gd name="T7" fmla="*/ 41 h 42"/>
                    <a:gd name="T8" fmla="*/ 1 w 104"/>
                    <a:gd name="T9" fmla="*/ 42 h 42"/>
                    <a:gd name="T10" fmla="*/ 1 w 104"/>
                    <a:gd name="T11" fmla="*/ 21 h 42"/>
                    <a:gd name="T12" fmla="*/ 0 w 104"/>
                    <a:gd name="T13" fmla="*/ 10 h 42"/>
                    <a:gd name="T14" fmla="*/ 0 w 104"/>
                    <a:gd name="T15" fmla="*/ 0 h 42"/>
                    <a:gd name="T16" fmla="*/ 101 w 104"/>
                    <a:gd name="T17" fmla="*/ 0 h 42"/>
                    <a:gd name="T18" fmla="*/ 104 w 104"/>
                    <a:gd name="T19" fmla="*/ 4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42"/>
                    <a:gd name="T32" fmla="*/ 104 w 10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42">
                      <a:moveTo>
                        <a:pt x="104" y="42"/>
                      </a:moveTo>
                      <a:lnTo>
                        <a:pt x="41" y="42"/>
                      </a:lnTo>
                      <a:lnTo>
                        <a:pt x="35" y="41"/>
                      </a:lnTo>
                      <a:lnTo>
                        <a:pt x="9" y="41"/>
                      </a:lnTo>
                      <a:lnTo>
                        <a:pt x="1" y="42"/>
                      </a:lnTo>
                      <a:lnTo>
                        <a:pt x="1" y="21"/>
                      </a:lnTo>
                      <a:lnTo>
                        <a:pt x="0" y="10"/>
                      </a:lnTo>
                      <a:lnTo>
                        <a:pt x="0" y="0"/>
                      </a:lnTo>
                      <a:lnTo>
                        <a:pt x="101" y="0"/>
                      </a:lnTo>
                      <a:lnTo>
                        <a:pt x="104" y="4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6" name="Freeform 301"/>
                <p:cNvSpPr>
                  <a:spLocks/>
                </p:cNvSpPr>
                <p:nvPr/>
              </p:nvSpPr>
              <p:spPr bwMode="auto">
                <a:xfrm>
                  <a:off x="4755" y="2017"/>
                  <a:ext cx="135" cy="68"/>
                </a:xfrm>
                <a:custGeom>
                  <a:avLst/>
                  <a:gdLst>
                    <a:gd name="T0" fmla="*/ 135 w 135"/>
                    <a:gd name="T1" fmla="*/ 0 h 68"/>
                    <a:gd name="T2" fmla="*/ 135 w 135"/>
                    <a:gd name="T3" fmla="*/ 17 h 68"/>
                    <a:gd name="T4" fmla="*/ 133 w 135"/>
                    <a:gd name="T5" fmla="*/ 33 h 68"/>
                    <a:gd name="T6" fmla="*/ 132 w 135"/>
                    <a:gd name="T7" fmla="*/ 51 h 68"/>
                    <a:gd name="T8" fmla="*/ 131 w 135"/>
                    <a:gd name="T9" fmla="*/ 68 h 68"/>
                    <a:gd name="T10" fmla="*/ 0 w 135"/>
                    <a:gd name="T11" fmla="*/ 68 h 68"/>
                    <a:gd name="T12" fmla="*/ 2 w 135"/>
                    <a:gd name="T13" fmla="*/ 59 h 68"/>
                    <a:gd name="T14" fmla="*/ 3 w 135"/>
                    <a:gd name="T15" fmla="*/ 51 h 68"/>
                    <a:gd name="T16" fmla="*/ 3 w 135"/>
                    <a:gd name="T17" fmla="*/ 43 h 68"/>
                    <a:gd name="T18" fmla="*/ 4 w 135"/>
                    <a:gd name="T19" fmla="*/ 35 h 68"/>
                    <a:gd name="T20" fmla="*/ 4 w 135"/>
                    <a:gd name="T21" fmla="*/ 26 h 68"/>
                    <a:gd name="T22" fmla="*/ 6 w 135"/>
                    <a:gd name="T23" fmla="*/ 17 h 68"/>
                    <a:gd name="T24" fmla="*/ 8 w 135"/>
                    <a:gd name="T25" fmla="*/ 8 h 68"/>
                    <a:gd name="T26" fmla="*/ 9 w 135"/>
                    <a:gd name="T27" fmla="*/ 0 h 68"/>
                    <a:gd name="T28" fmla="*/ 135 w 135"/>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68"/>
                    <a:gd name="T47" fmla="*/ 135 w 135"/>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68">
                      <a:moveTo>
                        <a:pt x="135" y="0"/>
                      </a:moveTo>
                      <a:lnTo>
                        <a:pt x="135" y="17"/>
                      </a:lnTo>
                      <a:lnTo>
                        <a:pt x="133" y="33"/>
                      </a:lnTo>
                      <a:lnTo>
                        <a:pt x="132" y="51"/>
                      </a:lnTo>
                      <a:lnTo>
                        <a:pt x="131" y="68"/>
                      </a:lnTo>
                      <a:lnTo>
                        <a:pt x="0" y="68"/>
                      </a:lnTo>
                      <a:lnTo>
                        <a:pt x="2" y="59"/>
                      </a:lnTo>
                      <a:lnTo>
                        <a:pt x="3" y="51"/>
                      </a:lnTo>
                      <a:lnTo>
                        <a:pt x="3" y="43"/>
                      </a:lnTo>
                      <a:lnTo>
                        <a:pt x="4" y="35"/>
                      </a:lnTo>
                      <a:lnTo>
                        <a:pt x="4" y="26"/>
                      </a:lnTo>
                      <a:lnTo>
                        <a:pt x="6" y="17"/>
                      </a:lnTo>
                      <a:lnTo>
                        <a:pt x="8" y="8"/>
                      </a:lnTo>
                      <a:lnTo>
                        <a:pt x="9" y="0"/>
                      </a:lnTo>
                      <a:lnTo>
                        <a:pt x="135"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7" name="Freeform 302"/>
                <p:cNvSpPr>
                  <a:spLocks/>
                </p:cNvSpPr>
                <p:nvPr/>
              </p:nvSpPr>
              <p:spPr bwMode="auto">
                <a:xfrm>
                  <a:off x="5701" y="2018"/>
                  <a:ext cx="133" cy="68"/>
                </a:xfrm>
                <a:custGeom>
                  <a:avLst/>
                  <a:gdLst>
                    <a:gd name="T0" fmla="*/ 126 w 133"/>
                    <a:gd name="T1" fmla="*/ 2 h 68"/>
                    <a:gd name="T2" fmla="*/ 128 w 133"/>
                    <a:gd name="T3" fmla="*/ 18 h 68"/>
                    <a:gd name="T4" fmla="*/ 130 w 133"/>
                    <a:gd name="T5" fmla="*/ 34 h 68"/>
                    <a:gd name="T6" fmla="*/ 132 w 133"/>
                    <a:gd name="T7" fmla="*/ 51 h 68"/>
                    <a:gd name="T8" fmla="*/ 133 w 133"/>
                    <a:gd name="T9" fmla="*/ 67 h 68"/>
                    <a:gd name="T10" fmla="*/ 125 w 133"/>
                    <a:gd name="T11" fmla="*/ 67 h 68"/>
                    <a:gd name="T12" fmla="*/ 118 w 133"/>
                    <a:gd name="T13" fmla="*/ 68 h 68"/>
                    <a:gd name="T14" fmla="*/ 61 w 133"/>
                    <a:gd name="T15" fmla="*/ 68 h 68"/>
                    <a:gd name="T16" fmla="*/ 52 w 133"/>
                    <a:gd name="T17" fmla="*/ 67 h 68"/>
                    <a:gd name="T18" fmla="*/ 4 w 133"/>
                    <a:gd name="T19" fmla="*/ 67 h 68"/>
                    <a:gd name="T20" fmla="*/ 3 w 133"/>
                    <a:gd name="T21" fmla="*/ 50 h 68"/>
                    <a:gd name="T22" fmla="*/ 1 w 133"/>
                    <a:gd name="T23" fmla="*/ 32 h 68"/>
                    <a:gd name="T24" fmla="*/ 0 w 133"/>
                    <a:gd name="T25" fmla="*/ 16 h 68"/>
                    <a:gd name="T26" fmla="*/ 0 w 133"/>
                    <a:gd name="T27" fmla="*/ 0 h 68"/>
                    <a:gd name="T28" fmla="*/ 126 w 133"/>
                    <a:gd name="T29" fmla="*/ 2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68"/>
                    <a:gd name="T47" fmla="*/ 133 w 133"/>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68">
                      <a:moveTo>
                        <a:pt x="126" y="2"/>
                      </a:moveTo>
                      <a:lnTo>
                        <a:pt x="128" y="18"/>
                      </a:lnTo>
                      <a:lnTo>
                        <a:pt x="130" y="34"/>
                      </a:lnTo>
                      <a:lnTo>
                        <a:pt x="132" y="51"/>
                      </a:lnTo>
                      <a:lnTo>
                        <a:pt x="133" y="67"/>
                      </a:lnTo>
                      <a:lnTo>
                        <a:pt x="125" y="67"/>
                      </a:lnTo>
                      <a:lnTo>
                        <a:pt x="118" y="68"/>
                      </a:lnTo>
                      <a:lnTo>
                        <a:pt x="61" y="68"/>
                      </a:lnTo>
                      <a:lnTo>
                        <a:pt x="52" y="67"/>
                      </a:lnTo>
                      <a:lnTo>
                        <a:pt x="4" y="67"/>
                      </a:lnTo>
                      <a:lnTo>
                        <a:pt x="3" y="50"/>
                      </a:lnTo>
                      <a:lnTo>
                        <a:pt x="1" y="32"/>
                      </a:lnTo>
                      <a:lnTo>
                        <a:pt x="0" y="16"/>
                      </a:lnTo>
                      <a:lnTo>
                        <a:pt x="0" y="0"/>
                      </a:lnTo>
                      <a:lnTo>
                        <a:pt x="126"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8" name="Freeform 303"/>
                <p:cNvSpPr>
                  <a:spLocks/>
                </p:cNvSpPr>
                <p:nvPr/>
              </p:nvSpPr>
              <p:spPr bwMode="auto">
                <a:xfrm>
                  <a:off x="5149" y="2024"/>
                  <a:ext cx="294" cy="98"/>
                </a:xfrm>
                <a:custGeom>
                  <a:avLst/>
                  <a:gdLst>
                    <a:gd name="T0" fmla="*/ 289 w 294"/>
                    <a:gd name="T1" fmla="*/ 6 h 98"/>
                    <a:gd name="T2" fmla="*/ 290 w 294"/>
                    <a:gd name="T3" fmla="*/ 7 h 98"/>
                    <a:gd name="T4" fmla="*/ 291 w 294"/>
                    <a:gd name="T5" fmla="*/ 7 h 98"/>
                    <a:gd name="T6" fmla="*/ 293 w 294"/>
                    <a:gd name="T7" fmla="*/ 9 h 98"/>
                    <a:gd name="T8" fmla="*/ 294 w 294"/>
                    <a:gd name="T9" fmla="*/ 30 h 98"/>
                    <a:gd name="T10" fmla="*/ 294 w 294"/>
                    <a:gd name="T11" fmla="*/ 98 h 98"/>
                    <a:gd name="T12" fmla="*/ 293 w 294"/>
                    <a:gd name="T13" fmla="*/ 98 h 98"/>
                    <a:gd name="T14" fmla="*/ 293 w 294"/>
                    <a:gd name="T15" fmla="*/ 97 h 98"/>
                    <a:gd name="T16" fmla="*/ 277 w 294"/>
                    <a:gd name="T17" fmla="*/ 97 h 98"/>
                    <a:gd name="T18" fmla="*/ 271 w 294"/>
                    <a:gd name="T19" fmla="*/ 96 h 98"/>
                    <a:gd name="T20" fmla="*/ 220 w 294"/>
                    <a:gd name="T21" fmla="*/ 96 h 98"/>
                    <a:gd name="T22" fmla="*/ 215 w 294"/>
                    <a:gd name="T23" fmla="*/ 94 h 98"/>
                    <a:gd name="T24" fmla="*/ 201 w 294"/>
                    <a:gd name="T25" fmla="*/ 94 h 98"/>
                    <a:gd name="T26" fmla="*/ 196 w 294"/>
                    <a:gd name="T27" fmla="*/ 96 h 98"/>
                    <a:gd name="T28" fmla="*/ 189 w 294"/>
                    <a:gd name="T29" fmla="*/ 96 h 98"/>
                    <a:gd name="T30" fmla="*/ 6 w 294"/>
                    <a:gd name="T31" fmla="*/ 93 h 98"/>
                    <a:gd name="T32" fmla="*/ 5 w 294"/>
                    <a:gd name="T33" fmla="*/ 91 h 98"/>
                    <a:gd name="T34" fmla="*/ 3 w 294"/>
                    <a:gd name="T35" fmla="*/ 93 h 98"/>
                    <a:gd name="T36" fmla="*/ 2 w 294"/>
                    <a:gd name="T37" fmla="*/ 93 h 98"/>
                    <a:gd name="T38" fmla="*/ 0 w 294"/>
                    <a:gd name="T39" fmla="*/ 89 h 98"/>
                    <a:gd name="T40" fmla="*/ 2 w 294"/>
                    <a:gd name="T41" fmla="*/ 69 h 98"/>
                    <a:gd name="T42" fmla="*/ 3 w 294"/>
                    <a:gd name="T43" fmla="*/ 48 h 98"/>
                    <a:gd name="T44" fmla="*/ 5 w 294"/>
                    <a:gd name="T45" fmla="*/ 26 h 98"/>
                    <a:gd name="T46" fmla="*/ 5 w 294"/>
                    <a:gd name="T47" fmla="*/ 3 h 98"/>
                    <a:gd name="T48" fmla="*/ 6 w 294"/>
                    <a:gd name="T49" fmla="*/ 1 h 98"/>
                    <a:gd name="T50" fmla="*/ 9 w 294"/>
                    <a:gd name="T51" fmla="*/ 0 h 98"/>
                    <a:gd name="T52" fmla="*/ 45 w 294"/>
                    <a:gd name="T53" fmla="*/ 0 h 98"/>
                    <a:gd name="T54" fmla="*/ 55 w 294"/>
                    <a:gd name="T55" fmla="*/ 1 h 98"/>
                    <a:gd name="T56" fmla="*/ 97 w 294"/>
                    <a:gd name="T57" fmla="*/ 1 h 98"/>
                    <a:gd name="T58" fmla="*/ 106 w 294"/>
                    <a:gd name="T59" fmla="*/ 3 h 98"/>
                    <a:gd name="T60" fmla="*/ 158 w 294"/>
                    <a:gd name="T61" fmla="*/ 3 h 98"/>
                    <a:gd name="T62" fmla="*/ 167 w 294"/>
                    <a:gd name="T63" fmla="*/ 5 h 98"/>
                    <a:gd name="T64" fmla="*/ 236 w 294"/>
                    <a:gd name="T65" fmla="*/ 5 h 98"/>
                    <a:gd name="T66" fmla="*/ 245 w 294"/>
                    <a:gd name="T67" fmla="*/ 6 h 98"/>
                    <a:gd name="T68" fmla="*/ 289 w 294"/>
                    <a:gd name="T69" fmla="*/ 6 h 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4"/>
                    <a:gd name="T106" fmla="*/ 0 h 98"/>
                    <a:gd name="T107" fmla="*/ 294 w 294"/>
                    <a:gd name="T108" fmla="*/ 98 h 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4" h="98">
                      <a:moveTo>
                        <a:pt x="289" y="6"/>
                      </a:moveTo>
                      <a:lnTo>
                        <a:pt x="290" y="7"/>
                      </a:lnTo>
                      <a:lnTo>
                        <a:pt x="291" y="7"/>
                      </a:lnTo>
                      <a:lnTo>
                        <a:pt x="293" y="9"/>
                      </a:lnTo>
                      <a:lnTo>
                        <a:pt x="294" y="30"/>
                      </a:lnTo>
                      <a:lnTo>
                        <a:pt x="294" y="98"/>
                      </a:lnTo>
                      <a:lnTo>
                        <a:pt x="293" y="98"/>
                      </a:lnTo>
                      <a:lnTo>
                        <a:pt x="293" y="97"/>
                      </a:lnTo>
                      <a:lnTo>
                        <a:pt x="277" y="97"/>
                      </a:lnTo>
                      <a:lnTo>
                        <a:pt x="271" y="96"/>
                      </a:lnTo>
                      <a:lnTo>
                        <a:pt x="220" y="96"/>
                      </a:lnTo>
                      <a:lnTo>
                        <a:pt x="215" y="94"/>
                      </a:lnTo>
                      <a:lnTo>
                        <a:pt x="201" y="94"/>
                      </a:lnTo>
                      <a:lnTo>
                        <a:pt x="196" y="96"/>
                      </a:lnTo>
                      <a:lnTo>
                        <a:pt x="189" y="96"/>
                      </a:lnTo>
                      <a:lnTo>
                        <a:pt x="6" y="93"/>
                      </a:lnTo>
                      <a:lnTo>
                        <a:pt x="5" y="91"/>
                      </a:lnTo>
                      <a:lnTo>
                        <a:pt x="3" y="93"/>
                      </a:lnTo>
                      <a:lnTo>
                        <a:pt x="2" y="93"/>
                      </a:lnTo>
                      <a:lnTo>
                        <a:pt x="0" y="89"/>
                      </a:lnTo>
                      <a:lnTo>
                        <a:pt x="2" y="69"/>
                      </a:lnTo>
                      <a:lnTo>
                        <a:pt x="3" y="48"/>
                      </a:lnTo>
                      <a:lnTo>
                        <a:pt x="5" y="26"/>
                      </a:lnTo>
                      <a:lnTo>
                        <a:pt x="5" y="3"/>
                      </a:lnTo>
                      <a:lnTo>
                        <a:pt x="6" y="1"/>
                      </a:lnTo>
                      <a:lnTo>
                        <a:pt x="9" y="0"/>
                      </a:lnTo>
                      <a:lnTo>
                        <a:pt x="45" y="0"/>
                      </a:lnTo>
                      <a:lnTo>
                        <a:pt x="55" y="1"/>
                      </a:lnTo>
                      <a:lnTo>
                        <a:pt x="97" y="1"/>
                      </a:lnTo>
                      <a:lnTo>
                        <a:pt x="106" y="3"/>
                      </a:lnTo>
                      <a:lnTo>
                        <a:pt x="158" y="3"/>
                      </a:lnTo>
                      <a:lnTo>
                        <a:pt x="167" y="5"/>
                      </a:lnTo>
                      <a:lnTo>
                        <a:pt x="236" y="5"/>
                      </a:lnTo>
                      <a:lnTo>
                        <a:pt x="245" y="6"/>
                      </a:lnTo>
                      <a:lnTo>
                        <a:pt x="28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29" name="Freeform 304"/>
                <p:cNvSpPr>
                  <a:spLocks/>
                </p:cNvSpPr>
                <p:nvPr/>
              </p:nvSpPr>
              <p:spPr bwMode="auto">
                <a:xfrm>
                  <a:off x="5167" y="2031"/>
                  <a:ext cx="127" cy="35"/>
                </a:xfrm>
                <a:custGeom>
                  <a:avLst/>
                  <a:gdLst>
                    <a:gd name="T0" fmla="*/ 127 w 127"/>
                    <a:gd name="T1" fmla="*/ 35 h 35"/>
                    <a:gd name="T2" fmla="*/ 0 w 127"/>
                    <a:gd name="T3" fmla="*/ 33 h 35"/>
                    <a:gd name="T4" fmla="*/ 1 w 127"/>
                    <a:gd name="T5" fmla="*/ 25 h 35"/>
                    <a:gd name="T6" fmla="*/ 1 w 127"/>
                    <a:gd name="T7" fmla="*/ 2 h 35"/>
                    <a:gd name="T8" fmla="*/ 5 w 127"/>
                    <a:gd name="T9" fmla="*/ 0 h 35"/>
                    <a:gd name="T10" fmla="*/ 127 w 127"/>
                    <a:gd name="T11" fmla="*/ 2 h 35"/>
                    <a:gd name="T12" fmla="*/ 127 w 127"/>
                    <a:gd name="T13" fmla="*/ 35 h 35"/>
                    <a:gd name="T14" fmla="*/ 0 60000 65536"/>
                    <a:gd name="T15" fmla="*/ 0 60000 65536"/>
                    <a:gd name="T16" fmla="*/ 0 60000 65536"/>
                    <a:gd name="T17" fmla="*/ 0 60000 65536"/>
                    <a:gd name="T18" fmla="*/ 0 60000 65536"/>
                    <a:gd name="T19" fmla="*/ 0 60000 65536"/>
                    <a:gd name="T20" fmla="*/ 0 60000 65536"/>
                    <a:gd name="T21" fmla="*/ 0 w 127"/>
                    <a:gd name="T22" fmla="*/ 0 h 35"/>
                    <a:gd name="T23" fmla="*/ 127 w 12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5">
                      <a:moveTo>
                        <a:pt x="127" y="35"/>
                      </a:moveTo>
                      <a:lnTo>
                        <a:pt x="0" y="33"/>
                      </a:lnTo>
                      <a:lnTo>
                        <a:pt x="1" y="25"/>
                      </a:lnTo>
                      <a:lnTo>
                        <a:pt x="1" y="2"/>
                      </a:lnTo>
                      <a:lnTo>
                        <a:pt x="5" y="0"/>
                      </a:lnTo>
                      <a:lnTo>
                        <a:pt x="127" y="2"/>
                      </a:lnTo>
                      <a:lnTo>
                        <a:pt x="127" y="3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0" name="Freeform 305"/>
                <p:cNvSpPr>
                  <a:spLocks/>
                </p:cNvSpPr>
                <p:nvPr/>
              </p:nvSpPr>
              <p:spPr bwMode="auto">
                <a:xfrm>
                  <a:off x="5301" y="2034"/>
                  <a:ext cx="125" cy="32"/>
                </a:xfrm>
                <a:custGeom>
                  <a:avLst/>
                  <a:gdLst>
                    <a:gd name="T0" fmla="*/ 125 w 125"/>
                    <a:gd name="T1" fmla="*/ 2 h 32"/>
                    <a:gd name="T2" fmla="*/ 125 w 125"/>
                    <a:gd name="T3" fmla="*/ 32 h 32"/>
                    <a:gd name="T4" fmla="*/ 0 w 125"/>
                    <a:gd name="T5" fmla="*/ 32 h 32"/>
                    <a:gd name="T6" fmla="*/ 0 w 125"/>
                    <a:gd name="T7" fmla="*/ 0 h 32"/>
                    <a:gd name="T8" fmla="*/ 78 w 125"/>
                    <a:gd name="T9" fmla="*/ 0 h 32"/>
                    <a:gd name="T10" fmla="*/ 86 w 125"/>
                    <a:gd name="T11" fmla="*/ 2 h 32"/>
                    <a:gd name="T12" fmla="*/ 125 w 125"/>
                    <a:gd name="T13" fmla="*/ 2 h 32"/>
                    <a:gd name="T14" fmla="*/ 0 60000 65536"/>
                    <a:gd name="T15" fmla="*/ 0 60000 65536"/>
                    <a:gd name="T16" fmla="*/ 0 60000 65536"/>
                    <a:gd name="T17" fmla="*/ 0 60000 65536"/>
                    <a:gd name="T18" fmla="*/ 0 60000 65536"/>
                    <a:gd name="T19" fmla="*/ 0 60000 65536"/>
                    <a:gd name="T20" fmla="*/ 0 60000 65536"/>
                    <a:gd name="T21" fmla="*/ 0 w 125"/>
                    <a:gd name="T22" fmla="*/ 0 h 32"/>
                    <a:gd name="T23" fmla="*/ 125 w 125"/>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2">
                      <a:moveTo>
                        <a:pt x="125" y="2"/>
                      </a:moveTo>
                      <a:lnTo>
                        <a:pt x="125" y="32"/>
                      </a:lnTo>
                      <a:lnTo>
                        <a:pt x="0" y="32"/>
                      </a:lnTo>
                      <a:lnTo>
                        <a:pt x="0" y="0"/>
                      </a:lnTo>
                      <a:lnTo>
                        <a:pt x="78" y="0"/>
                      </a:lnTo>
                      <a:lnTo>
                        <a:pt x="86" y="2"/>
                      </a:lnTo>
                      <a:lnTo>
                        <a:pt x="125"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1" name="Freeform 306"/>
                <p:cNvSpPr>
                  <a:spLocks/>
                </p:cNvSpPr>
                <p:nvPr/>
              </p:nvSpPr>
              <p:spPr bwMode="auto">
                <a:xfrm>
                  <a:off x="5165" y="2072"/>
                  <a:ext cx="129" cy="39"/>
                </a:xfrm>
                <a:custGeom>
                  <a:avLst/>
                  <a:gdLst>
                    <a:gd name="T0" fmla="*/ 129 w 129"/>
                    <a:gd name="T1" fmla="*/ 39 h 39"/>
                    <a:gd name="T2" fmla="*/ 15 w 129"/>
                    <a:gd name="T3" fmla="*/ 39 h 39"/>
                    <a:gd name="T4" fmla="*/ 7 w 129"/>
                    <a:gd name="T5" fmla="*/ 37 h 39"/>
                    <a:gd name="T6" fmla="*/ 0 w 129"/>
                    <a:gd name="T7" fmla="*/ 37 h 39"/>
                    <a:gd name="T8" fmla="*/ 0 w 129"/>
                    <a:gd name="T9" fmla="*/ 19 h 39"/>
                    <a:gd name="T10" fmla="*/ 2 w 129"/>
                    <a:gd name="T11" fmla="*/ 9 h 39"/>
                    <a:gd name="T12" fmla="*/ 2 w 129"/>
                    <a:gd name="T13" fmla="*/ 0 h 39"/>
                    <a:gd name="T14" fmla="*/ 129 w 129"/>
                    <a:gd name="T15" fmla="*/ 1 h 39"/>
                    <a:gd name="T16" fmla="*/ 129 w 129"/>
                    <a:gd name="T17" fmla="*/ 39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39"/>
                    <a:gd name="T29" fmla="*/ 129 w 129"/>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39">
                      <a:moveTo>
                        <a:pt x="129" y="39"/>
                      </a:moveTo>
                      <a:lnTo>
                        <a:pt x="15" y="39"/>
                      </a:lnTo>
                      <a:lnTo>
                        <a:pt x="7" y="37"/>
                      </a:lnTo>
                      <a:lnTo>
                        <a:pt x="0" y="37"/>
                      </a:lnTo>
                      <a:lnTo>
                        <a:pt x="0" y="19"/>
                      </a:lnTo>
                      <a:lnTo>
                        <a:pt x="2" y="9"/>
                      </a:lnTo>
                      <a:lnTo>
                        <a:pt x="2" y="0"/>
                      </a:lnTo>
                      <a:lnTo>
                        <a:pt x="129" y="1"/>
                      </a:lnTo>
                      <a:lnTo>
                        <a:pt x="129" y="39"/>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2" name="Freeform 307"/>
                <p:cNvSpPr>
                  <a:spLocks/>
                </p:cNvSpPr>
                <p:nvPr/>
              </p:nvSpPr>
              <p:spPr bwMode="auto">
                <a:xfrm>
                  <a:off x="5301" y="2073"/>
                  <a:ext cx="126" cy="39"/>
                </a:xfrm>
                <a:custGeom>
                  <a:avLst/>
                  <a:gdLst>
                    <a:gd name="T0" fmla="*/ 126 w 126"/>
                    <a:gd name="T1" fmla="*/ 2 h 39"/>
                    <a:gd name="T2" fmla="*/ 126 w 126"/>
                    <a:gd name="T3" fmla="*/ 39 h 39"/>
                    <a:gd name="T4" fmla="*/ 0 w 126"/>
                    <a:gd name="T5" fmla="*/ 39 h 39"/>
                    <a:gd name="T6" fmla="*/ 0 w 126"/>
                    <a:gd name="T7" fmla="*/ 10 h 39"/>
                    <a:gd name="T8" fmla="*/ 2 w 126"/>
                    <a:gd name="T9" fmla="*/ 0 h 39"/>
                    <a:gd name="T10" fmla="*/ 103 w 126"/>
                    <a:gd name="T11" fmla="*/ 0 h 39"/>
                    <a:gd name="T12" fmla="*/ 110 w 126"/>
                    <a:gd name="T13" fmla="*/ 2 h 39"/>
                    <a:gd name="T14" fmla="*/ 126 w 126"/>
                    <a:gd name="T15" fmla="*/ 2 h 3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39"/>
                    <a:gd name="T26" fmla="*/ 126 w 12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39">
                      <a:moveTo>
                        <a:pt x="126" y="2"/>
                      </a:moveTo>
                      <a:lnTo>
                        <a:pt x="126" y="39"/>
                      </a:lnTo>
                      <a:lnTo>
                        <a:pt x="0" y="39"/>
                      </a:lnTo>
                      <a:lnTo>
                        <a:pt x="0" y="10"/>
                      </a:lnTo>
                      <a:lnTo>
                        <a:pt x="2" y="0"/>
                      </a:lnTo>
                      <a:lnTo>
                        <a:pt x="103" y="0"/>
                      </a:lnTo>
                      <a:lnTo>
                        <a:pt x="110" y="2"/>
                      </a:lnTo>
                      <a:lnTo>
                        <a:pt x="126"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3" name="Freeform 308"/>
                <p:cNvSpPr>
                  <a:spLocks/>
                </p:cNvSpPr>
                <p:nvPr/>
              </p:nvSpPr>
              <p:spPr bwMode="auto">
                <a:xfrm>
                  <a:off x="4932" y="2092"/>
                  <a:ext cx="106" cy="23"/>
                </a:xfrm>
                <a:custGeom>
                  <a:avLst/>
                  <a:gdLst>
                    <a:gd name="T0" fmla="*/ 106 w 106"/>
                    <a:gd name="T1" fmla="*/ 3 h 23"/>
                    <a:gd name="T2" fmla="*/ 104 w 106"/>
                    <a:gd name="T3" fmla="*/ 7 h 23"/>
                    <a:gd name="T4" fmla="*/ 104 w 106"/>
                    <a:gd name="T5" fmla="*/ 23 h 23"/>
                    <a:gd name="T6" fmla="*/ 52 w 106"/>
                    <a:gd name="T7" fmla="*/ 23 h 23"/>
                    <a:gd name="T8" fmla="*/ 45 w 106"/>
                    <a:gd name="T9" fmla="*/ 21 h 23"/>
                    <a:gd name="T10" fmla="*/ 0 w 106"/>
                    <a:gd name="T11" fmla="*/ 21 h 23"/>
                    <a:gd name="T12" fmla="*/ 2 w 106"/>
                    <a:gd name="T13" fmla="*/ 0 h 23"/>
                    <a:gd name="T14" fmla="*/ 7 w 106"/>
                    <a:gd name="T15" fmla="*/ 1 h 23"/>
                    <a:gd name="T16" fmla="*/ 98 w 106"/>
                    <a:gd name="T17" fmla="*/ 1 h 23"/>
                    <a:gd name="T18" fmla="*/ 106 w 106"/>
                    <a:gd name="T19" fmla="*/ 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23"/>
                    <a:gd name="T32" fmla="*/ 106 w 10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23">
                      <a:moveTo>
                        <a:pt x="106" y="3"/>
                      </a:moveTo>
                      <a:lnTo>
                        <a:pt x="104" y="7"/>
                      </a:lnTo>
                      <a:lnTo>
                        <a:pt x="104" y="23"/>
                      </a:lnTo>
                      <a:lnTo>
                        <a:pt x="52" y="23"/>
                      </a:lnTo>
                      <a:lnTo>
                        <a:pt x="45" y="21"/>
                      </a:lnTo>
                      <a:lnTo>
                        <a:pt x="0" y="21"/>
                      </a:lnTo>
                      <a:lnTo>
                        <a:pt x="2" y="0"/>
                      </a:lnTo>
                      <a:lnTo>
                        <a:pt x="7" y="1"/>
                      </a:lnTo>
                      <a:lnTo>
                        <a:pt x="98" y="1"/>
                      </a:lnTo>
                      <a:lnTo>
                        <a:pt x="106"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4" name="Freeform 309"/>
                <p:cNvSpPr>
                  <a:spLocks/>
                </p:cNvSpPr>
                <p:nvPr/>
              </p:nvSpPr>
              <p:spPr bwMode="auto">
                <a:xfrm>
                  <a:off x="5553" y="2099"/>
                  <a:ext cx="103" cy="22"/>
                </a:xfrm>
                <a:custGeom>
                  <a:avLst/>
                  <a:gdLst>
                    <a:gd name="T0" fmla="*/ 103 w 103"/>
                    <a:gd name="T1" fmla="*/ 3 h 22"/>
                    <a:gd name="T2" fmla="*/ 103 w 103"/>
                    <a:gd name="T3" fmla="*/ 22 h 22"/>
                    <a:gd name="T4" fmla="*/ 2 w 103"/>
                    <a:gd name="T5" fmla="*/ 22 h 22"/>
                    <a:gd name="T6" fmla="*/ 2 w 103"/>
                    <a:gd name="T7" fmla="*/ 16 h 22"/>
                    <a:gd name="T8" fmla="*/ 0 w 103"/>
                    <a:gd name="T9" fmla="*/ 10 h 22"/>
                    <a:gd name="T10" fmla="*/ 0 w 103"/>
                    <a:gd name="T11" fmla="*/ 0 h 22"/>
                    <a:gd name="T12" fmla="*/ 8 w 103"/>
                    <a:gd name="T13" fmla="*/ 2 h 22"/>
                    <a:gd name="T14" fmla="*/ 96 w 103"/>
                    <a:gd name="T15" fmla="*/ 2 h 22"/>
                    <a:gd name="T16" fmla="*/ 103 w 103"/>
                    <a:gd name="T17" fmla="*/ 3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22"/>
                    <a:gd name="T29" fmla="*/ 103 w 10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22">
                      <a:moveTo>
                        <a:pt x="103" y="3"/>
                      </a:moveTo>
                      <a:lnTo>
                        <a:pt x="103" y="22"/>
                      </a:lnTo>
                      <a:lnTo>
                        <a:pt x="2" y="22"/>
                      </a:lnTo>
                      <a:lnTo>
                        <a:pt x="2" y="16"/>
                      </a:lnTo>
                      <a:lnTo>
                        <a:pt x="0" y="10"/>
                      </a:lnTo>
                      <a:lnTo>
                        <a:pt x="0" y="0"/>
                      </a:lnTo>
                      <a:lnTo>
                        <a:pt x="8" y="2"/>
                      </a:lnTo>
                      <a:lnTo>
                        <a:pt x="96" y="2"/>
                      </a:lnTo>
                      <a:lnTo>
                        <a:pt x="103"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5" name="Freeform 310"/>
                <p:cNvSpPr>
                  <a:spLocks/>
                </p:cNvSpPr>
                <p:nvPr/>
              </p:nvSpPr>
              <p:spPr bwMode="auto">
                <a:xfrm>
                  <a:off x="4928" y="2121"/>
                  <a:ext cx="107" cy="42"/>
                </a:xfrm>
                <a:custGeom>
                  <a:avLst/>
                  <a:gdLst>
                    <a:gd name="T0" fmla="*/ 107 w 107"/>
                    <a:gd name="T1" fmla="*/ 1 h 42"/>
                    <a:gd name="T2" fmla="*/ 107 w 107"/>
                    <a:gd name="T3" fmla="*/ 11 h 42"/>
                    <a:gd name="T4" fmla="*/ 105 w 107"/>
                    <a:gd name="T5" fmla="*/ 21 h 42"/>
                    <a:gd name="T6" fmla="*/ 104 w 107"/>
                    <a:gd name="T7" fmla="*/ 30 h 42"/>
                    <a:gd name="T8" fmla="*/ 104 w 107"/>
                    <a:gd name="T9" fmla="*/ 40 h 42"/>
                    <a:gd name="T10" fmla="*/ 102 w 107"/>
                    <a:gd name="T11" fmla="*/ 42 h 42"/>
                    <a:gd name="T12" fmla="*/ 52 w 107"/>
                    <a:gd name="T13" fmla="*/ 42 h 42"/>
                    <a:gd name="T14" fmla="*/ 46 w 107"/>
                    <a:gd name="T15" fmla="*/ 40 h 42"/>
                    <a:gd name="T16" fmla="*/ 0 w 107"/>
                    <a:gd name="T17" fmla="*/ 40 h 42"/>
                    <a:gd name="T18" fmla="*/ 0 w 107"/>
                    <a:gd name="T19" fmla="*/ 32 h 42"/>
                    <a:gd name="T20" fmla="*/ 1 w 107"/>
                    <a:gd name="T21" fmla="*/ 21 h 42"/>
                    <a:gd name="T22" fmla="*/ 1 w 107"/>
                    <a:gd name="T23" fmla="*/ 10 h 42"/>
                    <a:gd name="T24" fmla="*/ 2 w 107"/>
                    <a:gd name="T25" fmla="*/ 0 h 42"/>
                    <a:gd name="T26" fmla="*/ 95 w 107"/>
                    <a:gd name="T27" fmla="*/ 0 h 42"/>
                    <a:gd name="T28" fmla="*/ 101 w 107"/>
                    <a:gd name="T29" fmla="*/ 1 h 42"/>
                    <a:gd name="T30" fmla="*/ 107 w 107"/>
                    <a:gd name="T31" fmla="*/ 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42"/>
                    <a:gd name="T50" fmla="*/ 107 w 10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42">
                      <a:moveTo>
                        <a:pt x="107" y="1"/>
                      </a:moveTo>
                      <a:lnTo>
                        <a:pt x="107" y="11"/>
                      </a:lnTo>
                      <a:lnTo>
                        <a:pt x="105" y="21"/>
                      </a:lnTo>
                      <a:lnTo>
                        <a:pt x="104" y="30"/>
                      </a:lnTo>
                      <a:lnTo>
                        <a:pt x="104" y="40"/>
                      </a:lnTo>
                      <a:lnTo>
                        <a:pt x="102" y="42"/>
                      </a:lnTo>
                      <a:lnTo>
                        <a:pt x="52" y="42"/>
                      </a:lnTo>
                      <a:lnTo>
                        <a:pt x="46" y="40"/>
                      </a:lnTo>
                      <a:lnTo>
                        <a:pt x="0" y="40"/>
                      </a:lnTo>
                      <a:lnTo>
                        <a:pt x="0" y="32"/>
                      </a:lnTo>
                      <a:lnTo>
                        <a:pt x="1" y="21"/>
                      </a:lnTo>
                      <a:lnTo>
                        <a:pt x="1" y="10"/>
                      </a:lnTo>
                      <a:lnTo>
                        <a:pt x="2" y="0"/>
                      </a:lnTo>
                      <a:lnTo>
                        <a:pt x="95" y="0"/>
                      </a:lnTo>
                      <a:lnTo>
                        <a:pt x="101" y="1"/>
                      </a:lnTo>
                      <a:lnTo>
                        <a:pt x="107"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6" name="Freeform 311"/>
                <p:cNvSpPr>
                  <a:spLocks/>
                </p:cNvSpPr>
                <p:nvPr/>
              </p:nvSpPr>
              <p:spPr bwMode="auto">
                <a:xfrm>
                  <a:off x="5708" y="2121"/>
                  <a:ext cx="136" cy="75"/>
                </a:xfrm>
                <a:custGeom>
                  <a:avLst/>
                  <a:gdLst>
                    <a:gd name="T0" fmla="*/ 136 w 136"/>
                    <a:gd name="T1" fmla="*/ 75 h 75"/>
                    <a:gd name="T2" fmla="*/ 5 w 136"/>
                    <a:gd name="T3" fmla="*/ 75 h 75"/>
                    <a:gd name="T4" fmla="*/ 3 w 136"/>
                    <a:gd name="T5" fmla="*/ 56 h 75"/>
                    <a:gd name="T6" fmla="*/ 2 w 136"/>
                    <a:gd name="T7" fmla="*/ 38 h 75"/>
                    <a:gd name="T8" fmla="*/ 0 w 136"/>
                    <a:gd name="T9" fmla="*/ 19 h 75"/>
                    <a:gd name="T10" fmla="*/ 0 w 136"/>
                    <a:gd name="T11" fmla="*/ 0 h 75"/>
                    <a:gd name="T12" fmla="*/ 129 w 136"/>
                    <a:gd name="T13" fmla="*/ 1 h 75"/>
                    <a:gd name="T14" fmla="*/ 136 w 136"/>
                    <a:gd name="T15" fmla="*/ 75 h 75"/>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75"/>
                    <a:gd name="T26" fmla="*/ 136 w 136"/>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75">
                      <a:moveTo>
                        <a:pt x="136" y="75"/>
                      </a:moveTo>
                      <a:lnTo>
                        <a:pt x="5" y="75"/>
                      </a:lnTo>
                      <a:lnTo>
                        <a:pt x="3" y="56"/>
                      </a:lnTo>
                      <a:lnTo>
                        <a:pt x="2" y="38"/>
                      </a:lnTo>
                      <a:lnTo>
                        <a:pt x="0" y="19"/>
                      </a:lnTo>
                      <a:lnTo>
                        <a:pt x="0" y="0"/>
                      </a:lnTo>
                      <a:lnTo>
                        <a:pt x="129" y="1"/>
                      </a:lnTo>
                      <a:lnTo>
                        <a:pt x="136" y="7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7" name="Freeform 312"/>
                <p:cNvSpPr>
                  <a:spLocks/>
                </p:cNvSpPr>
                <p:nvPr/>
              </p:nvSpPr>
              <p:spPr bwMode="auto">
                <a:xfrm>
                  <a:off x="4742" y="2124"/>
                  <a:ext cx="139" cy="72"/>
                </a:xfrm>
                <a:custGeom>
                  <a:avLst/>
                  <a:gdLst>
                    <a:gd name="T0" fmla="*/ 139 w 139"/>
                    <a:gd name="T1" fmla="*/ 0 h 72"/>
                    <a:gd name="T2" fmla="*/ 138 w 139"/>
                    <a:gd name="T3" fmla="*/ 18 h 72"/>
                    <a:gd name="T4" fmla="*/ 136 w 139"/>
                    <a:gd name="T5" fmla="*/ 37 h 72"/>
                    <a:gd name="T6" fmla="*/ 135 w 139"/>
                    <a:gd name="T7" fmla="*/ 55 h 72"/>
                    <a:gd name="T8" fmla="*/ 134 w 139"/>
                    <a:gd name="T9" fmla="*/ 72 h 72"/>
                    <a:gd name="T10" fmla="*/ 0 w 139"/>
                    <a:gd name="T11" fmla="*/ 72 h 72"/>
                    <a:gd name="T12" fmla="*/ 2 w 139"/>
                    <a:gd name="T13" fmla="*/ 63 h 72"/>
                    <a:gd name="T14" fmla="*/ 2 w 139"/>
                    <a:gd name="T15" fmla="*/ 55 h 72"/>
                    <a:gd name="T16" fmla="*/ 3 w 139"/>
                    <a:gd name="T17" fmla="*/ 45 h 72"/>
                    <a:gd name="T18" fmla="*/ 5 w 139"/>
                    <a:gd name="T19" fmla="*/ 36 h 72"/>
                    <a:gd name="T20" fmla="*/ 6 w 139"/>
                    <a:gd name="T21" fmla="*/ 27 h 72"/>
                    <a:gd name="T22" fmla="*/ 7 w 139"/>
                    <a:gd name="T23" fmla="*/ 18 h 72"/>
                    <a:gd name="T24" fmla="*/ 7 w 139"/>
                    <a:gd name="T25" fmla="*/ 10 h 72"/>
                    <a:gd name="T26" fmla="*/ 9 w 139"/>
                    <a:gd name="T27" fmla="*/ 0 h 72"/>
                    <a:gd name="T28" fmla="*/ 139 w 139"/>
                    <a:gd name="T29" fmla="*/ 0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72"/>
                    <a:gd name="T47" fmla="*/ 139 w 139"/>
                    <a:gd name="T48" fmla="*/ 72 h 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72">
                      <a:moveTo>
                        <a:pt x="139" y="0"/>
                      </a:moveTo>
                      <a:lnTo>
                        <a:pt x="138" y="18"/>
                      </a:lnTo>
                      <a:lnTo>
                        <a:pt x="136" y="37"/>
                      </a:lnTo>
                      <a:lnTo>
                        <a:pt x="135" y="55"/>
                      </a:lnTo>
                      <a:lnTo>
                        <a:pt x="134" y="72"/>
                      </a:lnTo>
                      <a:lnTo>
                        <a:pt x="0" y="72"/>
                      </a:lnTo>
                      <a:lnTo>
                        <a:pt x="2" y="63"/>
                      </a:lnTo>
                      <a:lnTo>
                        <a:pt x="2" y="55"/>
                      </a:lnTo>
                      <a:lnTo>
                        <a:pt x="3" y="45"/>
                      </a:lnTo>
                      <a:lnTo>
                        <a:pt x="5" y="36"/>
                      </a:lnTo>
                      <a:lnTo>
                        <a:pt x="6" y="27"/>
                      </a:lnTo>
                      <a:lnTo>
                        <a:pt x="7" y="18"/>
                      </a:lnTo>
                      <a:lnTo>
                        <a:pt x="7" y="10"/>
                      </a:lnTo>
                      <a:lnTo>
                        <a:pt x="9" y="0"/>
                      </a:lnTo>
                      <a:lnTo>
                        <a:pt x="139"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8" name="Freeform 313"/>
                <p:cNvSpPr>
                  <a:spLocks/>
                </p:cNvSpPr>
                <p:nvPr/>
              </p:nvSpPr>
              <p:spPr bwMode="auto">
                <a:xfrm>
                  <a:off x="5555" y="2127"/>
                  <a:ext cx="105" cy="43"/>
                </a:xfrm>
                <a:custGeom>
                  <a:avLst/>
                  <a:gdLst>
                    <a:gd name="T0" fmla="*/ 103 w 105"/>
                    <a:gd name="T1" fmla="*/ 1 h 43"/>
                    <a:gd name="T2" fmla="*/ 104 w 105"/>
                    <a:gd name="T3" fmla="*/ 11 h 43"/>
                    <a:gd name="T4" fmla="*/ 104 w 105"/>
                    <a:gd name="T5" fmla="*/ 23 h 43"/>
                    <a:gd name="T6" fmla="*/ 105 w 105"/>
                    <a:gd name="T7" fmla="*/ 33 h 43"/>
                    <a:gd name="T8" fmla="*/ 105 w 105"/>
                    <a:gd name="T9" fmla="*/ 43 h 43"/>
                    <a:gd name="T10" fmla="*/ 29 w 105"/>
                    <a:gd name="T11" fmla="*/ 43 h 43"/>
                    <a:gd name="T12" fmla="*/ 22 w 105"/>
                    <a:gd name="T13" fmla="*/ 42 h 43"/>
                    <a:gd name="T14" fmla="*/ 3 w 105"/>
                    <a:gd name="T15" fmla="*/ 42 h 43"/>
                    <a:gd name="T16" fmla="*/ 3 w 105"/>
                    <a:gd name="T17" fmla="*/ 33 h 43"/>
                    <a:gd name="T18" fmla="*/ 1 w 105"/>
                    <a:gd name="T19" fmla="*/ 21 h 43"/>
                    <a:gd name="T20" fmla="*/ 1 w 105"/>
                    <a:gd name="T21" fmla="*/ 11 h 43"/>
                    <a:gd name="T22" fmla="*/ 0 w 105"/>
                    <a:gd name="T23" fmla="*/ 0 h 43"/>
                    <a:gd name="T24" fmla="*/ 7 w 105"/>
                    <a:gd name="T25" fmla="*/ 1 h 43"/>
                    <a:gd name="T26" fmla="*/ 103 w 105"/>
                    <a:gd name="T27" fmla="*/ 1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43"/>
                    <a:gd name="T44" fmla="*/ 105 w 105"/>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43">
                      <a:moveTo>
                        <a:pt x="103" y="1"/>
                      </a:moveTo>
                      <a:lnTo>
                        <a:pt x="104" y="11"/>
                      </a:lnTo>
                      <a:lnTo>
                        <a:pt x="104" y="23"/>
                      </a:lnTo>
                      <a:lnTo>
                        <a:pt x="105" y="33"/>
                      </a:lnTo>
                      <a:lnTo>
                        <a:pt x="105" y="43"/>
                      </a:lnTo>
                      <a:lnTo>
                        <a:pt x="29" y="43"/>
                      </a:lnTo>
                      <a:lnTo>
                        <a:pt x="22" y="42"/>
                      </a:lnTo>
                      <a:lnTo>
                        <a:pt x="3" y="42"/>
                      </a:lnTo>
                      <a:lnTo>
                        <a:pt x="3" y="33"/>
                      </a:lnTo>
                      <a:lnTo>
                        <a:pt x="1" y="21"/>
                      </a:lnTo>
                      <a:lnTo>
                        <a:pt x="1" y="11"/>
                      </a:lnTo>
                      <a:lnTo>
                        <a:pt x="0" y="0"/>
                      </a:lnTo>
                      <a:lnTo>
                        <a:pt x="7" y="1"/>
                      </a:lnTo>
                      <a:lnTo>
                        <a:pt x="103"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39" name="Freeform 314"/>
                <p:cNvSpPr>
                  <a:spLocks/>
                </p:cNvSpPr>
                <p:nvPr/>
              </p:nvSpPr>
              <p:spPr bwMode="auto">
                <a:xfrm>
                  <a:off x="5143" y="2150"/>
                  <a:ext cx="306" cy="98"/>
                </a:xfrm>
                <a:custGeom>
                  <a:avLst/>
                  <a:gdLst>
                    <a:gd name="T0" fmla="*/ 302 w 306"/>
                    <a:gd name="T1" fmla="*/ 3 h 98"/>
                    <a:gd name="T2" fmla="*/ 303 w 306"/>
                    <a:gd name="T3" fmla="*/ 7 h 98"/>
                    <a:gd name="T4" fmla="*/ 303 w 306"/>
                    <a:gd name="T5" fmla="*/ 29 h 98"/>
                    <a:gd name="T6" fmla="*/ 305 w 306"/>
                    <a:gd name="T7" fmla="*/ 50 h 98"/>
                    <a:gd name="T8" fmla="*/ 305 w 306"/>
                    <a:gd name="T9" fmla="*/ 73 h 98"/>
                    <a:gd name="T10" fmla="*/ 306 w 306"/>
                    <a:gd name="T11" fmla="*/ 95 h 98"/>
                    <a:gd name="T12" fmla="*/ 305 w 306"/>
                    <a:gd name="T13" fmla="*/ 98 h 98"/>
                    <a:gd name="T14" fmla="*/ 296 w 306"/>
                    <a:gd name="T15" fmla="*/ 97 h 98"/>
                    <a:gd name="T16" fmla="*/ 219 w 306"/>
                    <a:gd name="T17" fmla="*/ 97 h 98"/>
                    <a:gd name="T18" fmla="*/ 209 w 306"/>
                    <a:gd name="T19" fmla="*/ 95 h 98"/>
                    <a:gd name="T20" fmla="*/ 57 w 306"/>
                    <a:gd name="T21" fmla="*/ 95 h 98"/>
                    <a:gd name="T22" fmla="*/ 48 w 306"/>
                    <a:gd name="T23" fmla="*/ 94 h 98"/>
                    <a:gd name="T24" fmla="*/ 0 w 306"/>
                    <a:gd name="T25" fmla="*/ 94 h 98"/>
                    <a:gd name="T26" fmla="*/ 0 w 306"/>
                    <a:gd name="T27" fmla="*/ 70 h 98"/>
                    <a:gd name="T28" fmla="*/ 2 w 306"/>
                    <a:gd name="T29" fmla="*/ 48 h 98"/>
                    <a:gd name="T30" fmla="*/ 3 w 306"/>
                    <a:gd name="T31" fmla="*/ 26 h 98"/>
                    <a:gd name="T32" fmla="*/ 5 w 306"/>
                    <a:gd name="T33" fmla="*/ 3 h 98"/>
                    <a:gd name="T34" fmla="*/ 6 w 306"/>
                    <a:gd name="T35" fmla="*/ 0 h 98"/>
                    <a:gd name="T36" fmla="*/ 72 w 306"/>
                    <a:gd name="T37" fmla="*/ 0 h 98"/>
                    <a:gd name="T38" fmla="*/ 82 w 306"/>
                    <a:gd name="T39" fmla="*/ 1 h 98"/>
                    <a:gd name="T40" fmla="*/ 154 w 306"/>
                    <a:gd name="T41" fmla="*/ 1 h 98"/>
                    <a:gd name="T42" fmla="*/ 163 w 306"/>
                    <a:gd name="T43" fmla="*/ 3 h 98"/>
                    <a:gd name="T44" fmla="*/ 302 w 306"/>
                    <a:gd name="T45" fmla="*/ 3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98"/>
                    <a:gd name="T71" fmla="*/ 306 w 306"/>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98">
                      <a:moveTo>
                        <a:pt x="302" y="3"/>
                      </a:moveTo>
                      <a:lnTo>
                        <a:pt x="303" y="7"/>
                      </a:lnTo>
                      <a:lnTo>
                        <a:pt x="303" y="29"/>
                      </a:lnTo>
                      <a:lnTo>
                        <a:pt x="305" y="50"/>
                      </a:lnTo>
                      <a:lnTo>
                        <a:pt x="305" y="73"/>
                      </a:lnTo>
                      <a:lnTo>
                        <a:pt x="306" y="95"/>
                      </a:lnTo>
                      <a:lnTo>
                        <a:pt x="305" y="98"/>
                      </a:lnTo>
                      <a:lnTo>
                        <a:pt x="296" y="97"/>
                      </a:lnTo>
                      <a:lnTo>
                        <a:pt x="219" y="97"/>
                      </a:lnTo>
                      <a:lnTo>
                        <a:pt x="209" y="95"/>
                      </a:lnTo>
                      <a:lnTo>
                        <a:pt x="57" y="95"/>
                      </a:lnTo>
                      <a:lnTo>
                        <a:pt x="48" y="94"/>
                      </a:lnTo>
                      <a:lnTo>
                        <a:pt x="0" y="94"/>
                      </a:lnTo>
                      <a:lnTo>
                        <a:pt x="0" y="70"/>
                      </a:lnTo>
                      <a:lnTo>
                        <a:pt x="2" y="48"/>
                      </a:lnTo>
                      <a:lnTo>
                        <a:pt x="3" y="26"/>
                      </a:lnTo>
                      <a:lnTo>
                        <a:pt x="5" y="3"/>
                      </a:lnTo>
                      <a:lnTo>
                        <a:pt x="6" y="0"/>
                      </a:lnTo>
                      <a:lnTo>
                        <a:pt x="72" y="0"/>
                      </a:lnTo>
                      <a:lnTo>
                        <a:pt x="82" y="1"/>
                      </a:lnTo>
                      <a:lnTo>
                        <a:pt x="154" y="1"/>
                      </a:lnTo>
                      <a:lnTo>
                        <a:pt x="163" y="3"/>
                      </a:lnTo>
                      <a:lnTo>
                        <a:pt x="30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0" name="Freeform 315"/>
                <p:cNvSpPr>
                  <a:spLocks/>
                </p:cNvSpPr>
                <p:nvPr/>
              </p:nvSpPr>
              <p:spPr bwMode="auto">
                <a:xfrm>
                  <a:off x="5161" y="2157"/>
                  <a:ext cx="133" cy="35"/>
                </a:xfrm>
                <a:custGeom>
                  <a:avLst/>
                  <a:gdLst>
                    <a:gd name="T0" fmla="*/ 133 w 133"/>
                    <a:gd name="T1" fmla="*/ 35 h 35"/>
                    <a:gd name="T2" fmla="*/ 82 w 133"/>
                    <a:gd name="T3" fmla="*/ 35 h 35"/>
                    <a:gd name="T4" fmla="*/ 74 w 133"/>
                    <a:gd name="T5" fmla="*/ 33 h 35"/>
                    <a:gd name="T6" fmla="*/ 33 w 133"/>
                    <a:gd name="T7" fmla="*/ 33 h 35"/>
                    <a:gd name="T8" fmla="*/ 25 w 133"/>
                    <a:gd name="T9" fmla="*/ 32 h 35"/>
                    <a:gd name="T10" fmla="*/ 0 w 133"/>
                    <a:gd name="T11" fmla="*/ 32 h 35"/>
                    <a:gd name="T12" fmla="*/ 1 w 133"/>
                    <a:gd name="T13" fmla="*/ 23 h 35"/>
                    <a:gd name="T14" fmla="*/ 1 w 133"/>
                    <a:gd name="T15" fmla="*/ 16 h 35"/>
                    <a:gd name="T16" fmla="*/ 3 w 133"/>
                    <a:gd name="T17" fmla="*/ 9 h 35"/>
                    <a:gd name="T18" fmla="*/ 3 w 133"/>
                    <a:gd name="T19" fmla="*/ 0 h 35"/>
                    <a:gd name="T20" fmla="*/ 133 w 133"/>
                    <a:gd name="T21" fmla="*/ 2 h 35"/>
                    <a:gd name="T22" fmla="*/ 133 w 133"/>
                    <a:gd name="T23" fmla="*/ 35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35"/>
                    <a:gd name="T38" fmla="*/ 133 w 1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35">
                      <a:moveTo>
                        <a:pt x="133" y="35"/>
                      </a:moveTo>
                      <a:lnTo>
                        <a:pt x="82" y="35"/>
                      </a:lnTo>
                      <a:lnTo>
                        <a:pt x="74" y="33"/>
                      </a:lnTo>
                      <a:lnTo>
                        <a:pt x="33" y="33"/>
                      </a:lnTo>
                      <a:lnTo>
                        <a:pt x="25" y="32"/>
                      </a:lnTo>
                      <a:lnTo>
                        <a:pt x="0" y="32"/>
                      </a:lnTo>
                      <a:lnTo>
                        <a:pt x="1" y="23"/>
                      </a:lnTo>
                      <a:lnTo>
                        <a:pt x="1" y="16"/>
                      </a:lnTo>
                      <a:lnTo>
                        <a:pt x="3" y="9"/>
                      </a:lnTo>
                      <a:lnTo>
                        <a:pt x="3" y="0"/>
                      </a:lnTo>
                      <a:lnTo>
                        <a:pt x="133" y="2"/>
                      </a:lnTo>
                      <a:lnTo>
                        <a:pt x="133" y="3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1" name="Freeform 316"/>
                <p:cNvSpPr>
                  <a:spLocks/>
                </p:cNvSpPr>
                <p:nvPr/>
              </p:nvSpPr>
              <p:spPr bwMode="auto">
                <a:xfrm>
                  <a:off x="5301" y="2159"/>
                  <a:ext cx="129" cy="34"/>
                </a:xfrm>
                <a:custGeom>
                  <a:avLst/>
                  <a:gdLst>
                    <a:gd name="T0" fmla="*/ 128 w 129"/>
                    <a:gd name="T1" fmla="*/ 1 h 34"/>
                    <a:gd name="T2" fmla="*/ 129 w 129"/>
                    <a:gd name="T3" fmla="*/ 8 h 34"/>
                    <a:gd name="T4" fmla="*/ 129 w 129"/>
                    <a:gd name="T5" fmla="*/ 33 h 34"/>
                    <a:gd name="T6" fmla="*/ 125 w 129"/>
                    <a:gd name="T7" fmla="*/ 33 h 34"/>
                    <a:gd name="T8" fmla="*/ 119 w 129"/>
                    <a:gd name="T9" fmla="*/ 34 h 34"/>
                    <a:gd name="T10" fmla="*/ 84 w 129"/>
                    <a:gd name="T11" fmla="*/ 34 h 34"/>
                    <a:gd name="T12" fmla="*/ 80 w 129"/>
                    <a:gd name="T13" fmla="*/ 33 h 34"/>
                    <a:gd name="T14" fmla="*/ 0 w 129"/>
                    <a:gd name="T15" fmla="*/ 33 h 34"/>
                    <a:gd name="T16" fmla="*/ 0 w 129"/>
                    <a:gd name="T17" fmla="*/ 0 h 34"/>
                    <a:gd name="T18" fmla="*/ 112 w 129"/>
                    <a:gd name="T19" fmla="*/ 0 h 34"/>
                    <a:gd name="T20" fmla="*/ 119 w 129"/>
                    <a:gd name="T21" fmla="*/ 1 h 34"/>
                    <a:gd name="T22" fmla="*/ 128 w 12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34"/>
                    <a:gd name="T38" fmla="*/ 129 w 129"/>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34">
                      <a:moveTo>
                        <a:pt x="128" y="1"/>
                      </a:moveTo>
                      <a:lnTo>
                        <a:pt x="129" y="8"/>
                      </a:lnTo>
                      <a:lnTo>
                        <a:pt x="129" y="33"/>
                      </a:lnTo>
                      <a:lnTo>
                        <a:pt x="125" y="33"/>
                      </a:lnTo>
                      <a:lnTo>
                        <a:pt x="119" y="34"/>
                      </a:lnTo>
                      <a:lnTo>
                        <a:pt x="84" y="34"/>
                      </a:lnTo>
                      <a:lnTo>
                        <a:pt x="80" y="33"/>
                      </a:lnTo>
                      <a:lnTo>
                        <a:pt x="0" y="33"/>
                      </a:lnTo>
                      <a:lnTo>
                        <a:pt x="0" y="0"/>
                      </a:lnTo>
                      <a:lnTo>
                        <a:pt x="112" y="0"/>
                      </a:lnTo>
                      <a:lnTo>
                        <a:pt x="119" y="1"/>
                      </a:lnTo>
                      <a:lnTo>
                        <a:pt x="128"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2" name="Freeform 317"/>
                <p:cNvSpPr>
                  <a:spLocks/>
                </p:cNvSpPr>
                <p:nvPr/>
              </p:nvSpPr>
              <p:spPr bwMode="auto">
                <a:xfrm>
                  <a:off x="5159" y="2196"/>
                  <a:ext cx="135" cy="43"/>
                </a:xfrm>
                <a:custGeom>
                  <a:avLst/>
                  <a:gdLst>
                    <a:gd name="T0" fmla="*/ 135 w 135"/>
                    <a:gd name="T1" fmla="*/ 2 h 43"/>
                    <a:gd name="T2" fmla="*/ 135 w 135"/>
                    <a:gd name="T3" fmla="*/ 42 h 43"/>
                    <a:gd name="T4" fmla="*/ 127 w 135"/>
                    <a:gd name="T5" fmla="*/ 42 h 43"/>
                    <a:gd name="T6" fmla="*/ 119 w 135"/>
                    <a:gd name="T7" fmla="*/ 43 h 43"/>
                    <a:gd name="T8" fmla="*/ 90 w 135"/>
                    <a:gd name="T9" fmla="*/ 43 h 43"/>
                    <a:gd name="T10" fmla="*/ 83 w 135"/>
                    <a:gd name="T11" fmla="*/ 42 h 43"/>
                    <a:gd name="T12" fmla="*/ 41 w 135"/>
                    <a:gd name="T13" fmla="*/ 42 h 43"/>
                    <a:gd name="T14" fmla="*/ 34 w 135"/>
                    <a:gd name="T15" fmla="*/ 41 h 43"/>
                    <a:gd name="T16" fmla="*/ 19 w 135"/>
                    <a:gd name="T17" fmla="*/ 41 h 43"/>
                    <a:gd name="T18" fmla="*/ 0 w 135"/>
                    <a:gd name="T19" fmla="*/ 42 h 43"/>
                    <a:gd name="T20" fmla="*/ 0 w 135"/>
                    <a:gd name="T21" fmla="*/ 32 h 43"/>
                    <a:gd name="T22" fmla="*/ 2 w 135"/>
                    <a:gd name="T23" fmla="*/ 20 h 43"/>
                    <a:gd name="T24" fmla="*/ 2 w 135"/>
                    <a:gd name="T25" fmla="*/ 12 h 43"/>
                    <a:gd name="T26" fmla="*/ 3 w 135"/>
                    <a:gd name="T27" fmla="*/ 0 h 43"/>
                    <a:gd name="T28" fmla="*/ 71 w 135"/>
                    <a:gd name="T29" fmla="*/ 0 h 43"/>
                    <a:gd name="T30" fmla="*/ 79 w 135"/>
                    <a:gd name="T31" fmla="*/ 2 h 43"/>
                    <a:gd name="T32" fmla="*/ 135 w 135"/>
                    <a:gd name="T33" fmla="*/ 2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43"/>
                    <a:gd name="T53" fmla="*/ 135 w 13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43">
                      <a:moveTo>
                        <a:pt x="135" y="2"/>
                      </a:moveTo>
                      <a:lnTo>
                        <a:pt x="135" y="42"/>
                      </a:lnTo>
                      <a:lnTo>
                        <a:pt x="127" y="42"/>
                      </a:lnTo>
                      <a:lnTo>
                        <a:pt x="119" y="43"/>
                      </a:lnTo>
                      <a:lnTo>
                        <a:pt x="90" y="43"/>
                      </a:lnTo>
                      <a:lnTo>
                        <a:pt x="83" y="42"/>
                      </a:lnTo>
                      <a:lnTo>
                        <a:pt x="41" y="42"/>
                      </a:lnTo>
                      <a:lnTo>
                        <a:pt x="34" y="41"/>
                      </a:lnTo>
                      <a:lnTo>
                        <a:pt x="19" y="41"/>
                      </a:lnTo>
                      <a:lnTo>
                        <a:pt x="0" y="42"/>
                      </a:lnTo>
                      <a:lnTo>
                        <a:pt x="0" y="32"/>
                      </a:lnTo>
                      <a:lnTo>
                        <a:pt x="2" y="20"/>
                      </a:lnTo>
                      <a:lnTo>
                        <a:pt x="2" y="12"/>
                      </a:lnTo>
                      <a:lnTo>
                        <a:pt x="3" y="0"/>
                      </a:lnTo>
                      <a:lnTo>
                        <a:pt x="71" y="0"/>
                      </a:lnTo>
                      <a:lnTo>
                        <a:pt x="79" y="2"/>
                      </a:lnTo>
                      <a:lnTo>
                        <a:pt x="135"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3" name="Freeform 318"/>
                <p:cNvSpPr>
                  <a:spLocks/>
                </p:cNvSpPr>
                <p:nvPr/>
              </p:nvSpPr>
              <p:spPr bwMode="auto">
                <a:xfrm>
                  <a:off x="5301" y="2198"/>
                  <a:ext cx="129" cy="41"/>
                </a:xfrm>
                <a:custGeom>
                  <a:avLst/>
                  <a:gdLst>
                    <a:gd name="T0" fmla="*/ 129 w 129"/>
                    <a:gd name="T1" fmla="*/ 2 h 41"/>
                    <a:gd name="T2" fmla="*/ 129 w 129"/>
                    <a:gd name="T3" fmla="*/ 40 h 41"/>
                    <a:gd name="T4" fmla="*/ 122 w 129"/>
                    <a:gd name="T5" fmla="*/ 41 h 41"/>
                    <a:gd name="T6" fmla="*/ 9 w 129"/>
                    <a:gd name="T7" fmla="*/ 41 h 41"/>
                    <a:gd name="T8" fmla="*/ 0 w 129"/>
                    <a:gd name="T9" fmla="*/ 40 h 41"/>
                    <a:gd name="T10" fmla="*/ 0 w 129"/>
                    <a:gd name="T11" fmla="*/ 1 h 41"/>
                    <a:gd name="T12" fmla="*/ 2 w 129"/>
                    <a:gd name="T13" fmla="*/ 0 h 41"/>
                    <a:gd name="T14" fmla="*/ 9 w 129"/>
                    <a:gd name="T15" fmla="*/ 1 h 41"/>
                    <a:gd name="T16" fmla="*/ 49 w 129"/>
                    <a:gd name="T17" fmla="*/ 1 h 41"/>
                    <a:gd name="T18" fmla="*/ 57 w 129"/>
                    <a:gd name="T19" fmla="*/ 2 h 41"/>
                    <a:gd name="T20" fmla="*/ 129 w 129"/>
                    <a:gd name="T21" fmla="*/ 2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41"/>
                    <a:gd name="T35" fmla="*/ 129 w 12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41">
                      <a:moveTo>
                        <a:pt x="129" y="2"/>
                      </a:moveTo>
                      <a:lnTo>
                        <a:pt x="129" y="40"/>
                      </a:lnTo>
                      <a:lnTo>
                        <a:pt x="122" y="41"/>
                      </a:lnTo>
                      <a:lnTo>
                        <a:pt x="9" y="41"/>
                      </a:lnTo>
                      <a:lnTo>
                        <a:pt x="0" y="40"/>
                      </a:lnTo>
                      <a:lnTo>
                        <a:pt x="0" y="1"/>
                      </a:lnTo>
                      <a:lnTo>
                        <a:pt x="2" y="0"/>
                      </a:lnTo>
                      <a:lnTo>
                        <a:pt x="9" y="1"/>
                      </a:lnTo>
                      <a:lnTo>
                        <a:pt x="49" y="1"/>
                      </a:lnTo>
                      <a:lnTo>
                        <a:pt x="57" y="2"/>
                      </a:lnTo>
                      <a:lnTo>
                        <a:pt x="129"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4" name="Freeform 319"/>
                <p:cNvSpPr>
                  <a:spLocks/>
                </p:cNvSpPr>
                <p:nvPr/>
              </p:nvSpPr>
              <p:spPr bwMode="auto">
                <a:xfrm>
                  <a:off x="4923" y="2203"/>
                  <a:ext cx="106" cy="24"/>
                </a:xfrm>
                <a:custGeom>
                  <a:avLst/>
                  <a:gdLst>
                    <a:gd name="T0" fmla="*/ 106 w 106"/>
                    <a:gd name="T1" fmla="*/ 3 h 24"/>
                    <a:gd name="T2" fmla="*/ 106 w 106"/>
                    <a:gd name="T3" fmla="*/ 13 h 24"/>
                    <a:gd name="T4" fmla="*/ 105 w 106"/>
                    <a:gd name="T5" fmla="*/ 17 h 24"/>
                    <a:gd name="T6" fmla="*/ 105 w 106"/>
                    <a:gd name="T7" fmla="*/ 24 h 24"/>
                    <a:gd name="T8" fmla="*/ 84 w 106"/>
                    <a:gd name="T9" fmla="*/ 24 h 24"/>
                    <a:gd name="T10" fmla="*/ 77 w 106"/>
                    <a:gd name="T11" fmla="*/ 22 h 24"/>
                    <a:gd name="T12" fmla="*/ 0 w 106"/>
                    <a:gd name="T13" fmla="*/ 22 h 24"/>
                    <a:gd name="T14" fmla="*/ 2 w 106"/>
                    <a:gd name="T15" fmla="*/ 0 h 24"/>
                    <a:gd name="T16" fmla="*/ 13 w 106"/>
                    <a:gd name="T17" fmla="*/ 0 h 24"/>
                    <a:gd name="T18" fmla="*/ 21 w 106"/>
                    <a:gd name="T19" fmla="*/ 2 h 24"/>
                    <a:gd name="T20" fmla="*/ 100 w 106"/>
                    <a:gd name="T21" fmla="*/ 2 h 24"/>
                    <a:gd name="T22" fmla="*/ 106 w 106"/>
                    <a:gd name="T23" fmla="*/ 3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24"/>
                    <a:gd name="T38" fmla="*/ 106 w 10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24">
                      <a:moveTo>
                        <a:pt x="106" y="3"/>
                      </a:moveTo>
                      <a:lnTo>
                        <a:pt x="106" y="13"/>
                      </a:lnTo>
                      <a:lnTo>
                        <a:pt x="105" y="17"/>
                      </a:lnTo>
                      <a:lnTo>
                        <a:pt x="105" y="24"/>
                      </a:lnTo>
                      <a:lnTo>
                        <a:pt x="84" y="24"/>
                      </a:lnTo>
                      <a:lnTo>
                        <a:pt x="77" y="22"/>
                      </a:lnTo>
                      <a:lnTo>
                        <a:pt x="0" y="22"/>
                      </a:lnTo>
                      <a:lnTo>
                        <a:pt x="2" y="0"/>
                      </a:lnTo>
                      <a:lnTo>
                        <a:pt x="13" y="0"/>
                      </a:lnTo>
                      <a:lnTo>
                        <a:pt x="21" y="2"/>
                      </a:lnTo>
                      <a:lnTo>
                        <a:pt x="100" y="2"/>
                      </a:lnTo>
                      <a:lnTo>
                        <a:pt x="106"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5" name="Freeform 320"/>
                <p:cNvSpPr>
                  <a:spLocks/>
                </p:cNvSpPr>
                <p:nvPr/>
              </p:nvSpPr>
              <p:spPr bwMode="auto">
                <a:xfrm>
                  <a:off x="5559" y="2213"/>
                  <a:ext cx="104" cy="20"/>
                </a:xfrm>
                <a:custGeom>
                  <a:avLst/>
                  <a:gdLst>
                    <a:gd name="T0" fmla="*/ 104 w 104"/>
                    <a:gd name="T1" fmla="*/ 2 h 20"/>
                    <a:gd name="T2" fmla="*/ 104 w 104"/>
                    <a:gd name="T3" fmla="*/ 20 h 20"/>
                    <a:gd name="T4" fmla="*/ 61 w 104"/>
                    <a:gd name="T5" fmla="*/ 20 h 20"/>
                    <a:gd name="T6" fmla="*/ 55 w 104"/>
                    <a:gd name="T7" fmla="*/ 19 h 20"/>
                    <a:gd name="T8" fmla="*/ 2 w 104"/>
                    <a:gd name="T9" fmla="*/ 19 h 20"/>
                    <a:gd name="T10" fmla="*/ 0 w 104"/>
                    <a:gd name="T11" fmla="*/ 0 h 20"/>
                    <a:gd name="T12" fmla="*/ 60 w 104"/>
                    <a:gd name="T13" fmla="*/ 0 h 20"/>
                    <a:gd name="T14" fmla="*/ 65 w 104"/>
                    <a:gd name="T15" fmla="*/ 2 h 20"/>
                    <a:gd name="T16" fmla="*/ 104 w 104"/>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20"/>
                    <a:gd name="T29" fmla="*/ 104 w 10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20">
                      <a:moveTo>
                        <a:pt x="104" y="2"/>
                      </a:moveTo>
                      <a:lnTo>
                        <a:pt x="104" y="20"/>
                      </a:lnTo>
                      <a:lnTo>
                        <a:pt x="61" y="20"/>
                      </a:lnTo>
                      <a:lnTo>
                        <a:pt x="55" y="19"/>
                      </a:lnTo>
                      <a:lnTo>
                        <a:pt x="2" y="19"/>
                      </a:lnTo>
                      <a:lnTo>
                        <a:pt x="0" y="0"/>
                      </a:lnTo>
                      <a:lnTo>
                        <a:pt x="60" y="0"/>
                      </a:lnTo>
                      <a:lnTo>
                        <a:pt x="65" y="2"/>
                      </a:lnTo>
                      <a:lnTo>
                        <a:pt x="104"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6" name="Freeform 321"/>
                <p:cNvSpPr>
                  <a:spLocks/>
                </p:cNvSpPr>
                <p:nvPr/>
              </p:nvSpPr>
              <p:spPr bwMode="auto">
                <a:xfrm>
                  <a:off x="4919" y="2232"/>
                  <a:ext cx="107" cy="44"/>
                </a:xfrm>
                <a:custGeom>
                  <a:avLst/>
                  <a:gdLst>
                    <a:gd name="T0" fmla="*/ 97 w 107"/>
                    <a:gd name="T1" fmla="*/ 1 h 44"/>
                    <a:gd name="T2" fmla="*/ 107 w 107"/>
                    <a:gd name="T3" fmla="*/ 1 h 44"/>
                    <a:gd name="T4" fmla="*/ 107 w 107"/>
                    <a:gd name="T5" fmla="*/ 22 h 44"/>
                    <a:gd name="T6" fmla="*/ 106 w 107"/>
                    <a:gd name="T7" fmla="*/ 33 h 44"/>
                    <a:gd name="T8" fmla="*/ 104 w 107"/>
                    <a:gd name="T9" fmla="*/ 44 h 44"/>
                    <a:gd name="T10" fmla="*/ 32 w 107"/>
                    <a:gd name="T11" fmla="*/ 44 h 44"/>
                    <a:gd name="T12" fmla="*/ 25 w 107"/>
                    <a:gd name="T13" fmla="*/ 42 h 44"/>
                    <a:gd name="T14" fmla="*/ 0 w 107"/>
                    <a:gd name="T15" fmla="*/ 42 h 44"/>
                    <a:gd name="T16" fmla="*/ 0 w 107"/>
                    <a:gd name="T17" fmla="*/ 32 h 44"/>
                    <a:gd name="T18" fmla="*/ 1 w 107"/>
                    <a:gd name="T19" fmla="*/ 22 h 44"/>
                    <a:gd name="T20" fmla="*/ 1 w 107"/>
                    <a:gd name="T21" fmla="*/ 10 h 44"/>
                    <a:gd name="T22" fmla="*/ 3 w 107"/>
                    <a:gd name="T23" fmla="*/ 0 h 44"/>
                    <a:gd name="T24" fmla="*/ 74 w 107"/>
                    <a:gd name="T25" fmla="*/ 0 h 44"/>
                    <a:gd name="T26" fmla="*/ 80 w 107"/>
                    <a:gd name="T27" fmla="*/ 1 h 44"/>
                    <a:gd name="T28" fmla="*/ 97 w 107"/>
                    <a:gd name="T29" fmla="*/ 1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44"/>
                    <a:gd name="T47" fmla="*/ 107 w 107"/>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44">
                      <a:moveTo>
                        <a:pt x="97" y="1"/>
                      </a:moveTo>
                      <a:lnTo>
                        <a:pt x="107" y="1"/>
                      </a:lnTo>
                      <a:lnTo>
                        <a:pt x="107" y="22"/>
                      </a:lnTo>
                      <a:lnTo>
                        <a:pt x="106" y="33"/>
                      </a:lnTo>
                      <a:lnTo>
                        <a:pt x="104" y="44"/>
                      </a:lnTo>
                      <a:lnTo>
                        <a:pt x="32" y="44"/>
                      </a:lnTo>
                      <a:lnTo>
                        <a:pt x="25" y="42"/>
                      </a:lnTo>
                      <a:lnTo>
                        <a:pt x="0" y="42"/>
                      </a:lnTo>
                      <a:lnTo>
                        <a:pt x="0" y="32"/>
                      </a:lnTo>
                      <a:lnTo>
                        <a:pt x="1" y="22"/>
                      </a:lnTo>
                      <a:lnTo>
                        <a:pt x="1" y="10"/>
                      </a:lnTo>
                      <a:lnTo>
                        <a:pt x="3" y="0"/>
                      </a:lnTo>
                      <a:lnTo>
                        <a:pt x="74" y="0"/>
                      </a:lnTo>
                      <a:lnTo>
                        <a:pt x="80" y="1"/>
                      </a:lnTo>
                      <a:lnTo>
                        <a:pt x="97"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7" name="Freeform 322"/>
                <p:cNvSpPr>
                  <a:spLocks/>
                </p:cNvSpPr>
                <p:nvPr/>
              </p:nvSpPr>
              <p:spPr bwMode="auto">
                <a:xfrm>
                  <a:off x="5716" y="2233"/>
                  <a:ext cx="140" cy="71"/>
                </a:xfrm>
                <a:custGeom>
                  <a:avLst/>
                  <a:gdLst>
                    <a:gd name="T0" fmla="*/ 133 w 140"/>
                    <a:gd name="T1" fmla="*/ 2 h 71"/>
                    <a:gd name="T2" fmla="*/ 134 w 140"/>
                    <a:gd name="T3" fmla="*/ 11 h 71"/>
                    <a:gd name="T4" fmla="*/ 134 w 140"/>
                    <a:gd name="T5" fmla="*/ 19 h 71"/>
                    <a:gd name="T6" fmla="*/ 136 w 140"/>
                    <a:gd name="T7" fmla="*/ 28 h 71"/>
                    <a:gd name="T8" fmla="*/ 136 w 140"/>
                    <a:gd name="T9" fmla="*/ 37 h 71"/>
                    <a:gd name="T10" fmla="*/ 137 w 140"/>
                    <a:gd name="T11" fmla="*/ 47 h 71"/>
                    <a:gd name="T12" fmla="*/ 137 w 140"/>
                    <a:gd name="T13" fmla="*/ 54 h 71"/>
                    <a:gd name="T14" fmla="*/ 138 w 140"/>
                    <a:gd name="T15" fmla="*/ 63 h 71"/>
                    <a:gd name="T16" fmla="*/ 140 w 140"/>
                    <a:gd name="T17" fmla="*/ 71 h 71"/>
                    <a:gd name="T18" fmla="*/ 5 w 140"/>
                    <a:gd name="T19" fmla="*/ 71 h 71"/>
                    <a:gd name="T20" fmla="*/ 4 w 140"/>
                    <a:gd name="T21" fmla="*/ 54 h 71"/>
                    <a:gd name="T22" fmla="*/ 3 w 140"/>
                    <a:gd name="T23" fmla="*/ 37 h 71"/>
                    <a:gd name="T24" fmla="*/ 1 w 140"/>
                    <a:gd name="T25" fmla="*/ 19 h 71"/>
                    <a:gd name="T26" fmla="*/ 0 w 140"/>
                    <a:gd name="T27" fmla="*/ 2 h 71"/>
                    <a:gd name="T28" fmla="*/ 5 w 140"/>
                    <a:gd name="T29" fmla="*/ 0 h 71"/>
                    <a:gd name="T30" fmla="*/ 117 w 140"/>
                    <a:gd name="T31" fmla="*/ 0 h 71"/>
                    <a:gd name="T32" fmla="*/ 126 w 140"/>
                    <a:gd name="T33" fmla="*/ 2 h 71"/>
                    <a:gd name="T34" fmla="*/ 133 w 140"/>
                    <a:gd name="T35" fmla="*/ 2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71"/>
                    <a:gd name="T56" fmla="*/ 140 w 140"/>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71">
                      <a:moveTo>
                        <a:pt x="133" y="2"/>
                      </a:moveTo>
                      <a:lnTo>
                        <a:pt x="134" y="11"/>
                      </a:lnTo>
                      <a:lnTo>
                        <a:pt x="134" y="19"/>
                      </a:lnTo>
                      <a:lnTo>
                        <a:pt x="136" y="28"/>
                      </a:lnTo>
                      <a:lnTo>
                        <a:pt x="136" y="37"/>
                      </a:lnTo>
                      <a:lnTo>
                        <a:pt x="137" y="47"/>
                      </a:lnTo>
                      <a:lnTo>
                        <a:pt x="137" y="54"/>
                      </a:lnTo>
                      <a:lnTo>
                        <a:pt x="138" y="63"/>
                      </a:lnTo>
                      <a:lnTo>
                        <a:pt x="140" y="71"/>
                      </a:lnTo>
                      <a:lnTo>
                        <a:pt x="5" y="71"/>
                      </a:lnTo>
                      <a:lnTo>
                        <a:pt x="4" y="54"/>
                      </a:lnTo>
                      <a:lnTo>
                        <a:pt x="3" y="37"/>
                      </a:lnTo>
                      <a:lnTo>
                        <a:pt x="1" y="19"/>
                      </a:lnTo>
                      <a:lnTo>
                        <a:pt x="0" y="2"/>
                      </a:lnTo>
                      <a:lnTo>
                        <a:pt x="5" y="0"/>
                      </a:lnTo>
                      <a:lnTo>
                        <a:pt x="117" y="0"/>
                      </a:lnTo>
                      <a:lnTo>
                        <a:pt x="126" y="2"/>
                      </a:lnTo>
                      <a:lnTo>
                        <a:pt x="133"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8" name="Freeform 323"/>
                <p:cNvSpPr>
                  <a:spLocks/>
                </p:cNvSpPr>
                <p:nvPr/>
              </p:nvSpPr>
              <p:spPr bwMode="auto">
                <a:xfrm>
                  <a:off x="4731" y="2233"/>
                  <a:ext cx="142" cy="68"/>
                </a:xfrm>
                <a:custGeom>
                  <a:avLst/>
                  <a:gdLst>
                    <a:gd name="T0" fmla="*/ 142 w 142"/>
                    <a:gd name="T1" fmla="*/ 2 h 68"/>
                    <a:gd name="T2" fmla="*/ 140 w 142"/>
                    <a:gd name="T3" fmla="*/ 19 h 68"/>
                    <a:gd name="T4" fmla="*/ 140 w 142"/>
                    <a:gd name="T5" fmla="*/ 35 h 68"/>
                    <a:gd name="T6" fmla="*/ 137 w 142"/>
                    <a:gd name="T7" fmla="*/ 51 h 68"/>
                    <a:gd name="T8" fmla="*/ 137 w 142"/>
                    <a:gd name="T9" fmla="*/ 68 h 68"/>
                    <a:gd name="T10" fmla="*/ 0 w 142"/>
                    <a:gd name="T11" fmla="*/ 68 h 68"/>
                    <a:gd name="T12" fmla="*/ 1 w 142"/>
                    <a:gd name="T13" fmla="*/ 60 h 68"/>
                    <a:gd name="T14" fmla="*/ 3 w 142"/>
                    <a:gd name="T15" fmla="*/ 51 h 68"/>
                    <a:gd name="T16" fmla="*/ 3 w 142"/>
                    <a:gd name="T17" fmla="*/ 43 h 68"/>
                    <a:gd name="T18" fmla="*/ 4 w 142"/>
                    <a:gd name="T19" fmla="*/ 34 h 68"/>
                    <a:gd name="T20" fmla="*/ 4 w 142"/>
                    <a:gd name="T21" fmla="*/ 25 h 68"/>
                    <a:gd name="T22" fmla="*/ 5 w 142"/>
                    <a:gd name="T23" fmla="*/ 18 h 68"/>
                    <a:gd name="T24" fmla="*/ 7 w 142"/>
                    <a:gd name="T25" fmla="*/ 9 h 68"/>
                    <a:gd name="T26" fmla="*/ 8 w 142"/>
                    <a:gd name="T27" fmla="*/ 0 h 68"/>
                    <a:gd name="T28" fmla="*/ 126 w 142"/>
                    <a:gd name="T29" fmla="*/ 0 h 68"/>
                    <a:gd name="T30" fmla="*/ 134 w 142"/>
                    <a:gd name="T31" fmla="*/ 2 h 68"/>
                    <a:gd name="T32" fmla="*/ 142 w 142"/>
                    <a:gd name="T33" fmla="*/ 2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68"/>
                    <a:gd name="T53" fmla="*/ 142 w 142"/>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68">
                      <a:moveTo>
                        <a:pt x="142" y="2"/>
                      </a:moveTo>
                      <a:lnTo>
                        <a:pt x="140" y="19"/>
                      </a:lnTo>
                      <a:lnTo>
                        <a:pt x="140" y="35"/>
                      </a:lnTo>
                      <a:lnTo>
                        <a:pt x="137" y="51"/>
                      </a:lnTo>
                      <a:lnTo>
                        <a:pt x="137" y="68"/>
                      </a:lnTo>
                      <a:lnTo>
                        <a:pt x="0" y="68"/>
                      </a:lnTo>
                      <a:lnTo>
                        <a:pt x="1" y="60"/>
                      </a:lnTo>
                      <a:lnTo>
                        <a:pt x="3" y="51"/>
                      </a:lnTo>
                      <a:lnTo>
                        <a:pt x="3" y="43"/>
                      </a:lnTo>
                      <a:lnTo>
                        <a:pt x="4" y="34"/>
                      </a:lnTo>
                      <a:lnTo>
                        <a:pt x="4" y="25"/>
                      </a:lnTo>
                      <a:lnTo>
                        <a:pt x="5" y="18"/>
                      </a:lnTo>
                      <a:lnTo>
                        <a:pt x="7" y="9"/>
                      </a:lnTo>
                      <a:lnTo>
                        <a:pt x="8" y="0"/>
                      </a:lnTo>
                      <a:lnTo>
                        <a:pt x="126" y="0"/>
                      </a:lnTo>
                      <a:lnTo>
                        <a:pt x="134" y="2"/>
                      </a:lnTo>
                      <a:lnTo>
                        <a:pt x="142"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49" name="Freeform 324"/>
                <p:cNvSpPr>
                  <a:spLocks/>
                </p:cNvSpPr>
                <p:nvPr/>
              </p:nvSpPr>
              <p:spPr bwMode="auto">
                <a:xfrm>
                  <a:off x="5561" y="2239"/>
                  <a:ext cx="105" cy="42"/>
                </a:xfrm>
                <a:custGeom>
                  <a:avLst/>
                  <a:gdLst>
                    <a:gd name="T0" fmla="*/ 102 w 105"/>
                    <a:gd name="T1" fmla="*/ 2 h 42"/>
                    <a:gd name="T2" fmla="*/ 104 w 105"/>
                    <a:gd name="T3" fmla="*/ 12 h 42"/>
                    <a:gd name="T4" fmla="*/ 105 w 105"/>
                    <a:gd name="T5" fmla="*/ 22 h 42"/>
                    <a:gd name="T6" fmla="*/ 105 w 105"/>
                    <a:gd name="T7" fmla="*/ 41 h 42"/>
                    <a:gd name="T8" fmla="*/ 99 w 105"/>
                    <a:gd name="T9" fmla="*/ 41 h 42"/>
                    <a:gd name="T10" fmla="*/ 92 w 105"/>
                    <a:gd name="T11" fmla="*/ 42 h 42"/>
                    <a:gd name="T12" fmla="*/ 68 w 105"/>
                    <a:gd name="T13" fmla="*/ 42 h 42"/>
                    <a:gd name="T14" fmla="*/ 62 w 105"/>
                    <a:gd name="T15" fmla="*/ 41 h 42"/>
                    <a:gd name="T16" fmla="*/ 2 w 105"/>
                    <a:gd name="T17" fmla="*/ 41 h 42"/>
                    <a:gd name="T18" fmla="*/ 2 w 105"/>
                    <a:gd name="T19" fmla="*/ 31 h 42"/>
                    <a:gd name="T20" fmla="*/ 1 w 105"/>
                    <a:gd name="T21" fmla="*/ 20 h 42"/>
                    <a:gd name="T22" fmla="*/ 1 w 105"/>
                    <a:gd name="T23" fmla="*/ 10 h 42"/>
                    <a:gd name="T24" fmla="*/ 0 w 105"/>
                    <a:gd name="T25" fmla="*/ 0 h 42"/>
                    <a:gd name="T26" fmla="*/ 70 w 105"/>
                    <a:gd name="T27" fmla="*/ 0 h 42"/>
                    <a:gd name="T28" fmla="*/ 77 w 105"/>
                    <a:gd name="T29" fmla="*/ 2 h 42"/>
                    <a:gd name="T30" fmla="*/ 102 w 105"/>
                    <a:gd name="T31" fmla="*/ 2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42"/>
                    <a:gd name="T50" fmla="*/ 105 w 105"/>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42">
                      <a:moveTo>
                        <a:pt x="102" y="2"/>
                      </a:moveTo>
                      <a:lnTo>
                        <a:pt x="104" y="12"/>
                      </a:lnTo>
                      <a:lnTo>
                        <a:pt x="105" y="22"/>
                      </a:lnTo>
                      <a:lnTo>
                        <a:pt x="105" y="41"/>
                      </a:lnTo>
                      <a:lnTo>
                        <a:pt x="99" y="41"/>
                      </a:lnTo>
                      <a:lnTo>
                        <a:pt x="92" y="42"/>
                      </a:lnTo>
                      <a:lnTo>
                        <a:pt x="68" y="42"/>
                      </a:lnTo>
                      <a:lnTo>
                        <a:pt x="62" y="41"/>
                      </a:lnTo>
                      <a:lnTo>
                        <a:pt x="2" y="41"/>
                      </a:lnTo>
                      <a:lnTo>
                        <a:pt x="2" y="31"/>
                      </a:lnTo>
                      <a:lnTo>
                        <a:pt x="1" y="20"/>
                      </a:lnTo>
                      <a:lnTo>
                        <a:pt x="1" y="10"/>
                      </a:lnTo>
                      <a:lnTo>
                        <a:pt x="0" y="0"/>
                      </a:lnTo>
                      <a:lnTo>
                        <a:pt x="70" y="0"/>
                      </a:lnTo>
                      <a:lnTo>
                        <a:pt x="77" y="2"/>
                      </a:lnTo>
                      <a:lnTo>
                        <a:pt x="102"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0" name="Freeform 325"/>
                <p:cNvSpPr>
                  <a:spLocks/>
                </p:cNvSpPr>
                <p:nvPr/>
              </p:nvSpPr>
              <p:spPr bwMode="auto">
                <a:xfrm>
                  <a:off x="5155" y="2284"/>
                  <a:ext cx="139" cy="35"/>
                </a:xfrm>
                <a:custGeom>
                  <a:avLst/>
                  <a:gdLst>
                    <a:gd name="T0" fmla="*/ 139 w 139"/>
                    <a:gd name="T1" fmla="*/ 35 h 35"/>
                    <a:gd name="T2" fmla="*/ 0 w 139"/>
                    <a:gd name="T3" fmla="*/ 33 h 35"/>
                    <a:gd name="T4" fmla="*/ 3 w 139"/>
                    <a:gd name="T5" fmla="*/ 0 h 35"/>
                    <a:gd name="T6" fmla="*/ 139 w 139"/>
                    <a:gd name="T7" fmla="*/ 0 h 35"/>
                    <a:gd name="T8" fmla="*/ 139 w 139"/>
                    <a:gd name="T9" fmla="*/ 35 h 35"/>
                    <a:gd name="T10" fmla="*/ 0 60000 65536"/>
                    <a:gd name="T11" fmla="*/ 0 60000 65536"/>
                    <a:gd name="T12" fmla="*/ 0 60000 65536"/>
                    <a:gd name="T13" fmla="*/ 0 60000 65536"/>
                    <a:gd name="T14" fmla="*/ 0 60000 65536"/>
                    <a:gd name="T15" fmla="*/ 0 w 139"/>
                    <a:gd name="T16" fmla="*/ 0 h 35"/>
                    <a:gd name="T17" fmla="*/ 139 w 139"/>
                    <a:gd name="T18" fmla="*/ 35 h 35"/>
                  </a:gdLst>
                  <a:ahLst/>
                  <a:cxnLst>
                    <a:cxn ang="T10">
                      <a:pos x="T0" y="T1"/>
                    </a:cxn>
                    <a:cxn ang="T11">
                      <a:pos x="T2" y="T3"/>
                    </a:cxn>
                    <a:cxn ang="T12">
                      <a:pos x="T4" y="T5"/>
                    </a:cxn>
                    <a:cxn ang="T13">
                      <a:pos x="T6" y="T7"/>
                    </a:cxn>
                    <a:cxn ang="T14">
                      <a:pos x="T8" y="T9"/>
                    </a:cxn>
                  </a:cxnLst>
                  <a:rect l="T15" t="T16" r="T17" b="T18"/>
                  <a:pathLst>
                    <a:path w="139" h="35">
                      <a:moveTo>
                        <a:pt x="139" y="35"/>
                      </a:moveTo>
                      <a:lnTo>
                        <a:pt x="0" y="33"/>
                      </a:lnTo>
                      <a:lnTo>
                        <a:pt x="3" y="0"/>
                      </a:lnTo>
                      <a:lnTo>
                        <a:pt x="139" y="0"/>
                      </a:lnTo>
                      <a:lnTo>
                        <a:pt x="139" y="3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1" name="Freeform 326"/>
                <p:cNvSpPr>
                  <a:spLocks/>
                </p:cNvSpPr>
                <p:nvPr/>
              </p:nvSpPr>
              <p:spPr bwMode="auto">
                <a:xfrm>
                  <a:off x="5301" y="2284"/>
                  <a:ext cx="132" cy="35"/>
                </a:xfrm>
                <a:custGeom>
                  <a:avLst/>
                  <a:gdLst>
                    <a:gd name="T0" fmla="*/ 132 w 132"/>
                    <a:gd name="T1" fmla="*/ 35 h 35"/>
                    <a:gd name="T2" fmla="*/ 0 w 132"/>
                    <a:gd name="T3" fmla="*/ 35 h 35"/>
                    <a:gd name="T4" fmla="*/ 0 w 132"/>
                    <a:gd name="T5" fmla="*/ 0 h 35"/>
                    <a:gd name="T6" fmla="*/ 132 w 132"/>
                    <a:gd name="T7" fmla="*/ 2 h 35"/>
                    <a:gd name="T8" fmla="*/ 132 w 132"/>
                    <a:gd name="T9" fmla="*/ 35 h 35"/>
                    <a:gd name="T10" fmla="*/ 0 60000 65536"/>
                    <a:gd name="T11" fmla="*/ 0 60000 65536"/>
                    <a:gd name="T12" fmla="*/ 0 60000 65536"/>
                    <a:gd name="T13" fmla="*/ 0 60000 65536"/>
                    <a:gd name="T14" fmla="*/ 0 60000 65536"/>
                    <a:gd name="T15" fmla="*/ 0 w 132"/>
                    <a:gd name="T16" fmla="*/ 0 h 35"/>
                    <a:gd name="T17" fmla="*/ 132 w 132"/>
                    <a:gd name="T18" fmla="*/ 35 h 35"/>
                  </a:gdLst>
                  <a:ahLst/>
                  <a:cxnLst>
                    <a:cxn ang="T10">
                      <a:pos x="T0" y="T1"/>
                    </a:cxn>
                    <a:cxn ang="T11">
                      <a:pos x="T2" y="T3"/>
                    </a:cxn>
                    <a:cxn ang="T12">
                      <a:pos x="T4" y="T5"/>
                    </a:cxn>
                    <a:cxn ang="T13">
                      <a:pos x="T6" y="T7"/>
                    </a:cxn>
                    <a:cxn ang="T14">
                      <a:pos x="T8" y="T9"/>
                    </a:cxn>
                  </a:cxnLst>
                  <a:rect l="T15" t="T16" r="T17" b="T18"/>
                  <a:pathLst>
                    <a:path w="132" h="35">
                      <a:moveTo>
                        <a:pt x="132" y="35"/>
                      </a:moveTo>
                      <a:lnTo>
                        <a:pt x="0" y="35"/>
                      </a:lnTo>
                      <a:lnTo>
                        <a:pt x="0" y="0"/>
                      </a:lnTo>
                      <a:lnTo>
                        <a:pt x="132" y="2"/>
                      </a:lnTo>
                      <a:lnTo>
                        <a:pt x="132" y="3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2" name="Freeform 327"/>
                <p:cNvSpPr>
                  <a:spLocks/>
                </p:cNvSpPr>
                <p:nvPr/>
              </p:nvSpPr>
              <p:spPr bwMode="auto">
                <a:xfrm>
                  <a:off x="4915" y="2316"/>
                  <a:ext cx="105" cy="20"/>
                </a:xfrm>
                <a:custGeom>
                  <a:avLst/>
                  <a:gdLst>
                    <a:gd name="T0" fmla="*/ 105 w 105"/>
                    <a:gd name="T1" fmla="*/ 1 h 20"/>
                    <a:gd name="T2" fmla="*/ 105 w 105"/>
                    <a:gd name="T3" fmla="*/ 19 h 20"/>
                    <a:gd name="T4" fmla="*/ 101 w 105"/>
                    <a:gd name="T5" fmla="*/ 20 h 20"/>
                    <a:gd name="T6" fmla="*/ 76 w 105"/>
                    <a:gd name="T7" fmla="*/ 20 h 20"/>
                    <a:gd name="T8" fmla="*/ 69 w 105"/>
                    <a:gd name="T9" fmla="*/ 19 h 20"/>
                    <a:gd name="T10" fmla="*/ 0 w 105"/>
                    <a:gd name="T11" fmla="*/ 19 h 20"/>
                    <a:gd name="T12" fmla="*/ 0 w 105"/>
                    <a:gd name="T13" fmla="*/ 9 h 20"/>
                    <a:gd name="T14" fmla="*/ 1 w 105"/>
                    <a:gd name="T15" fmla="*/ 3 h 20"/>
                    <a:gd name="T16" fmla="*/ 2 w 105"/>
                    <a:gd name="T17" fmla="*/ 0 h 20"/>
                    <a:gd name="T18" fmla="*/ 15 w 105"/>
                    <a:gd name="T19" fmla="*/ 0 h 20"/>
                    <a:gd name="T20" fmla="*/ 21 w 105"/>
                    <a:gd name="T21" fmla="*/ 1 h 20"/>
                    <a:gd name="T22" fmla="*/ 53 w 105"/>
                    <a:gd name="T23" fmla="*/ 1 h 20"/>
                    <a:gd name="T24" fmla="*/ 61 w 105"/>
                    <a:gd name="T25" fmla="*/ 0 h 20"/>
                    <a:gd name="T26" fmla="*/ 91 w 105"/>
                    <a:gd name="T27" fmla="*/ 0 h 20"/>
                    <a:gd name="T28" fmla="*/ 98 w 105"/>
                    <a:gd name="T29" fmla="*/ 1 h 20"/>
                    <a:gd name="T30" fmla="*/ 105 w 105"/>
                    <a:gd name="T31" fmla="*/ 1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20"/>
                    <a:gd name="T50" fmla="*/ 105 w 10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20">
                      <a:moveTo>
                        <a:pt x="105" y="1"/>
                      </a:moveTo>
                      <a:lnTo>
                        <a:pt x="105" y="19"/>
                      </a:lnTo>
                      <a:lnTo>
                        <a:pt x="101" y="20"/>
                      </a:lnTo>
                      <a:lnTo>
                        <a:pt x="76" y="20"/>
                      </a:lnTo>
                      <a:lnTo>
                        <a:pt x="69" y="19"/>
                      </a:lnTo>
                      <a:lnTo>
                        <a:pt x="0" y="19"/>
                      </a:lnTo>
                      <a:lnTo>
                        <a:pt x="0" y="9"/>
                      </a:lnTo>
                      <a:lnTo>
                        <a:pt x="1" y="3"/>
                      </a:lnTo>
                      <a:lnTo>
                        <a:pt x="2" y="0"/>
                      </a:lnTo>
                      <a:lnTo>
                        <a:pt x="15" y="0"/>
                      </a:lnTo>
                      <a:lnTo>
                        <a:pt x="21" y="1"/>
                      </a:lnTo>
                      <a:lnTo>
                        <a:pt x="53" y="1"/>
                      </a:lnTo>
                      <a:lnTo>
                        <a:pt x="61" y="0"/>
                      </a:lnTo>
                      <a:lnTo>
                        <a:pt x="91" y="0"/>
                      </a:lnTo>
                      <a:lnTo>
                        <a:pt x="98" y="1"/>
                      </a:lnTo>
                      <a:lnTo>
                        <a:pt x="105"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3" name="Freeform 328"/>
                <p:cNvSpPr>
                  <a:spLocks/>
                </p:cNvSpPr>
                <p:nvPr/>
              </p:nvSpPr>
              <p:spPr bwMode="auto">
                <a:xfrm>
                  <a:off x="5566" y="2323"/>
                  <a:ext cx="105" cy="17"/>
                </a:xfrm>
                <a:custGeom>
                  <a:avLst/>
                  <a:gdLst>
                    <a:gd name="T0" fmla="*/ 105 w 105"/>
                    <a:gd name="T1" fmla="*/ 17 h 17"/>
                    <a:gd name="T2" fmla="*/ 15 w 105"/>
                    <a:gd name="T3" fmla="*/ 17 h 17"/>
                    <a:gd name="T4" fmla="*/ 7 w 105"/>
                    <a:gd name="T5" fmla="*/ 16 h 17"/>
                    <a:gd name="T6" fmla="*/ 0 w 105"/>
                    <a:gd name="T7" fmla="*/ 16 h 17"/>
                    <a:gd name="T8" fmla="*/ 0 w 105"/>
                    <a:gd name="T9" fmla="*/ 0 h 17"/>
                    <a:gd name="T10" fmla="*/ 105 w 105"/>
                    <a:gd name="T11" fmla="*/ 2 h 17"/>
                    <a:gd name="T12" fmla="*/ 105 w 105"/>
                    <a:gd name="T13" fmla="*/ 17 h 17"/>
                    <a:gd name="T14" fmla="*/ 0 60000 65536"/>
                    <a:gd name="T15" fmla="*/ 0 60000 65536"/>
                    <a:gd name="T16" fmla="*/ 0 60000 65536"/>
                    <a:gd name="T17" fmla="*/ 0 60000 65536"/>
                    <a:gd name="T18" fmla="*/ 0 60000 65536"/>
                    <a:gd name="T19" fmla="*/ 0 60000 65536"/>
                    <a:gd name="T20" fmla="*/ 0 60000 65536"/>
                    <a:gd name="T21" fmla="*/ 0 w 105"/>
                    <a:gd name="T22" fmla="*/ 0 h 17"/>
                    <a:gd name="T23" fmla="*/ 105 w 10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17">
                      <a:moveTo>
                        <a:pt x="105" y="17"/>
                      </a:moveTo>
                      <a:lnTo>
                        <a:pt x="15" y="17"/>
                      </a:lnTo>
                      <a:lnTo>
                        <a:pt x="7" y="16"/>
                      </a:lnTo>
                      <a:lnTo>
                        <a:pt x="0" y="16"/>
                      </a:lnTo>
                      <a:lnTo>
                        <a:pt x="0" y="0"/>
                      </a:lnTo>
                      <a:lnTo>
                        <a:pt x="105" y="2"/>
                      </a:lnTo>
                      <a:lnTo>
                        <a:pt x="105" y="17"/>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4" name="Freeform 329"/>
                <p:cNvSpPr>
                  <a:spLocks/>
                </p:cNvSpPr>
                <p:nvPr/>
              </p:nvSpPr>
              <p:spPr bwMode="auto">
                <a:xfrm>
                  <a:off x="5155" y="2325"/>
                  <a:ext cx="139" cy="11"/>
                </a:xfrm>
                <a:custGeom>
                  <a:avLst/>
                  <a:gdLst>
                    <a:gd name="T0" fmla="*/ 139 w 139"/>
                    <a:gd name="T1" fmla="*/ 1 h 11"/>
                    <a:gd name="T2" fmla="*/ 139 w 139"/>
                    <a:gd name="T3" fmla="*/ 11 h 11"/>
                    <a:gd name="T4" fmla="*/ 112 w 139"/>
                    <a:gd name="T5" fmla="*/ 11 h 11"/>
                    <a:gd name="T6" fmla="*/ 102 w 139"/>
                    <a:gd name="T7" fmla="*/ 10 h 11"/>
                    <a:gd name="T8" fmla="*/ 0 w 139"/>
                    <a:gd name="T9" fmla="*/ 10 h 11"/>
                    <a:gd name="T10" fmla="*/ 0 w 139"/>
                    <a:gd name="T11" fmla="*/ 1 h 11"/>
                    <a:gd name="T12" fmla="*/ 7 w 139"/>
                    <a:gd name="T13" fmla="*/ 0 h 11"/>
                    <a:gd name="T14" fmla="*/ 80 w 139"/>
                    <a:gd name="T15" fmla="*/ 0 h 11"/>
                    <a:gd name="T16" fmla="*/ 88 w 139"/>
                    <a:gd name="T17" fmla="*/ 1 h 11"/>
                    <a:gd name="T18" fmla="*/ 139 w 139"/>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11"/>
                    <a:gd name="T32" fmla="*/ 139 w 1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11">
                      <a:moveTo>
                        <a:pt x="139" y="1"/>
                      </a:moveTo>
                      <a:lnTo>
                        <a:pt x="139" y="11"/>
                      </a:lnTo>
                      <a:lnTo>
                        <a:pt x="112" y="11"/>
                      </a:lnTo>
                      <a:lnTo>
                        <a:pt x="102" y="10"/>
                      </a:lnTo>
                      <a:lnTo>
                        <a:pt x="0" y="10"/>
                      </a:lnTo>
                      <a:lnTo>
                        <a:pt x="0" y="1"/>
                      </a:lnTo>
                      <a:lnTo>
                        <a:pt x="7" y="0"/>
                      </a:lnTo>
                      <a:lnTo>
                        <a:pt x="80" y="0"/>
                      </a:lnTo>
                      <a:lnTo>
                        <a:pt x="88" y="1"/>
                      </a:lnTo>
                      <a:lnTo>
                        <a:pt x="139"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5" name="Freeform 330"/>
                <p:cNvSpPr>
                  <a:spLocks/>
                </p:cNvSpPr>
                <p:nvPr/>
              </p:nvSpPr>
              <p:spPr bwMode="auto">
                <a:xfrm>
                  <a:off x="5301" y="2326"/>
                  <a:ext cx="134" cy="10"/>
                </a:xfrm>
                <a:custGeom>
                  <a:avLst/>
                  <a:gdLst>
                    <a:gd name="T0" fmla="*/ 132 w 134"/>
                    <a:gd name="T1" fmla="*/ 0 h 10"/>
                    <a:gd name="T2" fmla="*/ 134 w 134"/>
                    <a:gd name="T3" fmla="*/ 10 h 10"/>
                    <a:gd name="T4" fmla="*/ 0 w 134"/>
                    <a:gd name="T5" fmla="*/ 9 h 10"/>
                    <a:gd name="T6" fmla="*/ 0 w 134"/>
                    <a:gd name="T7" fmla="*/ 0 h 10"/>
                    <a:gd name="T8" fmla="*/ 132 w 134"/>
                    <a:gd name="T9" fmla="*/ 0 h 10"/>
                    <a:gd name="T10" fmla="*/ 0 60000 65536"/>
                    <a:gd name="T11" fmla="*/ 0 60000 65536"/>
                    <a:gd name="T12" fmla="*/ 0 60000 65536"/>
                    <a:gd name="T13" fmla="*/ 0 60000 65536"/>
                    <a:gd name="T14" fmla="*/ 0 60000 65536"/>
                    <a:gd name="T15" fmla="*/ 0 w 134"/>
                    <a:gd name="T16" fmla="*/ 0 h 10"/>
                    <a:gd name="T17" fmla="*/ 134 w 134"/>
                    <a:gd name="T18" fmla="*/ 10 h 10"/>
                  </a:gdLst>
                  <a:ahLst/>
                  <a:cxnLst>
                    <a:cxn ang="T10">
                      <a:pos x="T0" y="T1"/>
                    </a:cxn>
                    <a:cxn ang="T11">
                      <a:pos x="T2" y="T3"/>
                    </a:cxn>
                    <a:cxn ang="T12">
                      <a:pos x="T4" y="T5"/>
                    </a:cxn>
                    <a:cxn ang="T13">
                      <a:pos x="T6" y="T7"/>
                    </a:cxn>
                    <a:cxn ang="T14">
                      <a:pos x="T8" y="T9"/>
                    </a:cxn>
                  </a:cxnLst>
                  <a:rect l="T15" t="T16" r="T17" b="T18"/>
                  <a:pathLst>
                    <a:path w="134" h="10">
                      <a:moveTo>
                        <a:pt x="132" y="0"/>
                      </a:moveTo>
                      <a:lnTo>
                        <a:pt x="134" y="10"/>
                      </a:lnTo>
                      <a:lnTo>
                        <a:pt x="0" y="9"/>
                      </a:lnTo>
                      <a:lnTo>
                        <a:pt x="0" y="0"/>
                      </a:lnTo>
                      <a:lnTo>
                        <a:pt x="132"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6" name="Freeform 331"/>
                <p:cNvSpPr>
                  <a:spLocks/>
                </p:cNvSpPr>
                <p:nvPr/>
              </p:nvSpPr>
              <p:spPr bwMode="auto">
                <a:xfrm>
                  <a:off x="4719" y="2339"/>
                  <a:ext cx="145" cy="66"/>
                </a:xfrm>
                <a:custGeom>
                  <a:avLst/>
                  <a:gdLst>
                    <a:gd name="T0" fmla="*/ 145 w 145"/>
                    <a:gd name="T1" fmla="*/ 1 h 66"/>
                    <a:gd name="T2" fmla="*/ 144 w 145"/>
                    <a:gd name="T3" fmla="*/ 17 h 66"/>
                    <a:gd name="T4" fmla="*/ 142 w 145"/>
                    <a:gd name="T5" fmla="*/ 35 h 66"/>
                    <a:gd name="T6" fmla="*/ 140 w 145"/>
                    <a:gd name="T7" fmla="*/ 50 h 66"/>
                    <a:gd name="T8" fmla="*/ 139 w 145"/>
                    <a:gd name="T9" fmla="*/ 66 h 66"/>
                    <a:gd name="T10" fmla="*/ 0 w 145"/>
                    <a:gd name="T11" fmla="*/ 66 h 66"/>
                    <a:gd name="T12" fmla="*/ 0 w 145"/>
                    <a:gd name="T13" fmla="*/ 58 h 66"/>
                    <a:gd name="T14" fmla="*/ 1 w 145"/>
                    <a:gd name="T15" fmla="*/ 49 h 66"/>
                    <a:gd name="T16" fmla="*/ 3 w 145"/>
                    <a:gd name="T17" fmla="*/ 42 h 66"/>
                    <a:gd name="T18" fmla="*/ 3 w 145"/>
                    <a:gd name="T19" fmla="*/ 33 h 66"/>
                    <a:gd name="T20" fmla="*/ 5 w 145"/>
                    <a:gd name="T21" fmla="*/ 26 h 66"/>
                    <a:gd name="T22" fmla="*/ 6 w 145"/>
                    <a:gd name="T23" fmla="*/ 17 h 66"/>
                    <a:gd name="T24" fmla="*/ 6 w 145"/>
                    <a:gd name="T25" fmla="*/ 10 h 66"/>
                    <a:gd name="T26" fmla="*/ 7 w 145"/>
                    <a:gd name="T27" fmla="*/ 1 h 66"/>
                    <a:gd name="T28" fmla="*/ 49 w 145"/>
                    <a:gd name="T29" fmla="*/ 1 h 66"/>
                    <a:gd name="T30" fmla="*/ 52 w 145"/>
                    <a:gd name="T31" fmla="*/ 0 h 66"/>
                    <a:gd name="T32" fmla="*/ 65 w 145"/>
                    <a:gd name="T33" fmla="*/ 0 h 66"/>
                    <a:gd name="T34" fmla="*/ 71 w 145"/>
                    <a:gd name="T35" fmla="*/ 1 h 66"/>
                    <a:gd name="T36" fmla="*/ 145 w 145"/>
                    <a:gd name="T37" fmla="*/ 1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66"/>
                    <a:gd name="T59" fmla="*/ 145 w 145"/>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66">
                      <a:moveTo>
                        <a:pt x="145" y="1"/>
                      </a:moveTo>
                      <a:lnTo>
                        <a:pt x="144" y="17"/>
                      </a:lnTo>
                      <a:lnTo>
                        <a:pt x="142" y="35"/>
                      </a:lnTo>
                      <a:lnTo>
                        <a:pt x="140" y="50"/>
                      </a:lnTo>
                      <a:lnTo>
                        <a:pt x="139" y="66"/>
                      </a:lnTo>
                      <a:lnTo>
                        <a:pt x="0" y="66"/>
                      </a:lnTo>
                      <a:lnTo>
                        <a:pt x="0" y="58"/>
                      </a:lnTo>
                      <a:lnTo>
                        <a:pt x="1" y="49"/>
                      </a:lnTo>
                      <a:lnTo>
                        <a:pt x="3" y="42"/>
                      </a:lnTo>
                      <a:lnTo>
                        <a:pt x="3" y="33"/>
                      </a:lnTo>
                      <a:lnTo>
                        <a:pt x="5" y="26"/>
                      </a:lnTo>
                      <a:lnTo>
                        <a:pt x="6" y="17"/>
                      </a:lnTo>
                      <a:lnTo>
                        <a:pt x="6" y="10"/>
                      </a:lnTo>
                      <a:lnTo>
                        <a:pt x="7" y="1"/>
                      </a:lnTo>
                      <a:lnTo>
                        <a:pt x="49" y="1"/>
                      </a:lnTo>
                      <a:lnTo>
                        <a:pt x="52" y="0"/>
                      </a:lnTo>
                      <a:lnTo>
                        <a:pt x="65" y="0"/>
                      </a:lnTo>
                      <a:lnTo>
                        <a:pt x="71" y="1"/>
                      </a:lnTo>
                      <a:lnTo>
                        <a:pt x="145"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7" name="Freeform 332"/>
                <p:cNvSpPr>
                  <a:spLocks/>
                </p:cNvSpPr>
                <p:nvPr/>
              </p:nvSpPr>
              <p:spPr bwMode="auto">
                <a:xfrm>
                  <a:off x="4912" y="2340"/>
                  <a:ext cx="108" cy="42"/>
                </a:xfrm>
                <a:custGeom>
                  <a:avLst/>
                  <a:gdLst>
                    <a:gd name="T0" fmla="*/ 108 w 108"/>
                    <a:gd name="T1" fmla="*/ 3 h 42"/>
                    <a:gd name="T2" fmla="*/ 107 w 108"/>
                    <a:gd name="T3" fmla="*/ 14 h 42"/>
                    <a:gd name="T4" fmla="*/ 107 w 108"/>
                    <a:gd name="T5" fmla="*/ 24 h 42"/>
                    <a:gd name="T6" fmla="*/ 105 w 108"/>
                    <a:gd name="T7" fmla="*/ 34 h 42"/>
                    <a:gd name="T8" fmla="*/ 105 w 108"/>
                    <a:gd name="T9" fmla="*/ 42 h 42"/>
                    <a:gd name="T10" fmla="*/ 0 w 108"/>
                    <a:gd name="T11" fmla="*/ 42 h 42"/>
                    <a:gd name="T12" fmla="*/ 0 w 108"/>
                    <a:gd name="T13" fmla="*/ 12 h 42"/>
                    <a:gd name="T14" fmla="*/ 1 w 108"/>
                    <a:gd name="T15" fmla="*/ 2 h 42"/>
                    <a:gd name="T16" fmla="*/ 7 w 108"/>
                    <a:gd name="T17" fmla="*/ 0 h 42"/>
                    <a:gd name="T18" fmla="*/ 14 w 108"/>
                    <a:gd name="T19" fmla="*/ 2 h 42"/>
                    <a:gd name="T20" fmla="*/ 88 w 108"/>
                    <a:gd name="T21" fmla="*/ 2 h 42"/>
                    <a:gd name="T22" fmla="*/ 95 w 108"/>
                    <a:gd name="T23" fmla="*/ 3 h 42"/>
                    <a:gd name="T24" fmla="*/ 108 w 108"/>
                    <a:gd name="T25" fmla="*/ 3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42"/>
                    <a:gd name="T41" fmla="*/ 108 w 108"/>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42">
                      <a:moveTo>
                        <a:pt x="108" y="3"/>
                      </a:moveTo>
                      <a:lnTo>
                        <a:pt x="107" y="14"/>
                      </a:lnTo>
                      <a:lnTo>
                        <a:pt x="107" y="24"/>
                      </a:lnTo>
                      <a:lnTo>
                        <a:pt x="105" y="34"/>
                      </a:lnTo>
                      <a:lnTo>
                        <a:pt x="105" y="42"/>
                      </a:lnTo>
                      <a:lnTo>
                        <a:pt x="0" y="42"/>
                      </a:lnTo>
                      <a:lnTo>
                        <a:pt x="0" y="12"/>
                      </a:lnTo>
                      <a:lnTo>
                        <a:pt x="1" y="2"/>
                      </a:lnTo>
                      <a:lnTo>
                        <a:pt x="7" y="0"/>
                      </a:lnTo>
                      <a:lnTo>
                        <a:pt x="14" y="2"/>
                      </a:lnTo>
                      <a:lnTo>
                        <a:pt x="88" y="2"/>
                      </a:lnTo>
                      <a:lnTo>
                        <a:pt x="95" y="3"/>
                      </a:lnTo>
                      <a:lnTo>
                        <a:pt x="108"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8" name="Freeform 333"/>
                <p:cNvSpPr>
                  <a:spLocks/>
                </p:cNvSpPr>
                <p:nvPr/>
              </p:nvSpPr>
              <p:spPr bwMode="auto">
                <a:xfrm>
                  <a:off x="5059" y="2342"/>
                  <a:ext cx="465" cy="24"/>
                </a:xfrm>
                <a:custGeom>
                  <a:avLst/>
                  <a:gdLst>
                    <a:gd name="T0" fmla="*/ 251 w 465"/>
                    <a:gd name="T1" fmla="*/ 0 h 24"/>
                    <a:gd name="T2" fmla="*/ 258 w 465"/>
                    <a:gd name="T3" fmla="*/ 0 h 24"/>
                    <a:gd name="T4" fmla="*/ 266 w 465"/>
                    <a:gd name="T5" fmla="*/ 1 h 24"/>
                    <a:gd name="T6" fmla="*/ 403 w 465"/>
                    <a:gd name="T7" fmla="*/ 1 h 24"/>
                    <a:gd name="T8" fmla="*/ 410 w 465"/>
                    <a:gd name="T9" fmla="*/ 3 h 24"/>
                    <a:gd name="T10" fmla="*/ 465 w 465"/>
                    <a:gd name="T11" fmla="*/ 3 h 24"/>
                    <a:gd name="T12" fmla="*/ 465 w 465"/>
                    <a:gd name="T13" fmla="*/ 24 h 24"/>
                    <a:gd name="T14" fmla="*/ 0 w 465"/>
                    <a:gd name="T15" fmla="*/ 24 h 24"/>
                    <a:gd name="T16" fmla="*/ 2 w 465"/>
                    <a:gd name="T17" fmla="*/ 0 h 24"/>
                    <a:gd name="T18" fmla="*/ 251 w 465"/>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5"/>
                    <a:gd name="T31" fmla="*/ 0 h 24"/>
                    <a:gd name="T32" fmla="*/ 465 w 46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5" h="24">
                      <a:moveTo>
                        <a:pt x="251" y="0"/>
                      </a:moveTo>
                      <a:lnTo>
                        <a:pt x="258" y="0"/>
                      </a:lnTo>
                      <a:lnTo>
                        <a:pt x="266" y="1"/>
                      </a:lnTo>
                      <a:lnTo>
                        <a:pt x="403" y="1"/>
                      </a:lnTo>
                      <a:lnTo>
                        <a:pt x="410" y="3"/>
                      </a:lnTo>
                      <a:lnTo>
                        <a:pt x="465" y="3"/>
                      </a:lnTo>
                      <a:lnTo>
                        <a:pt x="465" y="24"/>
                      </a:lnTo>
                      <a:lnTo>
                        <a:pt x="0" y="24"/>
                      </a:lnTo>
                      <a:lnTo>
                        <a:pt x="2" y="0"/>
                      </a:lnTo>
                      <a:lnTo>
                        <a:pt x="25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59" name="Freeform 334"/>
                <p:cNvSpPr>
                  <a:spLocks/>
                </p:cNvSpPr>
                <p:nvPr/>
              </p:nvSpPr>
              <p:spPr bwMode="auto">
                <a:xfrm>
                  <a:off x="5723" y="2345"/>
                  <a:ext cx="142" cy="68"/>
                </a:xfrm>
                <a:custGeom>
                  <a:avLst/>
                  <a:gdLst>
                    <a:gd name="T0" fmla="*/ 135 w 142"/>
                    <a:gd name="T1" fmla="*/ 3 h 68"/>
                    <a:gd name="T2" fmla="*/ 136 w 142"/>
                    <a:gd name="T3" fmla="*/ 19 h 68"/>
                    <a:gd name="T4" fmla="*/ 139 w 142"/>
                    <a:gd name="T5" fmla="*/ 34 h 68"/>
                    <a:gd name="T6" fmla="*/ 140 w 142"/>
                    <a:gd name="T7" fmla="*/ 52 h 68"/>
                    <a:gd name="T8" fmla="*/ 142 w 142"/>
                    <a:gd name="T9" fmla="*/ 68 h 68"/>
                    <a:gd name="T10" fmla="*/ 39 w 142"/>
                    <a:gd name="T11" fmla="*/ 68 h 68"/>
                    <a:gd name="T12" fmla="*/ 30 w 142"/>
                    <a:gd name="T13" fmla="*/ 66 h 68"/>
                    <a:gd name="T14" fmla="*/ 4 w 142"/>
                    <a:gd name="T15" fmla="*/ 66 h 68"/>
                    <a:gd name="T16" fmla="*/ 3 w 142"/>
                    <a:gd name="T17" fmla="*/ 50 h 68"/>
                    <a:gd name="T18" fmla="*/ 3 w 142"/>
                    <a:gd name="T19" fmla="*/ 34 h 68"/>
                    <a:gd name="T20" fmla="*/ 1 w 142"/>
                    <a:gd name="T21" fmla="*/ 17 h 68"/>
                    <a:gd name="T22" fmla="*/ 0 w 142"/>
                    <a:gd name="T23" fmla="*/ 1 h 68"/>
                    <a:gd name="T24" fmla="*/ 17 w 142"/>
                    <a:gd name="T25" fmla="*/ 1 h 68"/>
                    <a:gd name="T26" fmla="*/ 26 w 142"/>
                    <a:gd name="T27" fmla="*/ 0 h 68"/>
                    <a:gd name="T28" fmla="*/ 42 w 142"/>
                    <a:gd name="T29" fmla="*/ 0 h 68"/>
                    <a:gd name="T30" fmla="*/ 50 w 142"/>
                    <a:gd name="T31" fmla="*/ 1 h 68"/>
                    <a:gd name="T32" fmla="*/ 135 w 142"/>
                    <a:gd name="T33" fmla="*/ 1 h 68"/>
                    <a:gd name="T34" fmla="*/ 135 w 142"/>
                    <a:gd name="T35" fmla="*/ 3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68"/>
                    <a:gd name="T56" fmla="*/ 142 w 142"/>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68">
                      <a:moveTo>
                        <a:pt x="135" y="3"/>
                      </a:moveTo>
                      <a:lnTo>
                        <a:pt x="136" y="19"/>
                      </a:lnTo>
                      <a:lnTo>
                        <a:pt x="139" y="34"/>
                      </a:lnTo>
                      <a:lnTo>
                        <a:pt x="140" y="52"/>
                      </a:lnTo>
                      <a:lnTo>
                        <a:pt x="142" y="68"/>
                      </a:lnTo>
                      <a:lnTo>
                        <a:pt x="39" y="68"/>
                      </a:lnTo>
                      <a:lnTo>
                        <a:pt x="30" y="66"/>
                      </a:lnTo>
                      <a:lnTo>
                        <a:pt x="4" y="66"/>
                      </a:lnTo>
                      <a:lnTo>
                        <a:pt x="3" y="50"/>
                      </a:lnTo>
                      <a:lnTo>
                        <a:pt x="3" y="34"/>
                      </a:lnTo>
                      <a:lnTo>
                        <a:pt x="1" y="17"/>
                      </a:lnTo>
                      <a:lnTo>
                        <a:pt x="0" y="1"/>
                      </a:lnTo>
                      <a:lnTo>
                        <a:pt x="17" y="1"/>
                      </a:lnTo>
                      <a:lnTo>
                        <a:pt x="26" y="0"/>
                      </a:lnTo>
                      <a:lnTo>
                        <a:pt x="42" y="0"/>
                      </a:lnTo>
                      <a:lnTo>
                        <a:pt x="50" y="1"/>
                      </a:lnTo>
                      <a:lnTo>
                        <a:pt x="135" y="1"/>
                      </a:lnTo>
                      <a:lnTo>
                        <a:pt x="135"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0" name="Freeform 335"/>
                <p:cNvSpPr>
                  <a:spLocks/>
                </p:cNvSpPr>
                <p:nvPr/>
              </p:nvSpPr>
              <p:spPr bwMode="auto">
                <a:xfrm>
                  <a:off x="5566" y="2346"/>
                  <a:ext cx="109" cy="46"/>
                </a:xfrm>
                <a:custGeom>
                  <a:avLst/>
                  <a:gdLst>
                    <a:gd name="T0" fmla="*/ 106 w 109"/>
                    <a:gd name="T1" fmla="*/ 3 h 46"/>
                    <a:gd name="T2" fmla="*/ 109 w 109"/>
                    <a:gd name="T3" fmla="*/ 46 h 46"/>
                    <a:gd name="T4" fmla="*/ 3 w 109"/>
                    <a:gd name="T5" fmla="*/ 46 h 46"/>
                    <a:gd name="T6" fmla="*/ 0 w 109"/>
                    <a:gd name="T7" fmla="*/ 2 h 46"/>
                    <a:gd name="T8" fmla="*/ 7 w 109"/>
                    <a:gd name="T9" fmla="*/ 2 h 46"/>
                    <a:gd name="T10" fmla="*/ 15 w 109"/>
                    <a:gd name="T11" fmla="*/ 0 h 46"/>
                    <a:gd name="T12" fmla="*/ 28 w 109"/>
                    <a:gd name="T13" fmla="*/ 0 h 46"/>
                    <a:gd name="T14" fmla="*/ 34 w 109"/>
                    <a:gd name="T15" fmla="*/ 2 h 46"/>
                    <a:gd name="T16" fmla="*/ 87 w 109"/>
                    <a:gd name="T17" fmla="*/ 2 h 46"/>
                    <a:gd name="T18" fmla="*/ 94 w 109"/>
                    <a:gd name="T19" fmla="*/ 3 h 46"/>
                    <a:gd name="T20" fmla="*/ 106 w 109"/>
                    <a:gd name="T21" fmla="*/ 3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46"/>
                    <a:gd name="T35" fmla="*/ 109 w 109"/>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46">
                      <a:moveTo>
                        <a:pt x="106" y="3"/>
                      </a:moveTo>
                      <a:lnTo>
                        <a:pt x="109" y="46"/>
                      </a:lnTo>
                      <a:lnTo>
                        <a:pt x="3" y="46"/>
                      </a:lnTo>
                      <a:lnTo>
                        <a:pt x="0" y="2"/>
                      </a:lnTo>
                      <a:lnTo>
                        <a:pt x="7" y="2"/>
                      </a:lnTo>
                      <a:lnTo>
                        <a:pt x="15" y="0"/>
                      </a:lnTo>
                      <a:lnTo>
                        <a:pt x="28" y="0"/>
                      </a:lnTo>
                      <a:lnTo>
                        <a:pt x="34" y="2"/>
                      </a:lnTo>
                      <a:lnTo>
                        <a:pt x="87" y="2"/>
                      </a:lnTo>
                      <a:lnTo>
                        <a:pt x="94" y="3"/>
                      </a:lnTo>
                      <a:lnTo>
                        <a:pt x="106"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1" name="Freeform 336"/>
                <p:cNvSpPr>
                  <a:spLocks/>
                </p:cNvSpPr>
                <p:nvPr/>
              </p:nvSpPr>
              <p:spPr bwMode="auto">
                <a:xfrm>
                  <a:off x="5076" y="2375"/>
                  <a:ext cx="6" cy="6"/>
                </a:xfrm>
                <a:custGeom>
                  <a:avLst/>
                  <a:gdLst>
                    <a:gd name="T0" fmla="*/ 6 w 6"/>
                    <a:gd name="T1" fmla="*/ 0 h 6"/>
                    <a:gd name="T2" fmla="*/ 4 w 6"/>
                    <a:gd name="T3" fmla="*/ 0 h 6"/>
                    <a:gd name="T4" fmla="*/ 4 w 6"/>
                    <a:gd name="T5" fmla="*/ 6 h 6"/>
                    <a:gd name="T6" fmla="*/ 2 w 6"/>
                    <a:gd name="T7" fmla="*/ 6 h 6"/>
                    <a:gd name="T8" fmla="*/ 0 w 6"/>
                    <a:gd name="T9" fmla="*/ 0 h 6"/>
                    <a:gd name="T10" fmla="*/ 6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0"/>
                      </a:moveTo>
                      <a:lnTo>
                        <a:pt x="4" y="0"/>
                      </a:lnTo>
                      <a:lnTo>
                        <a:pt x="4" y="6"/>
                      </a:lnTo>
                      <a:lnTo>
                        <a:pt x="2" y="6"/>
                      </a:lnTo>
                      <a:lnTo>
                        <a:pt x="0"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2" name="Freeform 337"/>
                <p:cNvSpPr>
                  <a:spLocks/>
                </p:cNvSpPr>
                <p:nvPr/>
              </p:nvSpPr>
              <p:spPr bwMode="auto">
                <a:xfrm>
                  <a:off x="5111" y="2374"/>
                  <a:ext cx="364" cy="21"/>
                </a:xfrm>
                <a:custGeom>
                  <a:avLst/>
                  <a:gdLst>
                    <a:gd name="T0" fmla="*/ 364 w 364"/>
                    <a:gd name="T1" fmla="*/ 1 h 21"/>
                    <a:gd name="T2" fmla="*/ 360 w 364"/>
                    <a:gd name="T3" fmla="*/ 1 h 21"/>
                    <a:gd name="T4" fmla="*/ 358 w 364"/>
                    <a:gd name="T5" fmla="*/ 4 h 21"/>
                    <a:gd name="T6" fmla="*/ 358 w 364"/>
                    <a:gd name="T7" fmla="*/ 15 h 21"/>
                    <a:gd name="T8" fmla="*/ 356 w 364"/>
                    <a:gd name="T9" fmla="*/ 17 h 21"/>
                    <a:gd name="T10" fmla="*/ 348 w 364"/>
                    <a:gd name="T11" fmla="*/ 17 h 21"/>
                    <a:gd name="T12" fmla="*/ 345 w 364"/>
                    <a:gd name="T13" fmla="*/ 18 h 21"/>
                    <a:gd name="T14" fmla="*/ 342 w 364"/>
                    <a:gd name="T15" fmla="*/ 18 h 21"/>
                    <a:gd name="T16" fmla="*/ 338 w 364"/>
                    <a:gd name="T17" fmla="*/ 20 h 21"/>
                    <a:gd name="T18" fmla="*/ 328 w 364"/>
                    <a:gd name="T19" fmla="*/ 20 h 21"/>
                    <a:gd name="T20" fmla="*/ 325 w 364"/>
                    <a:gd name="T21" fmla="*/ 21 h 21"/>
                    <a:gd name="T22" fmla="*/ 112 w 364"/>
                    <a:gd name="T23" fmla="*/ 20 h 21"/>
                    <a:gd name="T24" fmla="*/ 93 w 364"/>
                    <a:gd name="T25" fmla="*/ 20 h 21"/>
                    <a:gd name="T26" fmla="*/ 87 w 364"/>
                    <a:gd name="T27" fmla="*/ 18 h 21"/>
                    <a:gd name="T28" fmla="*/ 43 w 364"/>
                    <a:gd name="T29" fmla="*/ 18 h 21"/>
                    <a:gd name="T30" fmla="*/ 35 w 364"/>
                    <a:gd name="T31" fmla="*/ 20 h 21"/>
                    <a:gd name="T32" fmla="*/ 17 w 364"/>
                    <a:gd name="T33" fmla="*/ 20 h 21"/>
                    <a:gd name="T34" fmla="*/ 9 w 364"/>
                    <a:gd name="T35" fmla="*/ 21 h 21"/>
                    <a:gd name="T36" fmla="*/ 8 w 364"/>
                    <a:gd name="T37" fmla="*/ 18 h 21"/>
                    <a:gd name="T38" fmla="*/ 8 w 364"/>
                    <a:gd name="T39" fmla="*/ 8 h 21"/>
                    <a:gd name="T40" fmla="*/ 4 w 364"/>
                    <a:gd name="T41" fmla="*/ 4 h 21"/>
                    <a:gd name="T42" fmla="*/ 2 w 364"/>
                    <a:gd name="T43" fmla="*/ 1 h 21"/>
                    <a:gd name="T44" fmla="*/ 0 w 364"/>
                    <a:gd name="T45" fmla="*/ 0 h 21"/>
                    <a:gd name="T46" fmla="*/ 261 w 364"/>
                    <a:gd name="T47" fmla="*/ 0 h 21"/>
                    <a:gd name="T48" fmla="*/ 364 w 364"/>
                    <a:gd name="T49" fmla="*/ 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4"/>
                    <a:gd name="T76" fmla="*/ 0 h 21"/>
                    <a:gd name="T77" fmla="*/ 364 w 364"/>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4" h="21">
                      <a:moveTo>
                        <a:pt x="364" y="1"/>
                      </a:moveTo>
                      <a:lnTo>
                        <a:pt x="360" y="1"/>
                      </a:lnTo>
                      <a:lnTo>
                        <a:pt x="358" y="4"/>
                      </a:lnTo>
                      <a:lnTo>
                        <a:pt x="358" y="15"/>
                      </a:lnTo>
                      <a:lnTo>
                        <a:pt x="356" y="17"/>
                      </a:lnTo>
                      <a:lnTo>
                        <a:pt x="348" y="17"/>
                      </a:lnTo>
                      <a:lnTo>
                        <a:pt x="345" y="18"/>
                      </a:lnTo>
                      <a:lnTo>
                        <a:pt x="342" y="18"/>
                      </a:lnTo>
                      <a:lnTo>
                        <a:pt x="338" y="20"/>
                      </a:lnTo>
                      <a:lnTo>
                        <a:pt x="328" y="20"/>
                      </a:lnTo>
                      <a:lnTo>
                        <a:pt x="325" y="21"/>
                      </a:lnTo>
                      <a:lnTo>
                        <a:pt x="112" y="20"/>
                      </a:lnTo>
                      <a:lnTo>
                        <a:pt x="93" y="20"/>
                      </a:lnTo>
                      <a:lnTo>
                        <a:pt x="87" y="18"/>
                      </a:lnTo>
                      <a:lnTo>
                        <a:pt x="43" y="18"/>
                      </a:lnTo>
                      <a:lnTo>
                        <a:pt x="35" y="20"/>
                      </a:lnTo>
                      <a:lnTo>
                        <a:pt x="17" y="20"/>
                      </a:lnTo>
                      <a:lnTo>
                        <a:pt x="9" y="21"/>
                      </a:lnTo>
                      <a:lnTo>
                        <a:pt x="8" y="18"/>
                      </a:lnTo>
                      <a:lnTo>
                        <a:pt x="8" y="8"/>
                      </a:lnTo>
                      <a:lnTo>
                        <a:pt x="4" y="4"/>
                      </a:lnTo>
                      <a:lnTo>
                        <a:pt x="2" y="1"/>
                      </a:lnTo>
                      <a:lnTo>
                        <a:pt x="0" y="0"/>
                      </a:lnTo>
                      <a:lnTo>
                        <a:pt x="261" y="0"/>
                      </a:lnTo>
                      <a:lnTo>
                        <a:pt x="364" y="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3" name="Freeform 338"/>
                <p:cNvSpPr>
                  <a:spLocks/>
                </p:cNvSpPr>
                <p:nvPr/>
              </p:nvSpPr>
              <p:spPr bwMode="auto">
                <a:xfrm>
                  <a:off x="5477" y="2377"/>
                  <a:ext cx="39" cy="139"/>
                </a:xfrm>
                <a:custGeom>
                  <a:avLst/>
                  <a:gdLst>
                    <a:gd name="T0" fmla="*/ 29 w 39"/>
                    <a:gd name="T1" fmla="*/ 2 h 139"/>
                    <a:gd name="T2" fmla="*/ 32 w 39"/>
                    <a:gd name="T3" fmla="*/ 11 h 139"/>
                    <a:gd name="T4" fmla="*/ 32 w 39"/>
                    <a:gd name="T5" fmla="*/ 30 h 139"/>
                    <a:gd name="T6" fmla="*/ 33 w 39"/>
                    <a:gd name="T7" fmla="*/ 37 h 139"/>
                    <a:gd name="T8" fmla="*/ 33 w 39"/>
                    <a:gd name="T9" fmla="*/ 63 h 139"/>
                    <a:gd name="T10" fmla="*/ 36 w 39"/>
                    <a:gd name="T11" fmla="*/ 88 h 139"/>
                    <a:gd name="T12" fmla="*/ 37 w 39"/>
                    <a:gd name="T13" fmla="*/ 114 h 139"/>
                    <a:gd name="T14" fmla="*/ 39 w 39"/>
                    <a:gd name="T15" fmla="*/ 139 h 139"/>
                    <a:gd name="T16" fmla="*/ 5 w 39"/>
                    <a:gd name="T17" fmla="*/ 139 h 139"/>
                    <a:gd name="T18" fmla="*/ 2 w 39"/>
                    <a:gd name="T19" fmla="*/ 106 h 139"/>
                    <a:gd name="T20" fmla="*/ 1 w 39"/>
                    <a:gd name="T21" fmla="*/ 72 h 139"/>
                    <a:gd name="T22" fmla="*/ 1 w 39"/>
                    <a:gd name="T23" fmla="*/ 39 h 139"/>
                    <a:gd name="T24" fmla="*/ 0 w 39"/>
                    <a:gd name="T25" fmla="*/ 5 h 139"/>
                    <a:gd name="T26" fmla="*/ 2 w 39"/>
                    <a:gd name="T27" fmla="*/ 4 h 139"/>
                    <a:gd name="T28" fmla="*/ 7 w 39"/>
                    <a:gd name="T29" fmla="*/ 1 h 139"/>
                    <a:gd name="T30" fmla="*/ 10 w 39"/>
                    <a:gd name="T31" fmla="*/ 1 h 139"/>
                    <a:gd name="T32" fmla="*/ 14 w 39"/>
                    <a:gd name="T33" fmla="*/ 0 h 139"/>
                    <a:gd name="T34" fmla="*/ 21 w 39"/>
                    <a:gd name="T35" fmla="*/ 0 h 139"/>
                    <a:gd name="T36" fmla="*/ 25 w 39"/>
                    <a:gd name="T37" fmla="*/ 1 h 139"/>
                    <a:gd name="T38" fmla="*/ 29 w 39"/>
                    <a:gd name="T39" fmla="*/ 2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39"/>
                    <a:gd name="T62" fmla="*/ 39 w 39"/>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39">
                      <a:moveTo>
                        <a:pt x="29" y="2"/>
                      </a:moveTo>
                      <a:lnTo>
                        <a:pt x="32" y="11"/>
                      </a:lnTo>
                      <a:lnTo>
                        <a:pt x="32" y="30"/>
                      </a:lnTo>
                      <a:lnTo>
                        <a:pt x="33" y="37"/>
                      </a:lnTo>
                      <a:lnTo>
                        <a:pt x="33" y="63"/>
                      </a:lnTo>
                      <a:lnTo>
                        <a:pt x="36" y="88"/>
                      </a:lnTo>
                      <a:lnTo>
                        <a:pt x="37" y="114"/>
                      </a:lnTo>
                      <a:lnTo>
                        <a:pt x="39" y="139"/>
                      </a:lnTo>
                      <a:lnTo>
                        <a:pt x="5" y="139"/>
                      </a:lnTo>
                      <a:lnTo>
                        <a:pt x="2" y="106"/>
                      </a:lnTo>
                      <a:lnTo>
                        <a:pt x="1" y="72"/>
                      </a:lnTo>
                      <a:lnTo>
                        <a:pt x="1" y="39"/>
                      </a:lnTo>
                      <a:lnTo>
                        <a:pt x="0" y="5"/>
                      </a:lnTo>
                      <a:lnTo>
                        <a:pt x="2" y="4"/>
                      </a:lnTo>
                      <a:lnTo>
                        <a:pt x="7" y="1"/>
                      </a:lnTo>
                      <a:lnTo>
                        <a:pt x="10" y="1"/>
                      </a:lnTo>
                      <a:lnTo>
                        <a:pt x="14" y="0"/>
                      </a:lnTo>
                      <a:lnTo>
                        <a:pt x="21" y="0"/>
                      </a:lnTo>
                      <a:lnTo>
                        <a:pt x="25" y="1"/>
                      </a:lnTo>
                      <a:lnTo>
                        <a:pt x="29"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4" name="Freeform 339"/>
                <p:cNvSpPr>
                  <a:spLocks/>
                </p:cNvSpPr>
                <p:nvPr/>
              </p:nvSpPr>
              <p:spPr bwMode="auto">
                <a:xfrm>
                  <a:off x="5076" y="2377"/>
                  <a:ext cx="34" cy="139"/>
                </a:xfrm>
                <a:custGeom>
                  <a:avLst/>
                  <a:gdLst>
                    <a:gd name="T0" fmla="*/ 34 w 34"/>
                    <a:gd name="T1" fmla="*/ 7 h 139"/>
                    <a:gd name="T2" fmla="*/ 34 w 34"/>
                    <a:gd name="T3" fmla="*/ 40 h 139"/>
                    <a:gd name="T4" fmla="*/ 33 w 34"/>
                    <a:gd name="T5" fmla="*/ 73 h 139"/>
                    <a:gd name="T6" fmla="*/ 31 w 34"/>
                    <a:gd name="T7" fmla="*/ 106 h 139"/>
                    <a:gd name="T8" fmla="*/ 28 w 34"/>
                    <a:gd name="T9" fmla="*/ 139 h 139"/>
                    <a:gd name="T10" fmla="*/ 0 w 34"/>
                    <a:gd name="T11" fmla="*/ 139 h 139"/>
                    <a:gd name="T12" fmla="*/ 0 w 34"/>
                    <a:gd name="T13" fmla="*/ 108 h 139"/>
                    <a:gd name="T14" fmla="*/ 2 w 34"/>
                    <a:gd name="T15" fmla="*/ 82 h 139"/>
                    <a:gd name="T16" fmla="*/ 2 w 34"/>
                    <a:gd name="T17" fmla="*/ 56 h 139"/>
                    <a:gd name="T18" fmla="*/ 5 w 34"/>
                    <a:gd name="T19" fmla="*/ 30 h 139"/>
                    <a:gd name="T20" fmla="*/ 7 w 34"/>
                    <a:gd name="T21" fmla="*/ 2 h 139"/>
                    <a:gd name="T22" fmla="*/ 10 w 34"/>
                    <a:gd name="T23" fmla="*/ 1 h 139"/>
                    <a:gd name="T24" fmla="*/ 14 w 34"/>
                    <a:gd name="T25" fmla="*/ 1 h 139"/>
                    <a:gd name="T26" fmla="*/ 17 w 34"/>
                    <a:gd name="T27" fmla="*/ 0 h 139"/>
                    <a:gd name="T28" fmla="*/ 21 w 34"/>
                    <a:gd name="T29" fmla="*/ 0 h 139"/>
                    <a:gd name="T30" fmla="*/ 25 w 34"/>
                    <a:gd name="T31" fmla="*/ 1 h 139"/>
                    <a:gd name="T32" fmla="*/ 28 w 34"/>
                    <a:gd name="T33" fmla="*/ 1 h 139"/>
                    <a:gd name="T34" fmla="*/ 31 w 34"/>
                    <a:gd name="T35" fmla="*/ 2 h 139"/>
                    <a:gd name="T36" fmla="*/ 34 w 34"/>
                    <a:gd name="T37" fmla="*/ 5 h 139"/>
                    <a:gd name="T38" fmla="*/ 34 w 34"/>
                    <a:gd name="T39" fmla="*/ 7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39"/>
                    <a:gd name="T62" fmla="*/ 34 w 34"/>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39">
                      <a:moveTo>
                        <a:pt x="34" y="7"/>
                      </a:moveTo>
                      <a:lnTo>
                        <a:pt x="34" y="40"/>
                      </a:lnTo>
                      <a:lnTo>
                        <a:pt x="33" y="73"/>
                      </a:lnTo>
                      <a:lnTo>
                        <a:pt x="31" y="106"/>
                      </a:lnTo>
                      <a:lnTo>
                        <a:pt x="28" y="139"/>
                      </a:lnTo>
                      <a:lnTo>
                        <a:pt x="0" y="139"/>
                      </a:lnTo>
                      <a:lnTo>
                        <a:pt x="0" y="108"/>
                      </a:lnTo>
                      <a:lnTo>
                        <a:pt x="2" y="82"/>
                      </a:lnTo>
                      <a:lnTo>
                        <a:pt x="2" y="56"/>
                      </a:lnTo>
                      <a:lnTo>
                        <a:pt x="5" y="30"/>
                      </a:lnTo>
                      <a:lnTo>
                        <a:pt x="7" y="2"/>
                      </a:lnTo>
                      <a:lnTo>
                        <a:pt x="10" y="1"/>
                      </a:lnTo>
                      <a:lnTo>
                        <a:pt x="14" y="1"/>
                      </a:lnTo>
                      <a:lnTo>
                        <a:pt x="17" y="0"/>
                      </a:lnTo>
                      <a:lnTo>
                        <a:pt x="21" y="0"/>
                      </a:lnTo>
                      <a:lnTo>
                        <a:pt x="25" y="1"/>
                      </a:lnTo>
                      <a:lnTo>
                        <a:pt x="28" y="1"/>
                      </a:lnTo>
                      <a:lnTo>
                        <a:pt x="31" y="2"/>
                      </a:lnTo>
                      <a:lnTo>
                        <a:pt x="34" y="5"/>
                      </a:lnTo>
                      <a:lnTo>
                        <a:pt x="34" y="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5" name="Freeform 340"/>
                <p:cNvSpPr>
                  <a:spLocks/>
                </p:cNvSpPr>
                <p:nvPr/>
              </p:nvSpPr>
              <p:spPr bwMode="auto">
                <a:xfrm>
                  <a:off x="5436" y="2397"/>
                  <a:ext cx="38" cy="119"/>
                </a:xfrm>
                <a:custGeom>
                  <a:avLst/>
                  <a:gdLst>
                    <a:gd name="T0" fmla="*/ 33 w 38"/>
                    <a:gd name="T1" fmla="*/ 0 h 119"/>
                    <a:gd name="T2" fmla="*/ 35 w 38"/>
                    <a:gd name="T3" fmla="*/ 29 h 119"/>
                    <a:gd name="T4" fmla="*/ 36 w 38"/>
                    <a:gd name="T5" fmla="*/ 59 h 119"/>
                    <a:gd name="T6" fmla="*/ 36 w 38"/>
                    <a:gd name="T7" fmla="*/ 91 h 119"/>
                    <a:gd name="T8" fmla="*/ 38 w 38"/>
                    <a:gd name="T9" fmla="*/ 119 h 119"/>
                    <a:gd name="T10" fmla="*/ 0 w 38"/>
                    <a:gd name="T11" fmla="*/ 119 h 119"/>
                    <a:gd name="T12" fmla="*/ 0 w 38"/>
                    <a:gd name="T13" fmla="*/ 4 h 119"/>
                    <a:gd name="T14" fmla="*/ 4 w 38"/>
                    <a:gd name="T15" fmla="*/ 6 h 119"/>
                    <a:gd name="T16" fmla="*/ 13 w 38"/>
                    <a:gd name="T17" fmla="*/ 6 h 119"/>
                    <a:gd name="T18" fmla="*/ 17 w 38"/>
                    <a:gd name="T19" fmla="*/ 4 h 119"/>
                    <a:gd name="T20" fmla="*/ 22 w 38"/>
                    <a:gd name="T21" fmla="*/ 1 h 119"/>
                    <a:gd name="T22" fmla="*/ 25 w 38"/>
                    <a:gd name="T23" fmla="*/ 1 h 119"/>
                    <a:gd name="T24" fmla="*/ 29 w 38"/>
                    <a:gd name="T25" fmla="*/ 0 h 119"/>
                    <a:gd name="T26" fmla="*/ 33 w 38"/>
                    <a:gd name="T27" fmla="*/ 0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19"/>
                    <a:gd name="T44" fmla="*/ 38 w 38"/>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19">
                      <a:moveTo>
                        <a:pt x="33" y="0"/>
                      </a:moveTo>
                      <a:lnTo>
                        <a:pt x="35" y="29"/>
                      </a:lnTo>
                      <a:lnTo>
                        <a:pt x="36" y="59"/>
                      </a:lnTo>
                      <a:lnTo>
                        <a:pt x="36" y="91"/>
                      </a:lnTo>
                      <a:lnTo>
                        <a:pt x="38" y="119"/>
                      </a:lnTo>
                      <a:lnTo>
                        <a:pt x="0" y="119"/>
                      </a:lnTo>
                      <a:lnTo>
                        <a:pt x="0" y="4"/>
                      </a:lnTo>
                      <a:lnTo>
                        <a:pt x="4" y="6"/>
                      </a:lnTo>
                      <a:lnTo>
                        <a:pt x="13" y="6"/>
                      </a:lnTo>
                      <a:lnTo>
                        <a:pt x="17" y="4"/>
                      </a:lnTo>
                      <a:lnTo>
                        <a:pt x="22" y="1"/>
                      </a:lnTo>
                      <a:lnTo>
                        <a:pt x="25" y="1"/>
                      </a:lnTo>
                      <a:lnTo>
                        <a:pt x="29" y="0"/>
                      </a:lnTo>
                      <a:lnTo>
                        <a:pt x="33"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6" name="Freeform 341"/>
                <p:cNvSpPr>
                  <a:spLocks/>
                </p:cNvSpPr>
                <p:nvPr/>
              </p:nvSpPr>
              <p:spPr bwMode="auto">
                <a:xfrm>
                  <a:off x="5113" y="2399"/>
                  <a:ext cx="52" cy="117"/>
                </a:xfrm>
                <a:custGeom>
                  <a:avLst/>
                  <a:gdLst>
                    <a:gd name="T0" fmla="*/ 52 w 52"/>
                    <a:gd name="T1" fmla="*/ 0 h 117"/>
                    <a:gd name="T2" fmla="*/ 52 w 52"/>
                    <a:gd name="T3" fmla="*/ 29 h 117"/>
                    <a:gd name="T4" fmla="*/ 51 w 52"/>
                    <a:gd name="T5" fmla="*/ 58 h 117"/>
                    <a:gd name="T6" fmla="*/ 51 w 52"/>
                    <a:gd name="T7" fmla="*/ 117 h 117"/>
                    <a:gd name="T8" fmla="*/ 0 w 52"/>
                    <a:gd name="T9" fmla="*/ 117 h 117"/>
                    <a:gd name="T10" fmla="*/ 2 w 52"/>
                    <a:gd name="T11" fmla="*/ 89 h 117"/>
                    <a:gd name="T12" fmla="*/ 3 w 52"/>
                    <a:gd name="T13" fmla="*/ 60 h 117"/>
                    <a:gd name="T14" fmla="*/ 4 w 52"/>
                    <a:gd name="T15" fmla="*/ 31 h 117"/>
                    <a:gd name="T16" fmla="*/ 6 w 52"/>
                    <a:gd name="T17" fmla="*/ 2 h 117"/>
                    <a:gd name="T18" fmla="*/ 13 w 52"/>
                    <a:gd name="T19" fmla="*/ 2 h 117"/>
                    <a:gd name="T20" fmla="*/ 16 w 52"/>
                    <a:gd name="T21" fmla="*/ 0 h 117"/>
                    <a:gd name="T22" fmla="*/ 52 w 52"/>
                    <a:gd name="T23" fmla="*/ 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117"/>
                    <a:gd name="T38" fmla="*/ 52 w 52"/>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117">
                      <a:moveTo>
                        <a:pt x="52" y="0"/>
                      </a:moveTo>
                      <a:lnTo>
                        <a:pt x="52" y="29"/>
                      </a:lnTo>
                      <a:lnTo>
                        <a:pt x="51" y="58"/>
                      </a:lnTo>
                      <a:lnTo>
                        <a:pt x="51" y="117"/>
                      </a:lnTo>
                      <a:lnTo>
                        <a:pt x="0" y="117"/>
                      </a:lnTo>
                      <a:lnTo>
                        <a:pt x="2" y="89"/>
                      </a:lnTo>
                      <a:lnTo>
                        <a:pt x="3" y="60"/>
                      </a:lnTo>
                      <a:lnTo>
                        <a:pt x="4" y="31"/>
                      </a:lnTo>
                      <a:lnTo>
                        <a:pt x="6" y="2"/>
                      </a:lnTo>
                      <a:lnTo>
                        <a:pt x="13" y="2"/>
                      </a:lnTo>
                      <a:lnTo>
                        <a:pt x="16" y="0"/>
                      </a:lnTo>
                      <a:lnTo>
                        <a:pt x="52"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7" name="Freeform 342"/>
                <p:cNvSpPr>
                  <a:spLocks/>
                </p:cNvSpPr>
                <p:nvPr/>
              </p:nvSpPr>
              <p:spPr bwMode="auto">
                <a:xfrm>
                  <a:off x="5169" y="2399"/>
                  <a:ext cx="31" cy="117"/>
                </a:xfrm>
                <a:custGeom>
                  <a:avLst/>
                  <a:gdLst>
                    <a:gd name="T0" fmla="*/ 31 w 31"/>
                    <a:gd name="T1" fmla="*/ 0 h 117"/>
                    <a:gd name="T2" fmla="*/ 31 w 31"/>
                    <a:gd name="T3" fmla="*/ 87 h 117"/>
                    <a:gd name="T4" fmla="*/ 29 w 31"/>
                    <a:gd name="T5" fmla="*/ 117 h 117"/>
                    <a:gd name="T6" fmla="*/ 0 w 31"/>
                    <a:gd name="T7" fmla="*/ 117 h 117"/>
                    <a:gd name="T8" fmla="*/ 0 w 31"/>
                    <a:gd name="T9" fmla="*/ 58 h 117"/>
                    <a:gd name="T10" fmla="*/ 2 w 31"/>
                    <a:gd name="T11" fmla="*/ 29 h 117"/>
                    <a:gd name="T12" fmla="*/ 2 w 31"/>
                    <a:gd name="T13" fmla="*/ 0 h 117"/>
                    <a:gd name="T14" fmla="*/ 31 w 31"/>
                    <a:gd name="T15" fmla="*/ 0 h 11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17"/>
                    <a:gd name="T26" fmla="*/ 31 w 31"/>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17">
                      <a:moveTo>
                        <a:pt x="31" y="0"/>
                      </a:moveTo>
                      <a:lnTo>
                        <a:pt x="31" y="87"/>
                      </a:lnTo>
                      <a:lnTo>
                        <a:pt x="29" y="117"/>
                      </a:lnTo>
                      <a:lnTo>
                        <a:pt x="0" y="117"/>
                      </a:lnTo>
                      <a:lnTo>
                        <a:pt x="0" y="58"/>
                      </a:lnTo>
                      <a:lnTo>
                        <a:pt x="2" y="29"/>
                      </a:lnTo>
                      <a:lnTo>
                        <a:pt x="2" y="0"/>
                      </a:lnTo>
                      <a:lnTo>
                        <a:pt x="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8" name="Freeform 343"/>
                <p:cNvSpPr>
                  <a:spLocks/>
                </p:cNvSpPr>
                <p:nvPr/>
              </p:nvSpPr>
              <p:spPr bwMode="auto">
                <a:xfrm>
                  <a:off x="5207" y="2399"/>
                  <a:ext cx="87" cy="24"/>
                </a:xfrm>
                <a:custGeom>
                  <a:avLst/>
                  <a:gdLst>
                    <a:gd name="T0" fmla="*/ 87 w 87"/>
                    <a:gd name="T1" fmla="*/ 2 h 24"/>
                    <a:gd name="T2" fmla="*/ 87 w 87"/>
                    <a:gd name="T3" fmla="*/ 24 h 24"/>
                    <a:gd name="T4" fmla="*/ 64 w 87"/>
                    <a:gd name="T5" fmla="*/ 24 h 24"/>
                    <a:gd name="T6" fmla="*/ 60 w 87"/>
                    <a:gd name="T7" fmla="*/ 22 h 24"/>
                    <a:gd name="T8" fmla="*/ 18 w 87"/>
                    <a:gd name="T9" fmla="*/ 22 h 24"/>
                    <a:gd name="T10" fmla="*/ 12 w 87"/>
                    <a:gd name="T11" fmla="*/ 21 h 24"/>
                    <a:gd name="T12" fmla="*/ 0 w 87"/>
                    <a:gd name="T13" fmla="*/ 21 h 24"/>
                    <a:gd name="T14" fmla="*/ 0 w 87"/>
                    <a:gd name="T15" fmla="*/ 0 h 24"/>
                    <a:gd name="T16" fmla="*/ 87 w 87"/>
                    <a:gd name="T17" fmla="*/ 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24"/>
                    <a:gd name="T29" fmla="*/ 87 w 8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24">
                      <a:moveTo>
                        <a:pt x="87" y="2"/>
                      </a:moveTo>
                      <a:lnTo>
                        <a:pt x="87" y="24"/>
                      </a:lnTo>
                      <a:lnTo>
                        <a:pt x="64" y="24"/>
                      </a:lnTo>
                      <a:lnTo>
                        <a:pt x="60" y="22"/>
                      </a:lnTo>
                      <a:lnTo>
                        <a:pt x="18" y="22"/>
                      </a:lnTo>
                      <a:lnTo>
                        <a:pt x="12" y="21"/>
                      </a:lnTo>
                      <a:lnTo>
                        <a:pt x="0" y="21"/>
                      </a:lnTo>
                      <a:lnTo>
                        <a:pt x="0" y="0"/>
                      </a:lnTo>
                      <a:lnTo>
                        <a:pt x="87"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69" name="Rectangle 344"/>
                <p:cNvSpPr>
                  <a:spLocks noChangeArrowheads="1"/>
                </p:cNvSpPr>
                <p:nvPr/>
              </p:nvSpPr>
              <p:spPr bwMode="auto">
                <a:xfrm>
                  <a:off x="5301" y="2401"/>
                  <a:ext cx="90" cy="2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sz="1200"/>
                </a:p>
              </p:txBody>
            </p:sp>
            <p:sp>
              <p:nvSpPr>
                <p:cNvPr id="33970" name="Freeform 345"/>
                <p:cNvSpPr>
                  <a:spLocks/>
                </p:cNvSpPr>
                <p:nvPr/>
              </p:nvSpPr>
              <p:spPr bwMode="auto">
                <a:xfrm>
                  <a:off x="5397" y="2401"/>
                  <a:ext cx="33" cy="115"/>
                </a:xfrm>
                <a:custGeom>
                  <a:avLst/>
                  <a:gdLst>
                    <a:gd name="T0" fmla="*/ 33 w 33"/>
                    <a:gd name="T1" fmla="*/ 0 h 115"/>
                    <a:gd name="T2" fmla="*/ 33 w 33"/>
                    <a:gd name="T3" fmla="*/ 29 h 115"/>
                    <a:gd name="T4" fmla="*/ 32 w 33"/>
                    <a:gd name="T5" fmla="*/ 58 h 115"/>
                    <a:gd name="T6" fmla="*/ 32 w 33"/>
                    <a:gd name="T7" fmla="*/ 115 h 115"/>
                    <a:gd name="T8" fmla="*/ 0 w 33"/>
                    <a:gd name="T9" fmla="*/ 115 h 115"/>
                    <a:gd name="T10" fmla="*/ 0 w 33"/>
                    <a:gd name="T11" fmla="*/ 87 h 115"/>
                    <a:gd name="T12" fmla="*/ 1 w 33"/>
                    <a:gd name="T13" fmla="*/ 58 h 115"/>
                    <a:gd name="T14" fmla="*/ 1 w 33"/>
                    <a:gd name="T15" fmla="*/ 0 h 115"/>
                    <a:gd name="T16" fmla="*/ 33 w 33"/>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15"/>
                    <a:gd name="T29" fmla="*/ 33 w 33"/>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15">
                      <a:moveTo>
                        <a:pt x="33" y="0"/>
                      </a:moveTo>
                      <a:lnTo>
                        <a:pt x="33" y="29"/>
                      </a:lnTo>
                      <a:lnTo>
                        <a:pt x="32" y="58"/>
                      </a:lnTo>
                      <a:lnTo>
                        <a:pt x="32" y="115"/>
                      </a:lnTo>
                      <a:lnTo>
                        <a:pt x="0" y="115"/>
                      </a:lnTo>
                      <a:lnTo>
                        <a:pt x="0" y="87"/>
                      </a:lnTo>
                      <a:lnTo>
                        <a:pt x="1" y="58"/>
                      </a:lnTo>
                      <a:lnTo>
                        <a:pt x="1" y="0"/>
                      </a:lnTo>
                      <a:lnTo>
                        <a:pt x="3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71" name="Freeform 346"/>
                <p:cNvSpPr>
                  <a:spLocks/>
                </p:cNvSpPr>
                <p:nvPr/>
              </p:nvSpPr>
              <p:spPr bwMode="auto">
                <a:xfrm>
                  <a:off x="4907" y="2420"/>
                  <a:ext cx="108" cy="17"/>
                </a:xfrm>
                <a:custGeom>
                  <a:avLst/>
                  <a:gdLst>
                    <a:gd name="T0" fmla="*/ 106 w 108"/>
                    <a:gd name="T1" fmla="*/ 17 h 17"/>
                    <a:gd name="T2" fmla="*/ 15 w 108"/>
                    <a:gd name="T3" fmla="*/ 17 h 17"/>
                    <a:gd name="T4" fmla="*/ 8 w 108"/>
                    <a:gd name="T5" fmla="*/ 16 h 17"/>
                    <a:gd name="T6" fmla="*/ 0 w 108"/>
                    <a:gd name="T7" fmla="*/ 16 h 17"/>
                    <a:gd name="T8" fmla="*/ 2 w 108"/>
                    <a:gd name="T9" fmla="*/ 0 h 17"/>
                    <a:gd name="T10" fmla="*/ 108 w 108"/>
                    <a:gd name="T11" fmla="*/ 0 h 17"/>
                    <a:gd name="T12" fmla="*/ 106 w 108"/>
                    <a:gd name="T13" fmla="*/ 17 h 17"/>
                    <a:gd name="T14" fmla="*/ 0 60000 65536"/>
                    <a:gd name="T15" fmla="*/ 0 60000 65536"/>
                    <a:gd name="T16" fmla="*/ 0 60000 65536"/>
                    <a:gd name="T17" fmla="*/ 0 60000 65536"/>
                    <a:gd name="T18" fmla="*/ 0 60000 65536"/>
                    <a:gd name="T19" fmla="*/ 0 60000 65536"/>
                    <a:gd name="T20" fmla="*/ 0 60000 65536"/>
                    <a:gd name="T21" fmla="*/ 0 w 108"/>
                    <a:gd name="T22" fmla="*/ 0 h 17"/>
                    <a:gd name="T23" fmla="*/ 108 w 10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17">
                      <a:moveTo>
                        <a:pt x="106" y="17"/>
                      </a:moveTo>
                      <a:lnTo>
                        <a:pt x="15" y="17"/>
                      </a:lnTo>
                      <a:lnTo>
                        <a:pt x="8" y="16"/>
                      </a:lnTo>
                      <a:lnTo>
                        <a:pt x="0" y="16"/>
                      </a:lnTo>
                      <a:lnTo>
                        <a:pt x="2" y="0"/>
                      </a:lnTo>
                      <a:lnTo>
                        <a:pt x="108" y="0"/>
                      </a:lnTo>
                      <a:lnTo>
                        <a:pt x="106" y="17"/>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72" name="Freeform 347"/>
                <p:cNvSpPr>
                  <a:spLocks/>
                </p:cNvSpPr>
                <p:nvPr/>
              </p:nvSpPr>
              <p:spPr bwMode="auto">
                <a:xfrm>
                  <a:off x="5571" y="2426"/>
                  <a:ext cx="107" cy="12"/>
                </a:xfrm>
                <a:custGeom>
                  <a:avLst/>
                  <a:gdLst>
                    <a:gd name="T0" fmla="*/ 106 w 107"/>
                    <a:gd name="T1" fmla="*/ 0 h 12"/>
                    <a:gd name="T2" fmla="*/ 107 w 107"/>
                    <a:gd name="T3" fmla="*/ 4 h 12"/>
                    <a:gd name="T4" fmla="*/ 107 w 107"/>
                    <a:gd name="T5" fmla="*/ 12 h 12"/>
                    <a:gd name="T6" fmla="*/ 1 w 107"/>
                    <a:gd name="T7" fmla="*/ 12 h 12"/>
                    <a:gd name="T8" fmla="*/ 0 w 107"/>
                    <a:gd name="T9" fmla="*/ 0 h 12"/>
                    <a:gd name="T10" fmla="*/ 106 w 107"/>
                    <a:gd name="T11" fmla="*/ 0 h 12"/>
                    <a:gd name="T12" fmla="*/ 0 60000 65536"/>
                    <a:gd name="T13" fmla="*/ 0 60000 65536"/>
                    <a:gd name="T14" fmla="*/ 0 60000 65536"/>
                    <a:gd name="T15" fmla="*/ 0 60000 65536"/>
                    <a:gd name="T16" fmla="*/ 0 60000 65536"/>
                    <a:gd name="T17" fmla="*/ 0 60000 65536"/>
                    <a:gd name="T18" fmla="*/ 0 w 107"/>
                    <a:gd name="T19" fmla="*/ 0 h 12"/>
                    <a:gd name="T20" fmla="*/ 107 w 10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7" h="12">
                      <a:moveTo>
                        <a:pt x="106" y="0"/>
                      </a:moveTo>
                      <a:lnTo>
                        <a:pt x="107" y="4"/>
                      </a:lnTo>
                      <a:lnTo>
                        <a:pt x="107" y="12"/>
                      </a:lnTo>
                      <a:lnTo>
                        <a:pt x="1" y="12"/>
                      </a:lnTo>
                      <a:lnTo>
                        <a:pt x="0" y="0"/>
                      </a:lnTo>
                      <a:lnTo>
                        <a:pt x="10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73" name="Freeform 348"/>
                <p:cNvSpPr>
                  <a:spLocks/>
                </p:cNvSpPr>
                <p:nvPr/>
              </p:nvSpPr>
              <p:spPr bwMode="auto">
                <a:xfrm>
                  <a:off x="5207" y="2427"/>
                  <a:ext cx="87" cy="89"/>
                </a:xfrm>
                <a:custGeom>
                  <a:avLst/>
                  <a:gdLst>
                    <a:gd name="T0" fmla="*/ 87 w 87"/>
                    <a:gd name="T1" fmla="*/ 3 h 89"/>
                    <a:gd name="T2" fmla="*/ 87 w 87"/>
                    <a:gd name="T3" fmla="*/ 88 h 89"/>
                    <a:gd name="T4" fmla="*/ 87 w 87"/>
                    <a:gd name="T5" fmla="*/ 87 h 89"/>
                    <a:gd name="T6" fmla="*/ 86 w 87"/>
                    <a:gd name="T7" fmla="*/ 88 h 89"/>
                    <a:gd name="T8" fmla="*/ 86 w 87"/>
                    <a:gd name="T9" fmla="*/ 89 h 89"/>
                    <a:gd name="T10" fmla="*/ 0 w 87"/>
                    <a:gd name="T11" fmla="*/ 89 h 89"/>
                    <a:gd name="T12" fmla="*/ 0 w 87"/>
                    <a:gd name="T13" fmla="*/ 0 h 89"/>
                    <a:gd name="T14" fmla="*/ 33 w 87"/>
                    <a:gd name="T15" fmla="*/ 0 h 89"/>
                    <a:gd name="T16" fmla="*/ 39 w 87"/>
                    <a:gd name="T17" fmla="*/ 1 h 89"/>
                    <a:gd name="T18" fmla="*/ 71 w 87"/>
                    <a:gd name="T19" fmla="*/ 1 h 89"/>
                    <a:gd name="T20" fmla="*/ 77 w 87"/>
                    <a:gd name="T21" fmla="*/ 3 h 89"/>
                    <a:gd name="T22" fmla="*/ 87 w 87"/>
                    <a:gd name="T23" fmla="*/ 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9"/>
                    <a:gd name="T38" fmla="*/ 87 w 8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9">
                      <a:moveTo>
                        <a:pt x="87" y="3"/>
                      </a:moveTo>
                      <a:lnTo>
                        <a:pt x="87" y="88"/>
                      </a:lnTo>
                      <a:lnTo>
                        <a:pt x="87" y="87"/>
                      </a:lnTo>
                      <a:lnTo>
                        <a:pt x="86" y="88"/>
                      </a:lnTo>
                      <a:lnTo>
                        <a:pt x="86" y="89"/>
                      </a:lnTo>
                      <a:lnTo>
                        <a:pt x="0" y="89"/>
                      </a:lnTo>
                      <a:lnTo>
                        <a:pt x="0" y="0"/>
                      </a:lnTo>
                      <a:lnTo>
                        <a:pt x="33" y="0"/>
                      </a:lnTo>
                      <a:lnTo>
                        <a:pt x="39" y="1"/>
                      </a:lnTo>
                      <a:lnTo>
                        <a:pt x="71" y="1"/>
                      </a:lnTo>
                      <a:lnTo>
                        <a:pt x="77" y="3"/>
                      </a:lnTo>
                      <a:lnTo>
                        <a:pt x="87"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74" name="Freeform 349"/>
                <p:cNvSpPr>
                  <a:spLocks/>
                </p:cNvSpPr>
                <p:nvPr/>
              </p:nvSpPr>
              <p:spPr bwMode="auto">
                <a:xfrm>
                  <a:off x="4849" y="2428"/>
                  <a:ext cx="7" cy="6"/>
                </a:xfrm>
                <a:custGeom>
                  <a:avLst/>
                  <a:gdLst>
                    <a:gd name="T0" fmla="*/ 7 w 7"/>
                    <a:gd name="T1" fmla="*/ 6 h 6"/>
                    <a:gd name="T2" fmla="*/ 0 w 7"/>
                    <a:gd name="T3" fmla="*/ 6 h 6"/>
                    <a:gd name="T4" fmla="*/ 7 w 7"/>
                    <a:gd name="T5" fmla="*/ 2 h 6"/>
                    <a:gd name="T6" fmla="*/ 7 w 7"/>
                    <a:gd name="T7" fmla="*/ 0 h 6"/>
                    <a:gd name="T8" fmla="*/ 7 w 7"/>
                    <a:gd name="T9" fmla="*/ 6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6"/>
                      </a:moveTo>
                      <a:lnTo>
                        <a:pt x="0" y="6"/>
                      </a:lnTo>
                      <a:lnTo>
                        <a:pt x="7" y="2"/>
                      </a:lnTo>
                      <a:lnTo>
                        <a:pt x="7" y="0"/>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75" name="Freeform 350"/>
                <p:cNvSpPr>
                  <a:spLocks/>
                </p:cNvSpPr>
                <p:nvPr/>
              </p:nvSpPr>
              <p:spPr bwMode="auto">
                <a:xfrm>
                  <a:off x="5301" y="2428"/>
                  <a:ext cx="89" cy="88"/>
                </a:xfrm>
                <a:custGeom>
                  <a:avLst/>
                  <a:gdLst>
                    <a:gd name="T0" fmla="*/ 89 w 89"/>
                    <a:gd name="T1" fmla="*/ 2 h 88"/>
                    <a:gd name="T2" fmla="*/ 89 w 89"/>
                    <a:gd name="T3" fmla="*/ 67 h 88"/>
                    <a:gd name="T4" fmla="*/ 87 w 89"/>
                    <a:gd name="T5" fmla="*/ 88 h 88"/>
                    <a:gd name="T6" fmla="*/ 0 w 89"/>
                    <a:gd name="T7" fmla="*/ 88 h 88"/>
                    <a:gd name="T8" fmla="*/ 0 w 89"/>
                    <a:gd name="T9" fmla="*/ 0 h 88"/>
                    <a:gd name="T10" fmla="*/ 78 w 89"/>
                    <a:gd name="T11" fmla="*/ 0 h 88"/>
                    <a:gd name="T12" fmla="*/ 83 w 89"/>
                    <a:gd name="T13" fmla="*/ 2 h 88"/>
                    <a:gd name="T14" fmla="*/ 89 w 89"/>
                    <a:gd name="T15" fmla="*/ 2 h 88"/>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88"/>
                    <a:gd name="T26" fmla="*/ 89 w 8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88">
                      <a:moveTo>
                        <a:pt x="89" y="2"/>
                      </a:moveTo>
                      <a:lnTo>
                        <a:pt x="89" y="67"/>
                      </a:lnTo>
                      <a:lnTo>
                        <a:pt x="87" y="88"/>
                      </a:lnTo>
                      <a:lnTo>
                        <a:pt x="0" y="88"/>
                      </a:lnTo>
                      <a:lnTo>
                        <a:pt x="0" y="0"/>
                      </a:lnTo>
                      <a:lnTo>
                        <a:pt x="78" y="0"/>
                      </a:lnTo>
                      <a:lnTo>
                        <a:pt x="83" y="2"/>
                      </a:lnTo>
                      <a:lnTo>
                        <a:pt x="89"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76" name="Freeform 351"/>
                <p:cNvSpPr>
                  <a:spLocks/>
                </p:cNvSpPr>
                <p:nvPr/>
              </p:nvSpPr>
              <p:spPr bwMode="auto">
                <a:xfrm>
                  <a:off x="4707" y="2440"/>
                  <a:ext cx="148" cy="59"/>
                </a:xfrm>
                <a:custGeom>
                  <a:avLst/>
                  <a:gdLst>
                    <a:gd name="T0" fmla="*/ 148 w 148"/>
                    <a:gd name="T1" fmla="*/ 2 h 59"/>
                    <a:gd name="T2" fmla="*/ 148 w 148"/>
                    <a:gd name="T3" fmla="*/ 16 h 59"/>
                    <a:gd name="T4" fmla="*/ 147 w 148"/>
                    <a:gd name="T5" fmla="*/ 30 h 59"/>
                    <a:gd name="T6" fmla="*/ 145 w 148"/>
                    <a:gd name="T7" fmla="*/ 45 h 59"/>
                    <a:gd name="T8" fmla="*/ 142 w 148"/>
                    <a:gd name="T9" fmla="*/ 59 h 59"/>
                    <a:gd name="T10" fmla="*/ 11 w 148"/>
                    <a:gd name="T11" fmla="*/ 59 h 59"/>
                    <a:gd name="T12" fmla="*/ 0 w 148"/>
                    <a:gd name="T13" fmla="*/ 58 h 59"/>
                    <a:gd name="T14" fmla="*/ 2 w 148"/>
                    <a:gd name="T15" fmla="*/ 52 h 59"/>
                    <a:gd name="T16" fmla="*/ 2 w 148"/>
                    <a:gd name="T17" fmla="*/ 43 h 59"/>
                    <a:gd name="T18" fmla="*/ 3 w 148"/>
                    <a:gd name="T19" fmla="*/ 36 h 59"/>
                    <a:gd name="T20" fmla="*/ 5 w 148"/>
                    <a:gd name="T21" fmla="*/ 29 h 59"/>
                    <a:gd name="T22" fmla="*/ 5 w 148"/>
                    <a:gd name="T23" fmla="*/ 22 h 59"/>
                    <a:gd name="T24" fmla="*/ 6 w 148"/>
                    <a:gd name="T25" fmla="*/ 15 h 59"/>
                    <a:gd name="T26" fmla="*/ 8 w 148"/>
                    <a:gd name="T27" fmla="*/ 7 h 59"/>
                    <a:gd name="T28" fmla="*/ 8 w 148"/>
                    <a:gd name="T29" fmla="*/ 0 h 59"/>
                    <a:gd name="T30" fmla="*/ 124 w 148"/>
                    <a:gd name="T31" fmla="*/ 0 h 59"/>
                    <a:gd name="T32" fmla="*/ 132 w 148"/>
                    <a:gd name="T33" fmla="*/ 2 h 59"/>
                    <a:gd name="T34" fmla="*/ 148 w 148"/>
                    <a:gd name="T35" fmla="*/ 2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59"/>
                    <a:gd name="T56" fmla="*/ 148 w 14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59">
                      <a:moveTo>
                        <a:pt x="148" y="2"/>
                      </a:moveTo>
                      <a:lnTo>
                        <a:pt x="148" y="16"/>
                      </a:lnTo>
                      <a:lnTo>
                        <a:pt x="147" y="30"/>
                      </a:lnTo>
                      <a:lnTo>
                        <a:pt x="145" y="45"/>
                      </a:lnTo>
                      <a:lnTo>
                        <a:pt x="142" y="59"/>
                      </a:lnTo>
                      <a:lnTo>
                        <a:pt x="11" y="59"/>
                      </a:lnTo>
                      <a:lnTo>
                        <a:pt x="0" y="58"/>
                      </a:lnTo>
                      <a:lnTo>
                        <a:pt x="2" y="52"/>
                      </a:lnTo>
                      <a:lnTo>
                        <a:pt x="2" y="43"/>
                      </a:lnTo>
                      <a:lnTo>
                        <a:pt x="3" y="36"/>
                      </a:lnTo>
                      <a:lnTo>
                        <a:pt x="5" y="29"/>
                      </a:lnTo>
                      <a:lnTo>
                        <a:pt x="5" y="22"/>
                      </a:lnTo>
                      <a:lnTo>
                        <a:pt x="6" y="15"/>
                      </a:lnTo>
                      <a:lnTo>
                        <a:pt x="8" y="7"/>
                      </a:lnTo>
                      <a:lnTo>
                        <a:pt x="8" y="0"/>
                      </a:lnTo>
                      <a:lnTo>
                        <a:pt x="124" y="0"/>
                      </a:lnTo>
                      <a:lnTo>
                        <a:pt x="132" y="2"/>
                      </a:lnTo>
                      <a:lnTo>
                        <a:pt x="148"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77" name="Freeform 352"/>
                <p:cNvSpPr>
                  <a:spLocks/>
                </p:cNvSpPr>
                <p:nvPr/>
              </p:nvSpPr>
              <p:spPr bwMode="auto">
                <a:xfrm>
                  <a:off x="4905" y="2444"/>
                  <a:ext cx="108" cy="37"/>
                </a:xfrm>
                <a:custGeom>
                  <a:avLst/>
                  <a:gdLst>
                    <a:gd name="T0" fmla="*/ 108 w 108"/>
                    <a:gd name="T1" fmla="*/ 0 h 37"/>
                    <a:gd name="T2" fmla="*/ 107 w 108"/>
                    <a:gd name="T3" fmla="*/ 9 h 37"/>
                    <a:gd name="T4" fmla="*/ 107 w 108"/>
                    <a:gd name="T5" fmla="*/ 18 h 37"/>
                    <a:gd name="T6" fmla="*/ 105 w 108"/>
                    <a:gd name="T7" fmla="*/ 26 h 37"/>
                    <a:gd name="T8" fmla="*/ 105 w 108"/>
                    <a:gd name="T9" fmla="*/ 37 h 37"/>
                    <a:gd name="T10" fmla="*/ 0 w 108"/>
                    <a:gd name="T11" fmla="*/ 35 h 37"/>
                    <a:gd name="T12" fmla="*/ 0 w 108"/>
                    <a:gd name="T13" fmla="*/ 16 h 37"/>
                    <a:gd name="T14" fmla="*/ 1 w 108"/>
                    <a:gd name="T15" fmla="*/ 9 h 37"/>
                    <a:gd name="T16" fmla="*/ 2 w 108"/>
                    <a:gd name="T17" fmla="*/ 0 h 37"/>
                    <a:gd name="T18" fmla="*/ 108 w 108"/>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37"/>
                    <a:gd name="T32" fmla="*/ 108 w 108"/>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37">
                      <a:moveTo>
                        <a:pt x="108" y="0"/>
                      </a:moveTo>
                      <a:lnTo>
                        <a:pt x="107" y="9"/>
                      </a:lnTo>
                      <a:lnTo>
                        <a:pt x="107" y="18"/>
                      </a:lnTo>
                      <a:lnTo>
                        <a:pt x="105" y="26"/>
                      </a:lnTo>
                      <a:lnTo>
                        <a:pt x="105" y="37"/>
                      </a:lnTo>
                      <a:lnTo>
                        <a:pt x="0" y="35"/>
                      </a:lnTo>
                      <a:lnTo>
                        <a:pt x="0" y="16"/>
                      </a:lnTo>
                      <a:lnTo>
                        <a:pt x="1" y="9"/>
                      </a:lnTo>
                      <a:lnTo>
                        <a:pt x="2" y="0"/>
                      </a:lnTo>
                      <a:lnTo>
                        <a:pt x="10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78" name="Freeform 353"/>
                <p:cNvSpPr>
                  <a:spLocks/>
                </p:cNvSpPr>
                <p:nvPr/>
              </p:nvSpPr>
              <p:spPr bwMode="auto">
                <a:xfrm>
                  <a:off x="5572" y="2446"/>
                  <a:ext cx="109" cy="37"/>
                </a:xfrm>
                <a:custGeom>
                  <a:avLst/>
                  <a:gdLst>
                    <a:gd name="T0" fmla="*/ 106 w 109"/>
                    <a:gd name="T1" fmla="*/ 1 h 37"/>
                    <a:gd name="T2" fmla="*/ 109 w 109"/>
                    <a:gd name="T3" fmla="*/ 37 h 37"/>
                    <a:gd name="T4" fmla="*/ 1 w 109"/>
                    <a:gd name="T5" fmla="*/ 37 h 37"/>
                    <a:gd name="T6" fmla="*/ 0 w 109"/>
                    <a:gd name="T7" fmla="*/ 0 h 37"/>
                    <a:gd name="T8" fmla="*/ 80 w 109"/>
                    <a:gd name="T9" fmla="*/ 0 h 37"/>
                    <a:gd name="T10" fmla="*/ 87 w 109"/>
                    <a:gd name="T11" fmla="*/ 1 h 37"/>
                    <a:gd name="T12" fmla="*/ 106 w 109"/>
                    <a:gd name="T13" fmla="*/ 1 h 37"/>
                    <a:gd name="T14" fmla="*/ 0 60000 65536"/>
                    <a:gd name="T15" fmla="*/ 0 60000 65536"/>
                    <a:gd name="T16" fmla="*/ 0 60000 65536"/>
                    <a:gd name="T17" fmla="*/ 0 60000 65536"/>
                    <a:gd name="T18" fmla="*/ 0 60000 65536"/>
                    <a:gd name="T19" fmla="*/ 0 60000 65536"/>
                    <a:gd name="T20" fmla="*/ 0 60000 65536"/>
                    <a:gd name="T21" fmla="*/ 0 w 109"/>
                    <a:gd name="T22" fmla="*/ 0 h 37"/>
                    <a:gd name="T23" fmla="*/ 109 w 109"/>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37">
                      <a:moveTo>
                        <a:pt x="106" y="1"/>
                      </a:moveTo>
                      <a:lnTo>
                        <a:pt x="109" y="37"/>
                      </a:lnTo>
                      <a:lnTo>
                        <a:pt x="1" y="37"/>
                      </a:lnTo>
                      <a:lnTo>
                        <a:pt x="0" y="0"/>
                      </a:lnTo>
                      <a:lnTo>
                        <a:pt x="80" y="0"/>
                      </a:lnTo>
                      <a:lnTo>
                        <a:pt x="87" y="1"/>
                      </a:lnTo>
                      <a:lnTo>
                        <a:pt x="106"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79" name="Freeform 354"/>
                <p:cNvSpPr>
                  <a:spLocks/>
                </p:cNvSpPr>
                <p:nvPr/>
              </p:nvSpPr>
              <p:spPr bwMode="auto">
                <a:xfrm>
                  <a:off x="5730" y="2447"/>
                  <a:ext cx="143" cy="59"/>
                </a:xfrm>
                <a:custGeom>
                  <a:avLst/>
                  <a:gdLst>
                    <a:gd name="T0" fmla="*/ 101 w 143"/>
                    <a:gd name="T1" fmla="*/ 0 h 59"/>
                    <a:gd name="T2" fmla="*/ 139 w 143"/>
                    <a:gd name="T3" fmla="*/ 2 h 59"/>
                    <a:gd name="T4" fmla="*/ 141 w 143"/>
                    <a:gd name="T5" fmla="*/ 16 h 59"/>
                    <a:gd name="T6" fmla="*/ 142 w 143"/>
                    <a:gd name="T7" fmla="*/ 30 h 59"/>
                    <a:gd name="T8" fmla="*/ 143 w 143"/>
                    <a:gd name="T9" fmla="*/ 47 h 59"/>
                    <a:gd name="T10" fmla="*/ 143 w 143"/>
                    <a:gd name="T11" fmla="*/ 59 h 59"/>
                    <a:gd name="T12" fmla="*/ 29 w 143"/>
                    <a:gd name="T13" fmla="*/ 59 h 59"/>
                    <a:gd name="T14" fmla="*/ 20 w 143"/>
                    <a:gd name="T15" fmla="*/ 58 h 59"/>
                    <a:gd name="T16" fmla="*/ 3 w 143"/>
                    <a:gd name="T17" fmla="*/ 58 h 59"/>
                    <a:gd name="T18" fmla="*/ 3 w 143"/>
                    <a:gd name="T19" fmla="*/ 44 h 59"/>
                    <a:gd name="T20" fmla="*/ 1 w 143"/>
                    <a:gd name="T21" fmla="*/ 29 h 59"/>
                    <a:gd name="T22" fmla="*/ 0 w 143"/>
                    <a:gd name="T23" fmla="*/ 16 h 59"/>
                    <a:gd name="T24" fmla="*/ 0 w 143"/>
                    <a:gd name="T25" fmla="*/ 0 h 59"/>
                    <a:gd name="T26" fmla="*/ 39 w 143"/>
                    <a:gd name="T27" fmla="*/ 0 h 59"/>
                    <a:gd name="T28" fmla="*/ 45 w 143"/>
                    <a:gd name="T29" fmla="*/ 2 h 59"/>
                    <a:gd name="T30" fmla="*/ 96 w 143"/>
                    <a:gd name="T31" fmla="*/ 2 h 59"/>
                    <a:gd name="T32" fmla="*/ 101 w 143"/>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59"/>
                    <a:gd name="T53" fmla="*/ 143 w 143"/>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59">
                      <a:moveTo>
                        <a:pt x="101" y="0"/>
                      </a:moveTo>
                      <a:lnTo>
                        <a:pt x="139" y="2"/>
                      </a:lnTo>
                      <a:lnTo>
                        <a:pt x="141" y="16"/>
                      </a:lnTo>
                      <a:lnTo>
                        <a:pt x="142" y="30"/>
                      </a:lnTo>
                      <a:lnTo>
                        <a:pt x="143" y="47"/>
                      </a:lnTo>
                      <a:lnTo>
                        <a:pt x="143" y="59"/>
                      </a:lnTo>
                      <a:lnTo>
                        <a:pt x="29" y="59"/>
                      </a:lnTo>
                      <a:lnTo>
                        <a:pt x="20" y="58"/>
                      </a:lnTo>
                      <a:lnTo>
                        <a:pt x="3" y="58"/>
                      </a:lnTo>
                      <a:lnTo>
                        <a:pt x="3" y="44"/>
                      </a:lnTo>
                      <a:lnTo>
                        <a:pt x="1" y="29"/>
                      </a:lnTo>
                      <a:lnTo>
                        <a:pt x="0" y="16"/>
                      </a:lnTo>
                      <a:lnTo>
                        <a:pt x="0" y="0"/>
                      </a:lnTo>
                      <a:lnTo>
                        <a:pt x="39" y="0"/>
                      </a:lnTo>
                      <a:lnTo>
                        <a:pt x="45" y="2"/>
                      </a:lnTo>
                      <a:lnTo>
                        <a:pt x="96" y="2"/>
                      </a:lnTo>
                      <a:lnTo>
                        <a:pt x="101"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sp>
              <p:nvSpPr>
                <p:cNvPr id="33980" name="Freeform 355"/>
                <p:cNvSpPr>
                  <a:spLocks/>
                </p:cNvSpPr>
                <p:nvPr/>
              </p:nvSpPr>
              <p:spPr bwMode="auto">
                <a:xfrm>
                  <a:off x="5049" y="2523"/>
                  <a:ext cx="487" cy="18"/>
                </a:xfrm>
                <a:custGeom>
                  <a:avLst/>
                  <a:gdLst>
                    <a:gd name="T0" fmla="*/ 167 w 487"/>
                    <a:gd name="T1" fmla="*/ 1 h 18"/>
                    <a:gd name="T2" fmla="*/ 445 w 487"/>
                    <a:gd name="T3" fmla="*/ 2 h 18"/>
                    <a:gd name="T4" fmla="*/ 484 w 487"/>
                    <a:gd name="T5" fmla="*/ 2 h 18"/>
                    <a:gd name="T6" fmla="*/ 485 w 487"/>
                    <a:gd name="T7" fmla="*/ 5 h 18"/>
                    <a:gd name="T8" fmla="*/ 487 w 487"/>
                    <a:gd name="T9" fmla="*/ 10 h 18"/>
                    <a:gd name="T10" fmla="*/ 487 w 487"/>
                    <a:gd name="T11" fmla="*/ 18 h 18"/>
                    <a:gd name="T12" fmla="*/ 357 w 487"/>
                    <a:gd name="T13" fmla="*/ 18 h 18"/>
                    <a:gd name="T14" fmla="*/ 194 w 487"/>
                    <a:gd name="T15" fmla="*/ 17 h 18"/>
                    <a:gd name="T16" fmla="*/ 28 w 487"/>
                    <a:gd name="T17" fmla="*/ 17 h 18"/>
                    <a:gd name="T18" fmla="*/ 2 w 487"/>
                    <a:gd name="T19" fmla="*/ 15 h 18"/>
                    <a:gd name="T20" fmla="*/ 0 w 487"/>
                    <a:gd name="T21" fmla="*/ 12 h 18"/>
                    <a:gd name="T22" fmla="*/ 0 w 487"/>
                    <a:gd name="T23" fmla="*/ 8 h 18"/>
                    <a:gd name="T24" fmla="*/ 2 w 487"/>
                    <a:gd name="T25" fmla="*/ 5 h 18"/>
                    <a:gd name="T26" fmla="*/ 2 w 487"/>
                    <a:gd name="T27" fmla="*/ 2 h 18"/>
                    <a:gd name="T28" fmla="*/ 8 w 487"/>
                    <a:gd name="T29" fmla="*/ 1 h 18"/>
                    <a:gd name="T30" fmla="*/ 38 w 487"/>
                    <a:gd name="T31" fmla="*/ 1 h 18"/>
                    <a:gd name="T32" fmla="*/ 42 w 487"/>
                    <a:gd name="T33" fmla="*/ 0 h 18"/>
                    <a:gd name="T34" fmla="*/ 62 w 487"/>
                    <a:gd name="T35" fmla="*/ 0 h 18"/>
                    <a:gd name="T36" fmla="*/ 68 w 487"/>
                    <a:gd name="T37" fmla="*/ 1 h 18"/>
                    <a:gd name="T38" fmla="*/ 167 w 487"/>
                    <a:gd name="T39" fmla="*/ 1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7"/>
                    <a:gd name="T61" fmla="*/ 0 h 18"/>
                    <a:gd name="T62" fmla="*/ 487 w 48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7" h="18">
                      <a:moveTo>
                        <a:pt x="167" y="1"/>
                      </a:moveTo>
                      <a:lnTo>
                        <a:pt x="445" y="2"/>
                      </a:lnTo>
                      <a:lnTo>
                        <a:pt x="484" y="2"/>
                      </a:lnTo>
                      <a:lnTo>
                        <a:pt x="485" y="5"/>
                      </a:lnTo>
                      <a:lnTo>
                        <a:pt x="487" y="10"/>
                      </a:lnTo>
                      <a:lnTo>
                        <a:pt x="487" y="18"/>
                      </a:lnTo>
                      <a:lnTo>
                        <a:pt x="357" y="18"/>
                      </a:lnTo>
                      <a:lnTo>
                        <a:pt x="194" y="17"/>
                      </a:lnTo>
                      <a:lnTo>
                        <a:pt x="28" y="17"/>
                      </a:lnTo>
                      <a:lnTo>
                        <a:pt x="2" y="15"/>
                      </a:lnTo>
                      <a:lnTo>
                        <a:pt x="0" y="12"/>
                      </a:lnTo>
                      <a:lnTo>
                        <a:pt x="0" y="8"/>
                      </a:lnTo>
                      <a:lnTo>
                        <a:pt x="2" y="5"/>
                      </a:lnTo>
                      <a:lnTo>
                        <a:pt x="2" y="2"/>
                      </a:lnTo>
                      <a:lnTo>
                        <a:pt x="8" y="1"/>
                      </a:lnTo>
                      <a:lnTo>
                        <a:pt x="38" y="1"/>
                      </a:lnTo>
                      <a:lnTo>
                        <a:pt x="42" y="0"/>
                      </a:lnTo>
                      <a:lnTo>
                        <a:pt x="62" y="0"/>
                      </a:lnTo>
                      <a:lnTo>
                        <a:pt x="68" y="1"/>
                      </a:lnTo>
                      <a:lnTo>
                        <a:pt x="167"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sz="1200"/>
                </a:p>
              </p:txBody>
            </p:sp>
          </p:grpSp>
          <p:sp>
            <p:nvSpPr>
              <p:cNvPr id="33897" name="Text Box 356"/>
              <p:cNvSpPr txBox="1">
                <a:spLocks noChangeArrowheads="1"/>
              </p:cNvSpPr>
              <p:nvPr/>
            </p:nvSpPr>
            <p:spPr bwMode="auto">
              <a:xfrm>
                <a:off x="255" y="1311"/>
                <a:ext cx="83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ساير نظامها و دستگاه</a:t>
                </a:r>
                <a:r>
                  <a:rPr lang="en-US" sz="1200" dirty="0" smtClean="0">
                    <a:cs typeface="B Jadid" pitchFamily="2" charset="-78"/>
                  </a:rPr>
                  <a:t>‌</a:t>
                </a:r>
                <a:endParaRPr lang="fa-IR" sz="1200" dirty="0">
                  <a:cs typeface="B Jadid" pitchFamily="2" charset="-78"/>
                </a:endParaRPr>
              </a:p>
              <a:p>
                <a:pPr eaLnBrk="1" hangingPunct="1"/>
                <a:r>
                  <a:rPr lang="fa-IR" sz="1200" dirty="0">
                    <a:cs typeface="B Jadid" pitchFamily="2" charset="-78"/>
                  </a:rPr>
                  <a:t>دولتي</a:t>
                </a:r>
                <a:endParaRPr lang="en-US" sz="1200" dirty="0">
                  <a:cs typeface="B Jadid" pitchFamily="2" charset="-78"/>
                </a:endParaRPr>
              </a:p>
            </p:txBody>
          </p:sp>
          <p:pic>
            <p:nvPicPr>
              <p:cNvPr id="33898" name="Picture 357" descr="j025005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1" y="890"/>
                <a:ext cx="545"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95" name="Rectangle 687"/>
            <p:cNvSpPr>
              <a:spLocks noChangeArrowheads="1"/>
            </p:cNvSpPr>
            <p:nvPr/>
          </p:nvSpPr>
          <p:spPr bwMode="auto">
            <a:xfrm>
              <a:off x="214282" y="5072074"/>
              <a:ext cx="1214446" cy="85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rtl="0"/>
              <a:endParaRPr lang="fa-IR">
                <a:solidFill>
                  <a:srgbClr val="000099"/>
                </a:solidFill>
                <a:latin typeface="Times New Roman" pitchFamily="18" charset="0"/>
                <a:cs typeface="Zar" pitchFamily="2" charset="-78"/>
              </a:endParaRPr>
            </a:p>
          </p:txBody>
        </p:sp>
      </p:grpSp>
      <p:cxnSp>
        <p:nvCxnSpPr>
          <p:cNvPr id="692" name="Curved Connector 691"/>
          <p:cNvCxnSpPr>
            <a:cxnSpLocks noChangeShapeType="1"/>
            <a:stCxn id="33895" idx="3"/>
            <a:endCxn id="33847" idx="1"/>
          </p:cNvCxnSpPr>
          <p:nvPr/>
        </p:nvCxnSpPr>
        <p:spPr bwMode="auto">
          <a:xfrm flipV="1">
            <a:off x="1495425" y="4383936"/>
            <a:ext cx="504826" cy="793434"/>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96" name="Curved Connector 695"/>
          <p:cNvCxnSpPr>
            <a:cxnSpLocks noChangeShapeType="1"/>
            <a:stCxn id="33895" idx="3"/>
            <a:endCxn id="34231" idx="1"/>
          </p:cNvCxnSpPr>
          <p:nvPr/>
        </p:nvCxnSpPr>
        <p:spPr bwMode="auto">
          <a:xfrm>
            <a:off x="1495425" y="5178425"/>
            <a:ext cx="703263" cy="385763"/>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99" name="Curved Connector 698"/>
          <p:cNvCxnSpPr>
            <a:cxnSpLocks noChangeShapeType="1"/>
            <a:stCxn id="676" idx="2"/>
            <a:endCxn id="34000" idx="1"/>
          </p:cNvCxnSpPr>
          <p:nvPr/>
        </p:nvCxnSpPr>
        <p:spPr bwMode="auto">
          <a:xfrm flipV="1">
            <a:off x="3003550" y="3136900"/>
            <a:ext cx="295275" cy="78422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02" name="Curved Connector 701"/>
          <p:cNvCxnSpPr>
            <a:cxnSpLocks noChangeShapeType="1"/>
            <a:stCxn id="34042" idx="2"/>
            <a:endCxn id="33843" idx="1"/>
          </p:cNvCxnSpPr>
          <p:nvPr/>
        </p:nvCxnSpPr>
        <p:spPr bwMode="auto">
          <a:xfrm>
            <a:off x="1849438" y="3324225"/>
            <a:ext cx="574675" cy="258763"/>
          </a:xfrm>
          <a:prstGeom prst="curvedConnector2">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11" name="Curved Connector 710"/>
          <p:cNvCxnSpPr>
            <a:cxnSpLocks noChangeShapeType="1"/>
            <a:stCxn id="34225" idx="2"/>
            <a:endCxn id="33843" idx="0"/>
          </p:cNvCxnSpPr>
          <p:nvPr/>
        </p:nvCxnSpPr>
        <p:spPr bwMode="auto">
          <a:xfrm rot="5400000">
            <a:off x="2459051" y="3325789"/>
            <a:ext cx="242952" cy="249221"/>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34" name="Group 715"/>
          <p:cNvGrpSpPr>
            <a:grpSpLocks/>
          </p:cNvGrpSpPr>
          <p:nvPr/>
        </p:nvGrpSpPr>
        <p:grpSpPr bwMode="auto">
          <a:xfrm>
            <a:off x="2000251" y="3571876"/>
            <a:ext cx="1313180" cy="1042892"/>
            <a:chOff x="1594617" y="4000504"/>
            <a:chExt cx="1066002" cy="930963"/>
          </a:xfrm>
        </p:grpSpPr>
        <p:grpSp>
          <p:nvGrpSpPr>
            <p:cNvPr id="35" name="Group 682"/>
            <p:cNvGrpSpPr>
              <a:grpSpLocks/>
            </p:cNvGrpSpPr>
            <p:nvPr/>
          </p:nvGrpSpPr>
          <p:grpSpPr bwMode="auto">
            <a:xfrm>
              <a:off x="1594617" y="4071358"/>
              <a:ext cx="1066002" cy="860109"/>
              <a:chOff x="1768706" y="4071195"/>
              <a:chExt cx="1423723" cy="1098670"/>
            </a:xfrm>
          </p:grpSpPr>
          <p:sp>
            <p:nvSpPr>
              <p:cNvPr id="676" name="Cloud"/>
              <p:cNvSpPr>
                <a:spLocks noChangeAspect="1" noEditPoints="1" noChangeArrowheads="1"/>
              </p:cNvSpPr>
              <p:nvPr/>
            </p:nvSpPr>
            <p:spPr bwMode="auto">
              <a:xfrm>
                <a:off x="1928772" y="4071195"/>
                <a:ext cx="929413" cy="61545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tx2">
                    <a:lumMod val="60000"/>
                    <a:lumOff val="40000"/>
                  </a:schemeClr>
                </a:solidFill>
                <a:miter lim="800000"/>
                <a:headEnd/>
                <a:tailEnd/>
              </a:ln>
              <a:effectLst/>
            </p:spPr>
            <p:txBody>
              <a:bodyPr anchor="ctr" anchorCtr="1"/>
              <a:lstStyle/>
              <a:p>
                <a:pPr>
                  <a:defRPr/>
                </a:pPr>
                <a:endParaRPr lang="fa-IR" sz="800" dirty="0">
                  <a:solidFill>
                    <a:schemeClr val="tx2"/>
                  </a:solidFill>
                  <a:cs typeface="Arial" charset="0"/>
                </a:endParaRPr>
              </a:p>
            </p:txBody>
          </p:sp>
          <p:grpSp>
            <p:nvGrpSpPr>
              <p:cNvPr id="36" name="Group 149"/>
              <p:cNvGrpSpPr>
                <a:grpSpLocks/>
              </p:cNvGrpSpPr>
              <p:nvPr/>
            </p:nvGrpSpPr>
            <p:grpSpPr bwMode="auto">
              <a:xfrm>
                <a:off x="1768706" y="4071942"/>
                <a:ext cx="1423723" cy="1097923"/>
                <a:chOff x="557746" y="4000504"/>
                <a:chExt cx="1423723" cy="1097923"/>
              </a:xfrm>
            </p:grpSpPr>
            <p:grpSp>
              <p:nvGrpSpPr>
                <p:cNvPr id="37" name="Group 148"/>
                <p:cNvGrpSpPr>
                  <a:grpSpLocks/>
                </p:cNvGrpSpPr>
                <p:nvPr/>
              </p:nvGrpSpPr>
              <p:grpSpPr bwMode="auto">
                <a:xfrm>
                  <a:off x="916766" y="4000504"/>
                  <a:ext cx="556242" cy="606694"/>
                  <a:chOff x="888654" y="4000504"/>
                  <a:chExt cx="556242" cy="606694"/>
                </a:xfrm>
              </p:grpSpPr>
              <p:sp>
                <p:nvSpPr>
                  <p:cNvPr id="33848" name="Freeform 163"/>
                  <p:cNvSpPr>
                    <a:spLocks/>
                  </p:cNvSpPr>
                  <p:nvPr/>
                </p:nvSpPr>
                <p:spPr bwMode="auto">
                  <a:xfrm>
                    <a:off x="1109994" y="4314026"/>
                    <a:ext cx="21420" cy="34034"/>
                  </a:xfrm>
                  <a:custGeom>
                    <a:avLst/>
                    <a:gdLst>
                      <a:gd name="T0" fmla="*/ 1661645 w 47"/>
                      <a:gd name="T1" fmla="*/ 17034017 h 68"/>
                      <a:gd name="T2" fmla="*/ 2492468 w 47"/>
                      <a:gd name="T3" fmla="*/ 6262255 h 68"/>
                      <a:gd name="T4" fmla="*/ 0 w 47"/>
                      <a:gd name="T5" fmla="*/ 6262255 h 68"/>
                      <a:gd name="T6" fmla="*/ 2700287 w 47"/>
                      <a:gd name="T7" fmla="*/ 5010005 h 68"/>
                      <a:gd name="T8" fmla="*/ 0 w 47"/>
                      <a:gd name="T9" fmla="*/ 5010005 h 68"/>
                      <a:gd name="T10" fmla="*/ 207820 w 47"/>
                      <a:gd name="T11" fmla="*/ 4258755 h 68"/>
                      <a:gd name="T12" fmla="*/ 830823 w 47"/>
                      <a:gd name="T13" fmla="*/ 4008003 h 68"/>
                      <a:gd name="T14" fmla="*/ 1661645 w 47"/>
                      <a:gd name="T15" fmla="*/ 3256253 h 68"/>
                      <a:gd name="T16" fmla="*/ 2700287 w 47"/>
                      <a:gd name="T17" fmla="*/ 3006003 h 68"/>
                      <a:gd name="T18" fmla="*/ 0 w 47"/>
                      <a:gd name="T19" fmla="*/ 3006003 h 68"/>
                      <a:gd name="T20" fmla="*/ 623003 w 47"/>
                      <a:gd name="T21" fmla="*/ 2004002 h 68"/>
                      <a:gd name="T22" fmla="*/ 1661645 w 47"/>
                      <a:gd name="T23" fmla="*/ 1002001 h 68"/>
                      <a:gd name="T24" fmla="*/ 2700287 w 47"/>
                      <a:gd name="T25" fmla="*/ 501000 h 68"/>
                      <a:gd name="T26" fmla="*/ 4361933 w 47"/>
                      <a:gd name="T27" fmla="*/ 751250 h 68"/>
                      <a:gd name="T28" fmla="*/ 4777116 w 47"/>
                      <a:gd name="T29" fmla="*/ 0 h 68"/>
                      <a:gd name="T30" fmla="*/ 6023577 w 47"/>
                      <a:gd name="T31" fmla="*/ 0 h 68"/>
                      <a:gd name="T32" fmla="*/ 6854400 w 47"/>
                      <a:gd name="T33" fmla="*/ 501000 h 68"/>
                      <a:gd name="T34" fmla="*/ 7892587 w 47"/>
                      <a:gd name="T35" fmla="*/ 1252251 h 68"/>
                      <a:gd name="T36" fmla="*/ 7061763 w 47"/>
                      <a:gd name="T37" fmla="*/ 2004002 h 68"/>
                      <a:gd name="T38" fmla="*/ 7477404 w 47"/>
                      <a:gd name="T39" fmla="*/ 6012005 h 68"/>
                      <a:gd name="T40" fmla="*/ 6854400 w 47"/>
                      <a:gd name="T41" fmla="*/ 6012005 h 68"/>
                      <a:gd name="T42" fmla="*/ 6854400 w 47"/>
                      <a:gd name="T43" fmla="*/ 8016006 h 68"/>
                      <a:gd name="T44" fmla="*/ 5607938 w 47"/>
                      <a:gd name="T45" fmla="*/ 8016006 h 68"/>
                      <a:gd name="T46" fmla="*/ 9762051 w 47"/>
                      <a:gd name="T47" fmla="*/ 16282763 h 68"/>
                      <a:gd name="T48" fmla="*/ 1661645 w 47"/>
                      <a:gd name="T49" fmla="*/ 17034017 h 68"/>
                      <a:gd name="T50" fmla="*/ 1661645 w 47"/>
                      <a:gd name="T51" fmla="*/ 1703401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68"/>
                      <a:gd name="T80" fmla="*/ 47 w 4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68">
                        <a:moveTo>
                          <a:pt x="8" y="68"/>
                        </a:moveTo>
                        <a:lnTo>
                          <a:pt x="12" y="25"/>
                        </a:lnTo>
                        <a:lnTo>
                          <a:pt x="0" y="25"/>
                        </a:lnTo>
                        <a:lnTo>
                          <a:pt x="13" y="20"/>
                        </a:lnTo>
                        <a:lnTo>
                          <a:pt x="0" y="20"/>
                        </a:lnTo>
                        <a:lnTo>
                          <a:pt x="1" y="17"/>
                        </a:lnTo>
                        <a:lnTo>
                          <a:pt x="4" y="16"/>
                        </a:lnTo>
                        <a:lnTo>
                          <a:pt x="8" y="13"/>
                        </a:lnTo>
                        <a:lnTo>
                          <a:pt x="13" y="12"/>
                        </a:lnTo>
                        <a:lnTo>
                          <a:pt x="0" y="12"/>
                        </a:lnTo>
                        <a:lnTo>
                          <a:pt x="3" y="8"/>
                        </a:lnTo>
                        <a:lnTo>
                          <a:pt x="8" y="4"/>
                        </a:lnTo>
                        <a:lnTo>
                          <a:pt x="13" y="2"/>
                        </a:lnTo>
                        <a:lnTo>
                          <a:pt x="21" y="3"/>
                        </a:lnTo>
                        <a:lnTo>
                          <a:pt x="23" y="0"/>
                        </a:lnTo>
                        <a:lnTo>
                          <a:pt x="29" y="0"/>
                        </a:lnTo>
                        <a:lnTo>
                          <a:pt x="33" y="2"/>
                        </a:lnTo>
                        <a:lnTo>
                          <a:pt x="38" y="5"/>
                        </a:lnTo>
                        <a:lnTo>
                          <a:pt x="34" y="8"/>
                        </a:lnTo>
                        <a:lnTo>
                          <a:pt x="36" y="24"/>
                        </a:lnTo>
                        <a:lnTo>
                          <a:pt x="33" y="24"/>
                        </a:lnTo>
                        <a:lnTo>
                          <a:pt x="33" y="32"/>
                        </a:lnTo>
                        <a:lnTo>
                          <a:pt x="27" y="32"/>
                        </a:lnTo>
                        <a:lnTo>
                          <a:pt x="47" y="65"/>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49" name="Freeform 164"/>
                  <p:cNvSpPr>
                    <a:spLocks/>
                  </p:cNvSpPr>
                  <p:nvPr/>
                </p:nvSpPr>
                <p:spPr bwMode="auto">
                  <a:xfrm>
                    <a:off x="1091634" y="4398594"/>
                    <a:ext cx="6120" cy="8251"/>
                  </a:xfrm>
                  <a:custGeom>
                    <a:avLst/>
                    <a:gdLst>
                      <a:gd name="T0" fmla="*/ 573094 w 14"/>
                      <a:gd name="T1" fmla="*/ 0 h 18"/>
                      <a:gd name="T2" fmla="*/ 2675314 w 14"/>
                      <a:gd name="T3" fmla="*/ 2521597 h 18"/>
                      <a:gd name="T4" fmla="*/ 2293252 w 14"/>
                      <a:gd name="T5" fmla="*/ 3782167 h 18"/>
                      <a:gd name="T6" fmla="*/ 0 w 14"/>
                      <a:gd name="T7" fmla="*/ 3782167 h 18"/>
                      <a:gd name="T8" fmla="*/ 191031 w 14"/>
                      <a:gd name="T9" fmla="*/ 1891313 h 18"/>
                      <a:gd name="T10" fmla="*/ 573094 w 14"/>
                      <a:gd name="T11" fmla="*/ 0 h 18"/>
                      <a:gd name="T12" fmla="*/ 573094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3" y="0"/>
                        </a:moveTo>
                        <a:lnTo>
                          <a:pt x="14" y="12"/>
                        </a:lnTo>
                        <a:lnTo>
                          <a:pt x="12" y="18"/>
                        </a:lnTo>
                        <a:lnTo>
                          <a:pt x="0" y="18"/>
                        </a:lnTo>
                        <a:lnTo>
                          <a:pt x="1" y="9"/>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0" name="Freeform 165"/>
                  <p:cNvSpPr>
                    <a:spLocks/>
                  </p:cNvSpPr>
                  <p:nvPr/>
                </p:nvSpPr>
                <p:spPr bwMode="auto">
                  <a:xfrm>
                    <a:off x="1073274" y="4330527"/>
                    <a:ext cx="110160" cy="168106"/>
                  </a:xfrm>
                  <a:custGeom>
                    <a:avLst/>
                    <a:gdLst>
                      <a:gd name="T0" fmla="*/ 10461386 w 231"/>
                      <a:gd name="T1" fmla="*/ 4700005 h 338"/>
                      <a:gd name="T2" fmla="*/ 6822290 w 231"/>
                      <a:gd name="T3" fmla="*/ 7668219 h 338"/>
                      <a:gd name="T4" fmla="*/ 3866091 w 231"/>
                      <a:gd name="T5" fmla="*/ 11131303 h 338"/>
                      <a:gd name="T6" fmla="*/ 2046783 w 231"/>
                      <a:gd name="T7" fmla="*/ 14594385 h 338"/>
                      <a:gd name="T8" fmla="*/ 682420 w 231"/>
                      <a:gd name="T9" fmla="*/ 19541577 h 338"/>
                      <a:gd name="T10" fmla="*/ 682420 w 231"/>
                      <a:gd name="T11" fmla="*/ 24736449 h 338"/>
                      <a:gd name="T12" fmla="*/ 2729202 w 231"/>
                      <a:gd name="T13" fmla="*/ 29435955 h 338"/>
                      <a:gd name="T14" fmla="*/ 5685401 w 231"/>
                      <a:gd name="T15" fmla="*/ 33641098 h 338"/>
                      <a:gd name="T16" fmla="*/ 8642077 w 231"/>
                      <a:gd name="T17" fmla="*/ 36609809 h 338"/>
                      <a:gd name="T18" fmla="*/ 5912874 w 231"/>
                      <a:gd name="T19" fmla="*/ 21767737 h 338"/>
                      <a:gd name="T20" fmla="*/ 14781946 w 231"/>
                      <a:gd name="T21" fmla="*/ 31662115 h 338"/>
                      <a:gd name="T22" fmla="*/ 8642077 w 231"/>
                      <a:gd name="T23" fmla="*/ 80640152 h 338"/>
                      <a:gd name="T24" fmla="*/ 10915855 w 231"/>
                      <a:gd name="T25" fmla="*/ 77424255 h 338"/>
                      <a:gd name="T26" fmla="*/ 14327476 w 231"/>
                      <a:gd name="T27" fmla="*/ 72971935 h 338"/>
                      <a:gd name="T28" fmla="*/ 17511151 w 231"/>
                      <a:gd name="T29" fmla="*/ 68271931 h 338"/>
                      <a:gd name="T30" fmla="*/ 20467349 w 231"/>
                      <a:gd name="T31" fmla="*/ 62087806 h 338"/>
                      <a:gd name="T32" fmla="*/ 22059661 w 231"/>
                      <a:gd name="T33" fmla="*/ 57882670 h 338"/>
                      <a:gd name="T34" fmla="*/ 23196550 w 231"/>
                      <a:gd name="T35" fmla="*/ 54419589 h 338"/>
                      <a:gd name="T36" fmla="*/ 24560912 w 231"/>
                      <a:gd name="T37" fmla="*/ 50214453 h 338"/>
                      <a:gd name="T38" fmla="*/ 25243332 w 231"/>
                      <a:gd name="T39" fmla="*/ 46998557 h 338"/>
                      <a:gd name="T40" fmla="*/ 25698278 w 231"/>
                      <a:gd name="T41" fmla="*/ 44772396 h 338"/>
                      <a:gd name="T42" fmla="*/ 29564368 w 231"/>
                      <a:gd name="T43" fmla="*/ 54419589 h 338"/>
                      <a:gd name="T44" fmla="*/ 36159191 w 231"/>
                      <a:gd name="T45" fmla="*/ 82619127 h 338"/>
                      <a:gd name="T46" fmla="*/ 36386664 w 231"/>
                      <a:gd name="T47" fmla="*/ 79156045 h 338"/>
                      <a:gd name="T48" fmla="*/ 37069084 w 231"/>
                      <a:gd name="T49" fmla="*/ 73961173 h 338"/>
                      <a:gd name="T50" fmla="*/ 37296557 w 231"/>
                      <a:gd name="T51" fmla="*/ 70498092 h 338"/>
                      <a:gd name="T52" fmla="*/ 37978499 w 231"/>
                      <a:gd name="T53" fmla="*/ 65550903 h 338"/>
                      <a:gd name="T54" fmla="*/ 37978499 w 231"/>
                      <a:gd name="T55" fmla="*/ 60108831 h 338"/>
                      <a:gd name="T56" fmla="*/ 37978499 w 231"/>
                      <a:gd name="T57" fmla="*/ 55656510 h 338"/>
                      <a:gd name="T58" fmla="*/ 37296557 w 231"/>
                      <a:gd name="T59" fmla="*/ 52688296 h 338"/>
                      <a:gd name="T60" fmla="*/ 36841610 w 231"/>
                      <a:gd name="T61" fmla="*/ 49225214 h 338"/>
                      <a:gd name="T62" fmla="*/ 36159191 w 231"/>
                      <a:gd name="T63" fmla="*/ 45514450 h 338"/>
                      <a:gd name="T64" fmla="*/ 35932194 w 231"/>
                      <a:gd name="T65" fmla="*/ 42299051 h 338"/>
                      <a:gd name="T66" fmla="*/ 35022302 w 231"/>
                      <a:gd name="T67" fmla="*/ 38835969 h 338"/>
                      <a:gd name="T68" fmla="*/ 34112409 w 231"/>
                      <a:gd name="T69" fmla="*/ 34383151 h 338"/>
                      <a:gd name="T70" fmla="*/ 33430466 w 231"/>
                      <a:gd name="T71" fmla="*/ 31167744 h 338"/>
                      <a:gd name="T72" fmla="*/ 33202993 w 231"/>
                      <a:gd name="T73" fmla="*/ 15336438 h 338"/>
                      <a:gd name="T74" fmla="*/ 37069084 w 231"/>
                      <a:gd name="T75" fmla="*/ 21025684 h 338"/>
                      <a:gd name="T76" fmla="*/ 41844590 w 231"/>
                      <a:gd name="T77" fmla="*/ 24241581 h 338"/>
                      <a:gd name="T78" fmla="*/ 46620573 w 231"/>
                      <a:gd name="T79" fmla="*/ 25725687 h 338"/>
                      <a:gd name="T80" fmla="*/ 52533445 w 231"/>
                      <a:gd name="T81" fmla="*/ 25230819 h 338"/>
                      <a:gd name="T82" fmla="*/ 47757462 w 231"/>
                      <a:gd name="T83" fmla="*/ 22509791 h 338"/>
                      <a:gd name="T84" fmla="*/ 44801264 w 231"/>
                      <a:gd name="T85" fmla="*/ 20530816 h 338"/>
                      <a:gd name="T86" fmla="*/ 40252754 w 231"/>
                      <a:gd name="T87" fmla="*/ 15336438 h 338"/>
                      <a:gd name="T88" fmla="*/ 38205973 w 231"/>
                      <a:gd name="T89" fmla="*/ 11131303 h 338"/>
                      <a:gd name="T90" fmla="*/ 35249775 w 231"/>
                      <a:gd name="T91" fmla="*/ 6926166 h 338"/>
                      <a:gd name="T92" fmla="*/ 32975520 w 231"/>
                      <a:gd name="T93" fmla="*/ 4452323 h 338"/>
                      <a:gd name="T94" fmla="*/ 29564368 w 231"/>
                      <a:gd name="T95" fmla="*/ 1484107 h 338"/>
                      <a:gd name="T96" fmla="*/ 25698278 w 231"/>
                      <a:gd name="T97" fmla="*/ 247185 h 338"/>
                      <a:gd name="T98" fmla="*/ 21604714 w 231"/>
                      <a:gd name="T99" fmla="*/ 0 h 338"/>
                      <a:gd name="T100" fmla="*/ 17738624 w 231"/>
                      <a:gd name="T101" fmla="*/ 742054 h 338"/>
                      <a:gd name="T102" fmla="*/ 13645057 w 231"/>
                      <a:gd name="T103" fmla="*/ 2721029 h 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
                      <a:gd name="T157" fmla="*/ 0 h 338"/>
                      <a:gd name="T158" fmla="*/ 231 w 231"/>
                      <a:gd name="T159" fmla="*/ 338 h 3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 h="338">
                        <a:moveTo>
                          <a:pt x="56" y="14"/>
                        </a:moveTo>
                        <a:lnTo>
                          <a:pt x="51" y="16"/>
                        </a:lnTo>
                        <a:lnTo>
                          <a:pt x="46" y="19"/>
                        </a:lnTo>
                        <a:lnTo>
                          <a:pt x="42" y="22"/>
                        </a:lnTo>
                        <a:lnTo>
                          <a:pt x="38" y="24"/>
                        </a:lnTo>
                        <a:lnTo>
                          <a:pt x="30" y="31"/>
                        </a:lnTo>
                        <a:lnTo>
                          <a:pt x="24" y="37"/>
                        </a:lnTo>
                        <a:lnTo>
                          <a:pt x="20" y="41"/>
                        </a:lnTo>
                        <a:lnTo>
                          <a:pt x="17" y="45"/>
                        </a:lnTo>
                        <a:lnTo>
                          <a:pt x="15" y="50"/>
                        </a:lnTo>
                        <a:lnTo>
                          <a:pt x="12" y="56"/>
                        </a:lnTo>
                        <a:lnTo>
                          <a:pt x="9" y="59"/>
                        </a:lnTo>
                        <a:lnTo>
                          <a:pt x="7" y="66"/>
                        </a:lnTo>
                        <a:lnTo>
                          <a:pt x="4" y="71"/>
                        </a:lnTo>
                        <a:lnTo>
                          <a:pt x="3" y="79"/>
                        </a:lnTo>
                        <a:lnTo>
                          <a:pt x="0" y="85"/>
                        </a:lnTo>
                        <a:lnTo>
                          <a:pt x="2" y="93"/>
                        </a:lnTo>
                        <a:lnTo>
                          <a:pt x="3" y="100"/>
                        </a:lnTo>
                        <a:lnTo>
                          <a:pt x="4" y="108"/>
                        </a:lnTo>
                        <a:lnTo>
                          <a:pt x="7" y="113"/>
                        </a:lnTo>
                        <a:lnTo>
                          <a:pt x="12" y="119"/>
                        </a:lnTo>
                        <a:lnTo>
                          <a:pt x="16" y="125"/>
                        </a:lnTo>
                        <a:lnTo>
                          <a:pt x="20" y="131"/>
                        </a:lnTo>
                        <a:lnTo>
                          <a:pt x="25" y="136"/>
                        </a:lnTo>
                        <a:lnTo>
                          <a:pt x="29" y="140"/>
                        </a:lnTo>
                        <a:lnTo>
                          <a:pt x="33" y="144"/>
                        </a:lnTo>
                        <a:lnTo>
                          <a:pt x="38" y="148"/>
                        </a:lnTo>
                        <a:lnTo>
                          <a:pt x="43" y="152"/>
                        </a:lnTo>
                        <a:lnTo>
                          <a:pt x="47" y="154"/>
                        </a:lnTo>
                        <a:lnTo>
                          <a:pt x="26" y="88"/>
                        </a:lnTo>
                        <a:lnTo>
                          <a:pt x="56" y="59"/>
                        </a:lnTo>
                        <a:lnTo>
                          <a:pt x="59" y="127"/>
                        </a:lnTo>
                        <a:lnTo>
                          <a:pt x="65" y="128"/>
                        </a:lnTo>
                        <a:lnTo>
                          <a:pt x="69" y="221"/>
                        </a:lnTo>
                        <a:lnTo>
                          <a:pt x="37" y="329"/>
                        </a:lnTo>
                        <a:lnTo>
                          <a:pt x="38" y="326"/>
                        </a:lnTo>
                        <a:lnTo>
                          <a:pt x="42" y="321"/>
                        </a:lnTo>
                        <a:lnTo>
                          <a:pt x="46" y="317"/>
                        </a:lnTo>
                        <a:lnTo>
                          <a:pt x="48" y="313"/>
                        </a:lnTo>
                        <a:lnTo>
                          <a:pt x="54" y="307"/>
                        </a:lnTo>
                        <a:lnTo>
                          <a:pt x="59" y="302"/>
                        </a:lnTo>
                        <a:lnTo>
                          <a:pt x="63" y="295"/>
                        </a:lnTo>
                        <a:lnTo>
                          <a:pt x="68" y="289"/>
                        </a:lnTo>
                        <a:lnTo>
                          <a:pt x="72" y="282"/>
                        </a:lnTo>
                        <a:lnTo>
                          <a:pt x="77" y="276"/>
                        </a:lnTo>
                        <a:lnTo>
                          <a:pt x="82" y="266"/>
                        </a:lnTo>
                        <a:lnTo>
                          <a:pt x="86" y="259"/>
                        </a:lnTo>
                        <a:lnTo>
                          <a:pt x="90" y="251"/>
                        </a:lnTo>
                        <a:lnTo>
                          <a:pt x="95" y="243"/>
                        </a:lnTo>
                        <a:lnTo>
                          <a:pt x="95" y="239"/>
                        </a:lnTo>
                        <a:lnTo>
                          <a:pt x="97" y="234"/>
                        </a:lnTo>
                        <a:lnTo>
                          <a:pt x="98" y="230"/>
                        </a:lnTo>
                        <a:lnTo>
                          <a:pt x="99" y="227"/>
                        </a:lnTo>
                        <a:lnTo>
                          <a:pt x="102" y="220"/>
                        </a:lnTo>
                        <a:lnTo>
                          <a:pt x="104" y="214"/>
                        </a:lnTo>
                        <a:lnTo>
                          <a:pt x="106" y="207"/>
                        </a:lnTo>
                        <a:lnTo>
                          <a:pt x="108" y="203"/>
                        </a:lnTo>
                        <a:lnTo>
                          <a:pt x="110" y="197"/>
                        </a:lnTo>
                        <a:lnTo>
                          <a:pt x="111" y="194"/>
                        </a:lnTo>
                        <a:lnTo>
                          <a:pt x="111" y="190"/>
                        </a:lnTo>
                        <a:lnTo>
                          <a:pt x="112" y="186"/>
                        </a:lnTo>
                        <a:lnTo>
                          <a:pt x="113" y="183"/>
                        </a:lnTo>
                        <a:lnTo>
                          <a:pt x="113" y="181"/>
                        </a:lnTo>
                        <a:lnTo>
                          <a:pt x="115" y="178"/>
                        </a:lnTo>
                        <a:lnTo>
                          <a:pt x="115" y="177"/>
                        </a:lnTo>
                        <a:lnTo>
                          <a:pt x="130" y="220"/>
                        </a:lnTo>
                        <a:lnTo>
                          <a:pt x="159" y="338"/>
                        </a:lnTo>
                        <a:lnTo>
                          <a:pt x="159" y="335"/>
                        </a:lnTo>
                        <a:lnTo>
                          <a:pt x="159" y="334"/>
                        </a:lnTo>
                        <a:lnTo>
                          <a:pt x="159" y="330"/>
                        </a:lnTo>
                        <a:lnTo>
                          <a:pt x="159" y="325"/>
                        </a:lnTo>
                        <a:lnTo>
                          <a:pt x="160" y="320"/>
                        </a:lnTo>
                        <a:lnTo>
                          <a:pt x="162" y="313"/>
                        </a:lnTo>
                        <a:lnTo>
                          <a:pt x="162" y="306"/>
                        </a:lnTo>
                        <a:lnTo>
                          <a:pt x="163" y="299"/>
                        </a:lnTo>
                        <a:lnTo>
                          <a:pt x="163" y="294"/>
                        </a:lnTo>
                        <a:lnTo>
                          <a:pt x="163" y="290"/>
                        </a:lnTo>
                        <a:lnTo>
                          <a:pt x="164" y="285"/>
                        </a:lnTo>
                        <a:lnTo>
                          <a:pt x="164" y="281"/>
                        </a:lnTo>
                        <a:lnTo>
                          <a:pt x="164" y="273"/>
                        </a:lnTo>
                        <a:lnTo>
                          <a:pt x="167" y="265"/>
                        </a:lnTo>
                        <a:lnTo>
                          <a:pt x="167" y="257"/>
                        </a:lnTo>
                        <a:lnTo>
                          <a:pt x="167" y="251"/>
                        </a:lnTo>
                        <a:lnTo>
                          <a:pt x="167" y="243"/>
                        </a:lnTo>
                        <a:lnTo>
                          <a:pt x="168" y="239"/>
                        </a:lnTo>
                        <a:lnTo>
                          <a:pt x="167" y="233"/>
                        </a:lnTo>
                        <a:lnTo>
                          <a:pt x="167" y="225"/>
                        </a:lnTo>
                        <a:lnTo>
                          <a:pt x="166" y="221"/>
                        </a:lnTo>
                        <a:lnTo>
                          <a:pt x="164" y="217"/>
                        </a:lnTo>
                        <a:lnTo>
                          <a:pt x="164" y="213"/>
                        </a:lnTo>
                        <a:lnTo>
                          <a:pt x="164" y="209"/>
                        </a:lnTo>
                        <a:lnTo>
                          <a:pt x="163" y="204"/>
                        </a:lnTo>
                        <a:lnTo>
                          <a:pt x="162" y="199"/>
                        </a:lnTo>
                        <a:lnTo>
                          <a:pt x="162" y="195"/>
                        </a:lnTo>
                        <a:lnTo>
                          <a:pt x="160" y="190"/>
                        </a:lnTo>
                        <a:lnTo>
                          <a:pt x="159" y="184"/>
                        </a:lnTo>
                        <a:lnTo>
                          <a:pt x="159" y="181"/>
                        </a:lnTo>
                        <a:lnTo>
                          <a:pt x="158" y="175"/>
                        </a:lnTo>
                        <a:lnTo>
                          <a:pt x="158" y="171"/>
                        </a:lnTo>
                        <a:lnTo>
                          <a:pt x="155" y="166"/>
                        </a:lnTo>
                        <a:lnTo>
                          <a:pt x="155" y="162"/>
                        </a:lnTo>
                        <a:lnTo>
                          <a:pt x="154" y="157"/>
                        </a:lnTo>
                        <a:lnTo>
                          <a:pt x="153" y="153"/>
                        </a:lnTo>
                        <a:lnTo>
                          <a:pt x="151" y="145"/>
                        </a:lnTo>
                        <a:lnTo>
                          <a:pt x="150" y="139"/>
                        </a:lnTo>
                        <a:lnTo>
                          <a:pt x="147" y="134"/>
                        </a:lnTo>
                        <a:lnTo>
                          <a:pt x="147" y="128"/>
                        </a:lnTo>
                        <a:lnTo>
                          <a:pt x="147" y="126"/>
                        </a:lnTo>
                        <a:lnTo>
                          <a:pt x="154" y="126"/>
                        </a:lnTo>
                        <a:lnTo>
                          <a:pt x="140" y="52"/>
                        </a:lnTo>
                        <a:lnTo>
                          <a:pt x="146" y="62"/>
                        </a:lnTo>
                        <a:lnTo>
                          <a:pt x="151" y="71"/>
                        </a:lnTo>
                        <a:lnTo>
                          <a:pt x="156" y="79"/>
                        </a:lnTo>
                        <a:lnTo>
                          <a:pt x="163" y="85"/>
                        </a:lnTo>
                        <a:lnTo>
                          <a:pt x="171" y="93"/>
                        </a:lnTo>
                        <a:lnTo>
                          <a:pt x="177" y="97"/>
                        </a:lnTo>
                        <a:lnTo>
                          <a:pt x="184" y="98"/>
                        </a:lnTo>
                        <a:lnTo>
                          <a:pt x="190" y="101"/>
                        </a:lnTo>
                        <a:lnTo>
                          <a:pt x="197" y="102"/>
                        </a:lnTo>
                        <a:lnTo>
                          <a:pt x="205" y="104"/>
                        </a:lnTo>
                        <a:lnTo>
                          <a:pt x="211" y="104"/>
                        </a:lnTo>
                        <a:lnTo>
                          <a:pt x="219" y="104"/>
                        </a:lnTo>
                        <a:lnTo>
                          <a:pt x="231" y="102"/>
                        </a:lnTo>
                        <a:lnTo>
                          <a:pt x="221" y="97"/>
                        </a:lnTo>
                        <a:lnTo>
                          <a:pt x="214" y="93"/>
                        </a:lnTo>
                        <a:lnTo>
                          <a:pt x="210" y="91"/>
                        </a:lnTo>
                        <a:lnTo>
                          <a:pt x="205" y="88"/>
                        </a:lnTo>
                        <a:lnTo>
                          <a:pt x="201" y="85"/>
                        </a:lnTo>
                        <a:lnTo>
                          <a:pt x="197" y="83"/>
                        </a:lnTo>
                        <a:lnTo>
                          <a:pt x="188" y="75"/>
                        </a:lnTo>
                        <a:lnTo>
                          <a:pt x="181" y="69"/>
                        </a:lnTo>
                        <a:lnTo>
                          <a:pt x="177" y="62"/>
                        </a:lnTo>
                        <a:lnTo>
                          <a:pt x="175" y="56"/>
                        </a:lnTo>
                        <a:lnTo>
                          <a:pt x="172" y="50"/>
                        </a:lnTo>
                        <a:lnTo>
                          <a:pt x="168" y="45"/>
                        </a:lnTo>
                        <a:lnTo>
                          <a:pt x="164" y="39"/>
                        </a:lnTo>
                        <a:lnTo>
                          <a:pt x="159" y="32"/>
                        </a:lnTo>
                        <a:lnTo>
                          <a:pt x="155" y="28"/>
                        </a:lnTo>
                        <a:lnTo>
                          <a:pt x="153" y="24"/>
                        </a:lnTo>
                        <a:lnTo>
                          <a:pt x="149" y="22"/>
                        </a:lnTo>
                        <a:lnTo>
                          <a:pt x="145" y="18"/>
                        </a:lnTo>
                        <a:lnTo>
                          <a:pt x="140" y="13"/>
                        </a:lnTo>
                        <a:lnTo>
                          <a:pt x="136" y="9"/>
                        </a:lnTo>
                        <a:lnTo>
                          <a:pt x="130" y="6"/>
                        </a:lnTo>
                        <a:lnTo>
                          <a:pt x="125" y="3"/>
                        </a:lnTo>
                        <a:lnTo>
                          <a:pt x="119" y="2"/>
                        </a:lnTo>
                        <a:lnTo>
                          <a:pt x="113" y="1"/>
                        </a:lnTo>
                        <a:lnTo>
                          <a:pt x="108" y="0"/>
                        </a:lnTo>
                        <a:lnTo>
                          <a:pt x="102" y="0"/>
                        </a:lnTo>
                        <a:lnTo>
                          <a:pt x="95" y="0"/>
                        </a:lnTo>
                        <a:lnTo>
                          <a:pt x="90" y="1"/>
                        </a:lnTo>
                        <a:lnTo>
                          <a:pt x="84" y="2"/>
                        </a:lnTo>
                        <a:lnTo>
                          <a:pt x="78" y="3"/>
                        </a:lnTo>
                        <a:lnTo>
                          <a:pt x="72" y="6"/>
                        </a:lnTo>
                        <a:lnTo>
                          <a:pt x="67" y="9"/>
                        </a:lnTo>
                        <a:lnTo>
                          <a:pt x="60" y="11"/>
                        </a:lnTo>
                        <a:lnTo>
                          <a:pt x="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1" name="Freeform 166"/>
                  <p:cNvSpPr>
                    <a:spLocks/>
                  </p:cNvSpPr>
                  <p:nvPr/>
                </p:nvSpPr>
                <p:spPr bwMode="auto">
                  <a:xfrm>
                    <a:off x="1176294" y="4377968"/>
                    <a:ext cx="10200" cy="9282"/>
                  </a:xfrm>
                  <a:custGeom>
                    <a:avLst/>
                    <a:gdLst>
                      <a:gd name="T0" fmla="*/ 0 w 20"/>
                      <a:gd name="T1" fmla="*/ 0 h 18"/>
                      <a:gd name="T2" fmla="*/ 5202000 w 20"/>
                      <a:gd name="T3" fmla="*/ 2127125 h 18"/>
                      <a:gd name="T4" fmla="*/ 4681800 w 20"/>
                      <a:gd name="T5" fmla="*/ 4786418 h 18"/>
                      <a:gd name="T6" fmla="*/ 780300 w 20"/>
                      <a:gd name="T7" fmla="*/ 4786418 h 18"/>
                      <a:gd name="T8" fmla="*/ 780300 w 20"/>
                      <a:gd name="T9" fmla="*/ 2393209 h 18"/>
                      <a:gd name="T10" fmla="*/ 0 w 20"/>
                      <a:gd name="T11" fmla="*/ 0 h 18"/>
                      <a:gd name="T12" fmla="*/ 0 w 20"/>
                      <a:gd name="T13" fmla="*/ 0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0" y="0"/>
                        </a:moveTo>
                        <a:lnTo>
                          <a:pt x="20" y="8"/>
                        </a:lnTo>
                        <a:lnTo>
                          <a:pt x="18" y="18"/>
                        </a:lnTo>
                        <a:lnTo>
                          <a:pt x="3" y="18"/>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2" name="Freeform 167"/>
                  <p:cNvSpPr>
                    <a:spLocks/>
                  </p:cNvSpPr>
                  <p:nvPr/>
                </p:nvSpPr>
                <p:spPr bwMode="auto">
                  <a:xfrm>
                    <a:off x="1089594" y="4492445"/>
                    <a:ext cx="7140" cy="5157"/>
                  </a:xfrm>
                  <a:custGeom>
                    <a:avLst/>
                    <a:gdLst>
                      <a:gd name="T0" fmla="*/ 995584 w 16"/>
                      <a:gd name="T1" fmla="*/ 0 h 10"/>
                      <a:gd name="T2" fmla="*/ 995584 w 16"/>
                      <a:gd name="T3" fmla="*/ 0 h 10"/>
                      <a:gd name="T4" fmla="*/ 1593112 w 16"/>
                      <a:gd name="T5" fmla="*/ 0 h 10"/>
                      <a:gd name="T6" fmla="*/ 1792140 w 16"/>
                      <a:gd name="T7" fmla="*/ 266101 h 10"/>
                      <a:gd name="T8" fmla="*/ 2389668 w 16"/>
                      <a:gd name="T9" fmla="*/ 1063889 h 10"/>
                      <a:gd name="T10" fmla="*/ 2588696 w 16"/>
                      <a:gd name="T11" fmla="*/ 1861677 h 10"/>
                      <a:gd name="T12" fmla="*/ 3186224 w 16"/>
                      <a:gd name="T13" fmla="*/ 2659465 h 10"/>
                      <a:gd name="T14" fmla="*/ 0 w 16"/>
                      <a:gd name="T15" fmla="*/ 2127778 h 10"/>
                      <a:gd name="T16" fmla="*/ 995584 w 16"/>
                      <a:gd name="T17" fmla="*/ 0 h 10"/>
                      <a:gd name="T18" fmla="*/ 995584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
                      <a:gd name="T32" fmla="*/ 16 w 1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
                        <a:moveTo>
                          <a:pt x="5" y="0"/>
                        </a:moveTo>
                        <a:lnTo>
                          <a:pt x="5" y="0"/>
                        </a:lnTo>
                        <a:lnTo>
                          <a:pt x="8" y="0"/>
                        </a:lnTo>
                        <a:lnTo>
                          <a:pt x="9" y="1"/>
                        </a:lnTo>
                        <a:lnTo>
                          <a:pt x="12" y="4"/>
                        </a:lnTo>
                        <a:lnTo>
                          <a:pt x="13" y="7"/>
                        </a:lnTo>
                        <a:lnTo>
                          <a:pt x="16" y="10"/>
                        </a:lnTo>
                        <a:lnTo>
                          <a:pt x="0" y="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3" name="Freeform 169"/>
                  <p:cNvSpPr>
                    <a:spLocks/>
                  </p:cNvSpPr>
                  <p:nvPr/>
                </p:nvSpPr>
                <p:spPr bwMode="auto">
                  <a:xfrm>
                    <a:off x="1113054" y="4334652"/>
                    <a:ext cx="13260" cy="22689"/>
                  </a:xfrm>
                  <a:custGeom>
                    <a:avLst/>
                    <a:gdLst>
                      <a:gd name="T0" fmla="*/ 0 w 26"/>
                      <a:gd name="T1" fmla="*/ 0 h 45"/>
                      <a:gd name="T2" fmla="*/ 3381300 w 26"/>
                      <a:gd name="T3" fmla="*/ 254117 h 45"/>
                      <a:gd name="T4" fmla="*/ 5462100 w 26"/>
                      <a:gd name="T5" fmla="*/ 0 h 45"/>
                      <a:gd name="T6" fmla="*/ 6762600 w 26"/>
                      <a:gd name="T7" fmla="*/ 10422823 h 45"/>
                      <a:gd name="T8" fmla="*/ 5462100 w 26"/>
                      <a:gd name="T9" fmla="*/ 11439794 h 45"/>
                      <a:gd name="T10" fmla="*/ 2601000 w 26"/>
                      <a:gd name="T11" fmla="*/ 10422823 h 45"/>
                      <a:gd name="T12" fmla="*/ 0 w 26"/>
                      <a:gd name="T13" fmla="*/ 0 h 45"/>
                      <a:gd name="T14" fmla="*/ 0 w 2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5"/>
                      <a:gd name="T26" fmla="*/ 26 w 2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5">
                        <a:moveTo>
                          <a:pt x="0" y="0"/>
                        </a:moveTo>
                        <a:lnTo>
                          <a:pt x="13" y="1"/>
                        </a:lnTo>
                        <a:lnTo>
                          <a:pt x="21" y="0"/>
                        </a:lnTo>
                        <a:lnTo>
                          <a:pt x="26" y="41"/>
                        </a:lnTo>
                        <a:lnTo>
                          <a:pt x="21" y="45"/>
                        </a:lnTo>
                        <a:lnTo>
                          <a:pt x="10" y="4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4" name="Freeform 170"/>
                  <p:cNvSpPr>
                    <a:spLocks/>
                  </p:cNvSpPr>
                  <p:nvPr/>
                </p:nvSpPr>
                <p:spPr bwMode="auto">
                  <a:xfrm>
                    <a:off x="1118154" y="4337746"/>
                    <a:ext cx="8160" cy="39190"/>
                  </a:xfrm>
                  <a:custGeom>
                    <a:avLst/>
                    <a:gdLst>
                      <a:gd name="T0" fmla="*/ 520200 w 16"/>
                      <a:gd name="T1" fmla="*/ 0 h 79"/>
                      <a:gd name="T2" fmla="*/ 520200 w 16"/>
                      <a:gd name="T3" fmla="*/ 1476322 h 79"/>
                      <a:gd name="T4" fmla="*/ 780300 w 16"/>
                      <a:gd name="T5" fmla="*/ 2214979 h 79"/>
                      <a:gd name="T6" fmla="*/ 0 w 16"/>
                      <a:gd name="T7" fmla="*/ 8859421 h 79"/>
                      <a:gd name="T8" fmla="*/ 3901499 w 16"/>
                      <a:gd name="T9" fmla="*/ 19441217 h 79"/>
                      <a:gd name="T10" fmla="*/ 4161599 w 16"/>
                      <a:gd name="T11" fmla="*/ 8859421 h 79"/>
                      <a:gd name="T12" fmla="*/ 1300500 w 16"/>
                      <a:gd name="T13" fmla="*/ 2214979 h 79"/>
                      <a:gd name="T14" fmla="*/ 1300500 w 16"/>
                      <a:gd name="T15" fmla="*/ 1476322 h 79"/>
                      <a:gd name="T16" fmla="*/ 1040400 w 16"/>
                      <a:gd name="T17" fmla="*/ 0 h 79"/>
                      <a:gd name="T18" fmla="*/ 520200 w 16"/>
                      <a:gd name="T19" fmla="*/ 0 h 79"/>
                      <a:gd name="T20" fmla="*/ 520200 w 16"/>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9"/>
                      <a:gd name="T35" fmla="*/ 16 w 16"/>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9">
                        <a:moveTo>
                          <a:pt x="2" y="0"/>
                        </a:moveTo>
                        <a:lnTo>
                          <a:pt x="2" y="6"/>
                        </a:lnTo>
                        <a:lnTo>
                          <a:pt x="3" y="9"/>
                        </a:lnTo>
                        <a:lnTo>
                          <a:pt x="0" y="36"/>
                        </a:lnTo>
                        <a:lnTo>
                          <a:pt x="15" y="79"/>
                        </a:lnTo>
                        <a:lnTo>
                          <a:pt x="16" y="36"/>
                        </a:lnTo>
                        <a:lnTo>
                          <a:pt x="5" y="9"/>
                        </a:lnTo>
                        <a:lnTo>
                          <a:pt x="5" y="6"/>
                        </a:lnTo>
                        <a:lnTo>
                          <a:pt x="4" y="0"/>
                        </a:lnTo>
                        <a:lnTo>
                          <a:pt x="2"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5" name="Freeform 171"/>
                  <p:cNvSpPr>
                    <a:spLocks/>
                  </p:cNvSpPr>
                  <p:nvPr/>
                </p:nvSpPr>
                <p:spPr bwMode="auto">
                  <a:xfrm>
                    <a:off x="1145694" y="4493476"/>
                    <a:ext cx="9180" cy="6188"/>
                  </a:xfrm>
                  <a:custGeom>
                    <a:avLst/>
                    <a:gdLst>
                      <a:gd name="T0" fmla="*/ 3381300 w 18"/>
                      <a:gd name="T1" fmla="*/ 1329389 h 12"/>
                      <a:gd name="T2" fmla="*/ 4681800 w 18"/>
                      <a:gd name="T3" fmla="*/ 3190945 h 12"/>
                      <a:gd name="T4" fmla="*/ 0 w 18"/>
                      <a:gd name="T5" fmla="*/ 2393209 h 12"/>
                      <a:gd name="T6" fmla="*/ 1300500 w 18"/>
                      <a:gd name="T7" fmla="*/ 0 h 12"/>
                      <a:gd name="T8" fmla="*/ 3381300 w 18"/>
                      <a:gd name="T9" fmla="*/ 1329389 h 12"/>
                      <a:gd name="T10" fmla="*/ 3381300 w 18"/>
                      <a:gd name="T11" fmla="*/ 1329389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13" y="5"/>
                        </a:moveTo>
                        <a:lnTo>
                          <a:pt x="18" y="12"/>
                        </a:lnTo>
                        <a:lnTo>
                          <a:pt x="0" y="9"/>
                        </a:lnTo>
                        <a:lnTo>
                          <a:pt x="5" y="0"/>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6" name="Freeform 174"/>
                  <p:cNvSpPr>
                    <a:spLocks/>
                  </p:cNvSpPr>
                  <p:nvPr/>
                </p:nvSpPr>
                <p:spPr bwMode="auto">
                  <a:xfrm>
                    <a:off x="1200774" y="4000504"/>
                    <a:ext cx="22440" cy="42284"/>
                  </a:xfrm>
                  <a:custGeom>
                    <a:avLst/>
                    <a:gdLst>
                      <a:gd name="T0" fmla="*/ 8662318 w 47"/>
                      <a:gd name="T1" fmla="*/ 20044606 h 85"/>
                      <a:gd name="T2" fmla="*/ 7750393 w 47"/>
                      <a:gd name="T3" fmla="*/ 7424075 h 85"/>
                      <a:gd name="T4" fmla="*/ 10713907 w 47"/>
                      <a:gd name="T5" fmla="*/ 7424075 h 85"/>
                      <a:gd name="T6" fmla="*/ 6838470 w 47"/>
                      <a:gd name="T7" fmla="*/ 5444189 h 85"/>
                      <a:gd name="T8" fmla="*/ 10713907 w 47"/>
                      <a:gd name="T9" fmla="*/ 5444189 h 85"/>
                      <a:gd name="T10" fmla="*/ 10257945 w 47"/>
                      <a:gd name="T11" fmla="*/ 5196952 h 85"/>
                      <a:gd name="T12" fmla="*/ 9346022 w 47"/>
                      <a:gd name="T13" fmla="*/ 4454247 h 85"/>
                      <a:gd name="T14" fmla="*/ 7978615 w 47"/>
                      <a:gd name="T15" fmla="*/ 3959274 h 85"/>
                      <a:gd name="T16" fmla="*/ 6838470 w 47"/>
                      <a:gd name="T17" fmla="*/ 3217066 h 85"/>
                      <a:gd name="T18" fmla="*/ 10713907 w 47"/>
                      <a:gd name="T19" fmla="*/ 3217066 h 85"/>
                      <a:gd name="T20" fmla="*/ 9801984 w 47"/>
                      <a:gd name="T21" fmla="*/ 1979886 h 85"/>
                      <a:gd name="T22" fmla="*/ 8662318 w 47"/>
                      <a:gd name="T23" fmla="*/ 989943 h 85"/>
                      <a:gd name="T24" fmla="*/ 7750393 w 47"/>
                      <a:gd name="T25" fmla="*/ 247237 h 85"/>
                      <a:gd name="T26" fmla="*/ 6838470 w 47"/>
                      <a:gd name="T27" fmla="*/ 247237 h 85"/>
                      <a:gd name="T28" fmla="*/ 5927025 w 47"/>
                      <a:gd name="T29" fmla="*/ 247237 h 85"/>
                      <a:gd name="T30" fmla="*/ 4786882 w 47"/>
                      <a:gd name="T31" fmla="*/ 742209 h 85"/>
                      <a:gd name="T32" fmla="*/ 3647216 w 47"/>
                      <a:gd name="T33" fmla="*/ 0 h 85"/>
                      <a:gd name="T34" fmla="*/ 2507551 w 47"/>
                      <a:gd name="T35" fmla="*/ 0 h 85"/>
                      <a:gd name="T36" fmla="*/ 1367885 w 47"/>
                      <a:gd name="T37" fmla="*/ 247237 h 85"/>
                      <a:gd name="T38" fmla="*/ 0 w 47"/>
                      <a:gd name="T39" fmla="*/ 1732151 h 85"/>
                      <a:gd name="T40" fmla="*/ 1367885 w 47"/>
                      <a:gd name="T41" fmla="*/ 2227123 h 85"/>
                      <a:gd name="T42" fmla="*/ 683704 w 47"/>
                      <a:gd name="T43" fmla="*/ 7176340 h 85"/>
                      <a:gd name="T44" fmla="*/ 1595627 w 47"/>
                      <a:gd name="T45" fmla="*/ 7176340 h 85"/>
                      <a:gd name="T46" fmla="*/ 1595627 w 47"/>
                      <a:gd name="T47" fmla="*/ 9403465 h 85"/>
                      <a:gd name="T48" fmla="*/ 2735293 w 47"/>
                      <a:gd name="T49" fmla="*/ 9403465 h 85"/>
                      <a:gd name="T50" fmla="*/ 1595627 w 47"/>
                      <a:gd name="T51" fmla="*/ 21034549 h 85"/>
                      <a:gd name="T52" fmla="*/ 8662318 w 47"/>
                      <a:gd name="T53" fmla="*/ 20044606 h 85"/>
                      <a:gd name="T54" fmla="*/ 8662318 w 47"/>
                      <a:gd name="T55" fmla="*/ 20044606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85"/>
                      <a:gd name="T86" fmla="*/ 47 w 47"/>
                      <a:gd name="T87" fmla="*/ 85 h 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85">
                        <a:moveTo>
                          <a:pt x="38" y="81"/>
                        </a:moveTo>
                        <a:lnTo>
                          <a:pt x="34" y="30"/>
                        </a:lnTo>
                        <a:lnTo>
                          <a:pt x="47" y="30"/>
                        </a:lnTo>
                        <a:lnTo>
                          <a:pt x="30" y="22"/>
                        </a:lnTo>
                        <a:lnTo>
                          <a:pt x="47" y="22"/>
                        </a:lnTo>
                        <a:lnTo>
                          <a:pt x="45" y="21"/>
                        </a:lnTo>
                        <a:lnTo>
                          <a:pt x="41" y="18"/>
                        </a:lnTo>
                        <a:lnTo>
                          <a:pt x="35" y="16"/>
                        </a:lnTo>
                        <a:lnTo>
                          <a:pt x="30" y="13"/>
                        </a:lnTo>
                        <a:lnTo>
                          <a:pt x="47" y="13"/>
                        </a:lnTo>
                        <a:lnTo>
                          <a:pt x="43" y="8"/>
                        </a:lnTo>
                        <a:lnTo>
                          <a:pt x="38" y="4"/>
                        </a:lnTo>
                        <a:lnTo>
                          <a:pt x="34" y="1"/>
                        </a:lnTo>
                        <a:lnTo>
                          <a:pt x="30" y="1"/>
                        </a:lnTo>
                        <a:lnTo>
                          <a:pt x="26" y="1"/>
                        </a:lnTo>
                        <a:lnTo>
                          <a:pt x="21" y="3"/>
                        </a:lnTo>
                        <a:lnTo>
                          <a:pt x="16" y="0"/>
                        </a:lnTo>
                        <a:lnTo>
                          <a:pt x="11" y="0"/>
                        </a:lnTo>
                        <a:lnTo>
                          <a:pt x="6" y="1"/>
                        </a:lnTo>
                        <a:lnTo>
                          <a:pt x="0" y="7"/>
                        </a:lnTo>
                        <a:lnTo>
                          <a:pt x="6" y="9"/>
                        </a:lnTo>
                        <a:lnTo>
                          <a:pt x="3" y="29"/>
                        </a:lnTo>
                        <a:lnTo>
                          <a:pt x="7" y="29"/>
                        </a:lnTo>
                        <a:lnTo>
                          <a:pt x="7" y="38"/>
                        </a:lnTo>
                        <a:lnTo>
                          <a:pt x="12" y="38"/>
                        </a:lnTo>
                        <a:lnTo>
                          <a:pt x="7" y="85"/>
                        </a:lnTo>
                        <a:lnTo>
                          <a:pt x="3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7" name="Freeform 175"/>
                  <p:cNvSpPr>
                    <a:spLocks/>
                  </p:cNvSpPr>
                  <p:nvPr/>
                </p:nvSpPr>
                <p:spPr bwMode="auto">
                  <a:xfrm>
                    <a:off x="1116114" y="4081978"/>
                    <a:ext cx="14280" cy="9282"/>
                  </a:xfrm>
                  <a:custGeom>
                    <a:avLst/>
                    <a:gdLst>
                      <a:gd name="T0" fmla="*/ 6578013 w 31"/>
                      <a:gd name="T1" fmla="*/ 0 h 18"/>
                      <a:gd name="T2" fmla="*/ 3819671 w 31"/>
                      <a:gd name="T3" fmla="*/ 3190945 h 18"/>
                      <a:gd name="T4" fmla="*/ 3819671 w 31"/>
                      <a:gd name="T5" fmla="*/ 4786418 h 18"/>
                      <a:gd name="T6" fmla="*/ 0 w 31"/>
                      <a:gd name="T7" fmla="*/ 4520334 h 18"/>
                      <a:gd name="T8" fmla="*/ 1485581 w 31"/>
                      <a:gd name="T9" fmla="*/ 266084 h 18"/>
                      <a:gd name="T10" fmla="*/ 6578013 w 31"/>
                      <a:gd name="T11" fmla="*/ 0 h 18"/>
                      <a:gd name="T12" fmla="*/ 6578013 w 31"/>
                      <a:gd name="T13" fmla="*/ 0 h 18"/>
                      <a:gd name="T14" fmla="*/ 0 60000 65536"/>
                      <a:gd name="T15" fmla="*/ 0 60000 65536"/>
                      <a:gd name="T16" fmla="*/ 0 60000 65536"/>
                      <a:gd name="T17" fmla="*/ 0 60000 65536"/>
                      <a:gd name="T18" fmla="*/ 0 60000 65536"/>
                      <a:gd name="T19" fmla="*/ 0 60000 65536"/>
                      <a:gd name="T20" fmla="*/ 0 60000 65536"/>
                      <a:gd name="T21" fmla="*/ 0 w 31"/>
                      <a:gd name="T22" fmla="*/ 0 h 18"/>
                      <a:gd name="T23" fmla="*/ 31 w 3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8">
                        <a:moveTo>
                          <a:pt x="31" y="0"/>
                        </a:moveTo>
                        <a:lnTo>
                          <a:pt x="18" y="12"/>
                        </a:lnTo>
                        <a:lnTo>
                          <a:pt x="18" y="18"/>
                        </a:lnTo>
                        <a:lnTo>
                          <a:pt x="0" y="17"/>
                        </a:lnTo>
                        <a:lnTo>
                          <a:pt x="7" y="1"/>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8" name="Freeform 176"/>
                  <p:cNvSpPr>
                    <a:spLocks/>
                  </p:cNvSpPr>
                  <p:nvPr/>
                </p:nvSpPr>
                <p:spPr bwMode="auto">
                  <a:xfrm>
                    <a:off x="1236474" y="4096417"/>
                    <a:ext cx="12240" cy="16501"/>
                  </a:xfrm>
                  <a:custGeom>
                    <a:avLst/>
                    <a:gdLst>
                      <a:gd name="T0" fmla="*/ 5762216 w 26"/>
                      <a:gd name="T1" fmla="*/ 0 h 32"/>
                      <a:gd name="T2" fmla="*/ 4654025 w 26"/>
                      <a:gd name="T3" fmla="*/ 6647324 h 32"/>
                      <a:gd name="T4" fmla="*/ 4654025 w 26"/>
                      <a:gd name="T5" fmla="*/ 8508844 h 32"/>
                      <a:gd name="T6" fmla="*/ 0 w 26"/>
                      <a:gd name="T7" fmla="*/ 7977200 h 32"/>
                      <a:gd name="T8" fmla="*/ 1772917 w 26"/>
                      <a:gd name="T9" fmla="*/ 3456959 h 32"/>
                      <a:gd name="T10" fmla="*/ 5762216 w 26"/>
                      <a:gd name="T11" fmla="*/ 0 h 32"/>
                      <a:gd name="T12" fmla="*/ 5762216 w 26"/>
                      <a:gd name="T13" fmla="*/ 0 h 32"/>
                      <a:gd name="T14" fmla="*/ 0 60000 65536"/>
                      <a:gd name="T15" fmla="*/ 0 60000 65536"/>
                      <a:gd name="T16" fmla="*/ 0 60000 65536"/>
                      <a:gd name="T17" fmla="*/ 0 60000 65536"/>
                      <a:gd name="T18" fmla="*/ 0 60000 65536"/>
                      <a:gd name="T19" fmla="*/ 0 60000 65536"/>
                      <a:gd name="T20" fmla="*/ 0 60000 65536"/>
                      <a:gd name="T21" fmla="*/ 0 w 26"/>
                      <a:gd name="T22" fmla="*/ 0 h 32"/>
                      <a:gd name="T23" fmla="*/ 26 w 2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2">
                        <a:moveTo>
                          <a:pt x="26" y="0"/>
                        </a:moveTo>
                        <a:lnTo>
                          <a:pt x="21" y="25"/>
                        </a:lnTo>
                        <a:lnTo>
                          <a:pt x="21" y="32"/>
                        </a:lnTo>
                        <a:lnTo>
                          <a:pt x="0" y="30"/>
                        </a:lnTo>
                        <a:lnTo>
                          <a:pt x="8" y="1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59" name="Freeform 177"/>
                  <p:cNvSpPr>
                    <a:spLocks/>
                  </p:cNvSpPr>
                  <p:nvPr/>
                </p:nvSpPr>
                <p:spPr bwMode="auto">
                  <a:xfrm>
                    <a:off x="1117134" y="4020099"/>
                    <a:ext cx="138720" cy="222766"/>
                  </a:xfrm>
                  <a:custGeom>
                    <a:avLst/>
                    <a:gdLst>
                      <a:gd name="T0" fmla="*/ 29059444 w 290"/>
                      <a:gd name="T1" fmla="*/ 6985163 h 446"/>
                      <a:gd name="T2" fmla="*/ 24025345 w 290"/>
                      <a:gd name="T3" fmla="*/ 12723136 h 446"/>
                      <a:gd name="T4" fmla="*/ 20135446 w 290"/>
                      <a:gd name="T5" fmla="*/ 18211873 h 446"/>
                      <a:gd name="T6" fmla="*/ 0 w 290"/>
                      <a:gd name="T7" fmla="*/ 33180153 h 446"/>
                      <a:gd name="T8" fmla="*/ 8694874 w 290"/>
                      <a:gd name="T9" fmla="*/ 31683218 h 446"/>
                      <a:gd name="T10" fmla="*/ 13957622 w 290"/>
                      <a:gd name="T11" fmla="*/ 29937053 h 446"/>
                      <a:gd name="T12" fmla="*/ 18991724 w 290"/>
                      <a:gd name="T13" fmla="*/ 28440126 h 446"/>
                      <a:gd name="T14" fmla="*/ 24025345 w 290"/>
                      <a:gd name="T15" fmla="*/ 25696009 h 446"/>
                      <a:gd name="T16" fmla="*/ 28373019 w 290"/>
                      <a:gd name="T17" fmla="*/ 21454965 h 446"/>
                      <a:gd name="T18" fmla="*/ 30432293 w 290"/>
                      <a:gd name="T19" fmla="*/ 18211873 h 446"/>
                      <a:gd name="T20" fmla="*/ 27915243 w 290"/>
                      <a:gd name="T21" fmla="*/ 40415051 h 446"/>
                      <a:gd name="T22" fmla="*/ 24711769 w 290"/>
                      <a:gd name="T23" fmla="*/ 45654047 h 446"/>
                      <a:gd name="T24" fmla="*/ 22423847 w 290"/>
                      <a:gd name="T25" fmla="*/ 49895091 h 446"/>
                      <a:gd name="T26" fmla="*/ 20135446 w 290"/>
                      <a:gd name="T27" fmla="*/ 54635110 h 446"/>
                      <a:gd name="T28" fmla="*/ 18076173 w 290"/>
                      <a:gd name="T29" fmla="*/ 60123843 h 446"/>
                      <a:gd name="T30" fmla="*/ 16932451 w 290"/>
                      <a:gd name="T31" fmla="*/ 66111068 h 446"/>
                      <a:gd name="T32" fmla="*/ 19906797 w 290"/>
                      <a:gd name="T33" fmla="*/ 111266124 h 446"/>
                      <a:gd name="T34" fmla="*/ 22881144 w 290"/>
                      <a:gd name="T35" fmla="*/ 105777890 h 446"/>
                      <a:gd name="T36" fmla="*/ 25627321 w 290"/>
                      <a:gd name="T37" fmla="*/ 100039919 h 446"/>
                      <a:gd name="T38" fmla="*/ 27000170 w 290"/>
                      <a:gd name="T39" fmla="*/ 94301948 h 446"/>
                      <a:gd name="T40" fmla="*/ 28373019 w 290"/>
                      <a:gd name="T41" fmla="*/ 88813215 h 446"/>
                      <a:gd name="T42" fmla="*/ 28830316 w 290"/>
                      <a:gd name="T43" fmla="*/ 82826006 h 446"/>
                      <a:gd name="T44" fmla="*/ 28601668 w 290"/>
                      <a:gd name="T45" fmla="*/ 78085986 h 446"/>
                      <a:gd name="T46" fmla="*/ 27686594 w 290"/>
                      <a:gd name="T47" fmla="*/ 73595205 h 446"/>
                      <a:gd name="T48" fmla="*/ 38669395 w 290"/>
                      <a:gd name="T49" fmla="*/ 52639207 h 446"/>
                      <a:gd name="T50" fmla="*/ 38898522 w 290"/>
                      <a:gd name="T51" fmla="*/ 57878203 h 446"/>
                      <a:gd name="T52" fmla="*/ 39813595 w 290"/>
                      <a:gd name="T53" fmla="*/ 63865911 h 446"/>
                      <a:gd name="T54" fmla="*/ 42330644 w 290"/>
                      <a:gd name="T55" fmla="*/ 70352112 h 446"/>
                      <a:gd name="T56" fmla="*/ 44618567 w 290"/>
                      <a:gd name="T57" fmla="*/ 74842894 h 446"/>
                      <a:gd name="T58" fmla="*/ 48508465 w 290"/>
                      <a:gd name="T59" fmla="*/ 79582913 h 446"/>
                      <a:gd name="T60" fmla="*/ 53084788 w 290"/>
                      <a:gd name="T61" fmla="*/ 84572171 h 446"/>
                      <a:gd name="T62" fmla="*/ 56516911 w 290"/>
                      <a:gd name="T63" fmla="*/ 88563977 h 446"/>
                      <a:gd name="T64" fmla="*/ 57432462 w 290"/>
                      <a:gd name="T65" fmla="*/ 84322933 h 446"/>
                      <a:gd name="T66" fmla="*/ 56516911 w 290"/>
                      <a:gd name="T67" fmla="*/ 79582913 h 446"/>
                      <a:gd name="T68" fmla="*/ 54686286 w 290"/>
                      <a:gd name="T69" fmla="*/ 74593156 h 446"/>
                      <a:gd name="T70" fmla="*/ 52398364 w 290"/>
                      <a:gd name="T71" fmla="*/ 68605947 h 446"/>
                      <a:gd name="T72" fmla="*/ 52627012 w 290"/>
                      <a:gd name="T73" fmla="*/ 38668886 h 446"/>
                      <a:gd name="T74" fmla="*/ 61093234 w 290"/>
                      <a:gd name="T75" fmla="*/ 44406857 h 446"/>
                      <a:gd name="T76" fmla="*/ 62466083 w 290"/>
                      <a:gd name="T77" fmla="*/ 40165813 h 446"/>
                      <a:gd name="T78" fmla="*/ 64525372 w 290"/>
                      <a:gd name="T79" fmla="*/ 34926818 h 446"/>
                      <a:gd name="T80" fmla="*/ 66355996 w 290"/>
                      <a:gd name="T81" fmla="*/ 28440126 h 446"/>
                      <a:gd name="T82" fmla="*/ 66127348 w 290"/>
                      <a:gd name="T83" fmla="*/ 22203179 h 446"/>
                      <a:gd name="T84" fmla="*/ 64525372 w 290"/>
                      <a:gd name="T85" fmla="*/ 16714945 h 446"/>
                      <a:gd name="T86" fmla="*/ 62466083 w 290"/>
                      <a:gd name="T87" fmla="*/ 11475946 h 446"/>
                      <a:gd name="T88" fmla="*/ 59033960 w 290"/>
                      <a:gd name="T89" fmla="*/ 6486187 h 446"/>
                      <a:gd name="T90" fmla="*/ 54457637 w 290"/>
                      <a:gd name="T91" fmla="*/ 2744118 h 446"/>
                      <a:gd name="T92" fmla="*/ 48508465 w 290"/>
                      <a:gd name="T93" fmla="*/ 498976 h 446"/>
                      <a:gd name="T94" fmla="*/ 41872868 w 290"/>
                      <a:gd name="T95" fmla="*/ 498976 h 446"/>
                      <a:gd name="T96" fmla="*/ 35695048 w 290"/>
                      <a:gd name="T97" fmla="*/ 2494880 h 4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46"/>
                      <a:gd name="T149" fmla="*/ 290 w 290"/>
                      <a:gd name="T150" fmla="*/ 446 h 4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46">
                        <a:moveTo>
                          <a:pt x="144" y="16"/>
                        </a:moveTo>
                        <a:lnTo>
                          <a:pt x="138" y="19"/>
                        </a:lnTo>
                        <a:lnTo>
                          <a:pt x="133" y="23"/>
                        </a:lnTo>
                        <a:lnTo>
                          <a:pt x="127" y="28"/>
                        </a:lnTo>
                        <a:lnTo>
                          <a:pt x="122" y="34"/>
                        </a:lnTo>
                        <a:lnTo>
                          <a:pt x="116" y="39"/>
                        </a:lnTo>
                        <a:lnTo>
                          <a:pt x="111" y="45"/>
                        </a:lnTo>
                        <a:lnTo>
                          <a:pt x="105" y="51"/>
                        </a:lnTo>
                        <a:lnTo>
                          <a:pt x="100" y="58"/>
                        </a:lnTo>
                        <a:lnTo>
                          <a:pt x="96" y="63"/>
                        </a:lnTo>
                        <a:lnTo>
                          <a:pt x="92" y="68"/>
                        </a:lnTo>
                        <a:lnTo>
                          <a:pt x="88" y="73"/>
                        </a:lnTo>
                        <a:lnTo>
                          <a:pt x="86" y="77"/>
                        </a:lnTo>
                        <a:lnTo>
                          <a:pt x="81" y="84"/>
                        </a:lnTo>
                        <a:lnTo>
                          <a:pt x="79" y="86"/>
                        </a:lnTo>
                        <a:lnTo>
                          <a:pt x="0" y="133"/>
                        </a:lnTo>
                        <a:lnTo>
                          <a:pt x="16" y="131"/>
                        </a:lnTo>
                        <a:lnTo>
                          <a:pt x="22" y="129"/>
                        </a:lnTo>
                        <a:lnTo>
                          <a:pt x="30" y="128"/>
                        </a:lnTo>
                        <a:lnTo>
                          <a:pt x="38" y="127"/>
                        </a:lnTo>
                        <a:lnTo>
                          <a:pt x="44" y="124"/>
                        </a:lnTo>
                        <a:lnTo>
                          <a:pt x="53" y="122"/>
                        </a:lnTo>
                        <a:lnTo>
                          <a:pt x="56" y="120"/>
                        </a:lnTo>
                        <a:lnTo>
                          <a:pt x="61" y="120"/>
                        </a:lnTo>
                        <a:lnTo>
                          <a:pt x="65" y="119"/>
                        </a:lnTo>
                        <a:lnTo>
                          <a:pt x="69" y="118"/>
                        </a:lnTo>
                        <a:lnTo>
                          <a:pt x="77" y="116"/>
                        </a:lnTo>
                        <a:lnTo>
                          <a:pt x="83" y="114"/>
                        </a:lnTo>
                        <a:lnTo>
                          <a:pt x="90" y="111"/>
                        </a:lnTo>
                        <a:lnTo>
                          <a:pt x="96" y="108"/>
                        </a:lnTo>
                        <a:lnTo>
                          <a:pt x="100" y="106"/>
                        </a:lnTo>
                        <a:lnTo>
                          <a:pt x="105" y="103"/>
                        </a:lnTo>
                        <a:lnTo>
                          <a:pt x="109" y="99"/>
                        </a:lnTo>
                        <a:lnTo>
                          <a:pt x="113" y="97"/>
                        </a:lnTo>
                        <a:lnTo>
                          <a:pt x="118" y="92"/>
                        </a:lnTo>
                        <a:lnTo>
                          <a:pt x="124" y="86"/>
                        </a:lnTo>
                        <a:lnTo>
                          <a:pt x="127" y="80"/>
                        </a:lnTo>
                        <a:lnTo>
                          <a:pt x="130" y="76"/>
                        </a:lnTo>
                        <a:lnTo>
                          <a:pt x="131" y="73"/>
                        </a:lnTo>
                        <a:lnTo>
                          <a:pt x="133" y="73"/>
                        </a:lnTo>
                        <a:lnTo>
                          <a:pt x="127" y="158"/>
                        </a:lnTo>
                        <a:lnTo>
                          <a:pt x="126" y="158"/>
                        </a:lnTo>
                        <a:lnTo>
                          <a:pt x="125" y="159"/>
                        </a:lnTo>
                        <a:lnTo>
                          <a:pt x="122" y="162"/>
                        </a:lnTo>
                        <a:lnTo>
                          <a:pt x="118" y="168"/>
                        </a:lnTo>
                        <a:lnTo>
                          <a:pt x="114" y="174"/>
                        </a:lnTo>
                        <a:lnTo>
                          <a:pt x="111" y="180"/>
                        </a:lnTo>
                        <a:lnTo>
                          <a:pt x="108" y="183"/>
                        </a:lnTo>
                        <a:lnTo>
                          <a:pt x="105" y="188"/>
                        </a:lnTo>
                        <a:lnTo>
                          <a:pt x="103" y="192"/>
                        </a:lnTo>
                        <a:lnTo>
                          <a:pt x="100" y="197"/>
                        </a:lnTo>
                        <a:lnTo>
                          <a:pt x="98" y="200"/>
                        </a:lnTo>
                        <a:lnTo>
                          <a:pt x="96" y="205"/>
                        </a:lnTo>
                        <a:lnTo>
                          <a:pt x="92" y="209"/>
                        </a:lnTo>
                        <a:lnTo>
                          <a:pt x="90" y="214"/>
                        </a:lnTo>
                        <a:lnTo>
                          <a:pt x="88" y="219"/>
                        </a:lnTo>
                        <a:lnTo>
                          <a:pt x="86" y="226"/>
                        </a:lnTo>
                        <a:lnTo>
                          <a:pt x="83" y="231"/>
                        </a:lnTo>
                        <a:lnTo>
                          <a:pt x="82" y="236"/>
                        </a:lnTo>
                        <a:lnTo>
                          <a:pt x="79" y="241"/>
                        </a:lnTo>
                        <a:lnTo>
                          <a:pt x="78" y="248"/>
                        </a:lnTo>
                        <a:lnTo>
                          <a:pt x="77" y="253"/>
                        </a:lnTo>
                        <a:lnTo>
                          <a:pt x="75" y="260"/>
                        </a:lnTo>
                        <a:lnTo>
                          <a:pt x="74" y="265"/>
                        </a:lnTo>
                        <a:lnTo>
                          <a:pt x="74" y="271"/>
                        </a:lnTo>
                        <a:lnTo>
                          <a:pt x="74" y="276"/>
                        </a:lnTo>
                        <a:lnTo>
                          <a:pt x="74" y="283"/>
                        </a:lnTo>
                        <a:lnTo>
                          <a:pt x="87" y="446"/>
                        </a:lnTo>
                        <a:lnTo>
                          <a:pt x="90" y="439"/>
                        </a:lnTo>
                        <a:lnTo>
                          <a:pt x="94" y="434"/>
                        </a:lnTo>
                        <a:lnTo>
                          <a:pt x="98" y="429"/>
                        </a:lnTo>
                        <a:lnTo>
                          <a:pt x="100" y="424"/>
                        </a:lnTo>
                        <a:lnTo>
                          <a:pt x="104" y="418"/>
                        </a:lnTo>
                        <a:lnTo>
                          <a:pt x="107" y="413"/>
                        </a:lnTo>
                        <a:lnTo>
                          <a:pt x="109" y="408"/>
                        </a:lnTo>
                        <a:lnTo>
                          <a:pt x="112" y="401"/>
                        </a:lnTo>
                        <a:lnTo>
                          <a:pt x="113" y="395"/>
                        </a:lnTo>
                        <a:lnTo>
                          <a:pt x="116" y="390"/>
                        </a:lnTo>
                        <a:lnTo>
                          <a:pt x="117" y="383"/>
                        </a:lnTo>
                        <a:lnTo>
                          <a:pt x="118" y="378"/>
                        </a:lnTo>
                        <a:lnTo>
                          <a:pt x="120" y="372"/>
                        </a:lnTo>
                        <a:lnTo>
                          <a:pt x="121" y="366"/>
                        </a:lnTo>
                        <a:lnTo>
                          <a:pt x="122" y="361"/>
                        </a:lnTo>
                        <a:lnTo>
                          <a:pt x="124" y="356"/>
                        </a:lnTo>
                        <a:lnTo>
                          <a:pt x="124" y="349"/>
                        </a:lnTo>
                        <a:lnTo>
                          <a:pt x="125" y="344"/>
                        </a:lnTo>
                        <a:lnTo>
                          <a:pt x="125" y="338"/>
                        </a:lnTo>
                        <a:lnTo>
                          <a:pt x="126" y="332"/>
                        </a:lnTo>
                        <a:lnTo>
                          <a:pt x="125" y="327"/>
                        </a:lnTo>
                        <a:lnTo>
                          <a:pt x="125" y="322"/>
                        </a:lnTo>
                        <a:lnTo>
                          <a:pt x="125" y="317"/>
                        </a:lnTo>
                        <a:lnTo>
                          <a:pt x="125" y="313"/>
                        </a:lnTo>
                        <a:lnTo>
                          <a:pt x="124" y="308"/>
                        </a:lnTo>
                        <a:lnTo>
                          <a:pt x="122" y="304"/>
                        </a:lnTo>
                        <a:lnTo>
                          <a:pt x="122" y="299"/>
                        </a:lnTo>
                        <a:lnTo>
                          <a:pt x="121" y="295"/>
                        </a:lnTo>
                        <a:lnTo>
                          <a:pt x="118" y="288"/>
                        </a:lnTo>
                        <a:lnTo>
                          <a:pt x="116" y="282"/>
                        </a:lnTo>
                        <a:lnTo>
                          <a:pt x="169" y="207"/>
                        </a:lnTo>
                        <a:lnTo>
                          <a:pt x="169" y="211"/>
                        </a:lnTo>
                        <a:lnTo>
                          <a:pt x="169" y="218"/>
                        </a:lnTo>
                        <a:lnTo>
                          <a:pt x="169" y="223"/>
                        </a:lnTo>
                        <a:lnTo>
                          <a:pt x="169" y="227"/>
                        </a:lnTo>
                        <a:lnTo>
                          <a:pt x="170" y="232"/>
                        </a:lnTo>
                        <a:lnTo>
                          <a:pt x="172" y="239"/>
                        </a:lnTo>
                        <a:lnTo>
                          <a:pt x="172" y="244"/>
                        </a:lnTo>
                        <a:lnTo>
                          <a:pt x="173" y="250"/>
                        </a:lnTo>
                        <a:lnTo>
                          <a:pt x="174" y="256"/>
                        </a:lnTo>
                        <a:lnTo>
                          <a:pt x="177" y="262"/>
                        </a:lnTo>
                        <a:lnTo>
                          <a:pt x="180" y="269"/>
                        </a:lnTo>
                        <a:lnTo>
                          <a:pt x="181" y="275"/>
                        </a:lnTo>
                        <a:lnTo>
                          <a:pt x="185" y="282"/>
                        </a:lnTo>
                        <a:lnTo>
                          <a:pt x="189" y="289"/>
                        </a:lnTo>
                        <a:lnTo>
                          <a:pt x="190" y="292"/>
                        </a:lnTo>
                        <a:lnTo>
                          <a:pt x="193" y="296"/>
                        </a:lnTo>
                        <a:lnTo>
                          <a:pt x="195" y="300"/>
                        </a:lnTo>
                        <a:lnTo>
                          <a:pt x="199" y="305"/>
                        </a:lnTo>
                        <a:lnTo>
                          <a:pt x="203" y="309"/>
                        </a:lnTo>
                        <a:lnTo>
                          <a:pt x="208" y="314"/>
                        </a:lnTo>
                        <a:lnTo>
                          <a:pt x="212" y="319"/>
                        </a:lnTo>
                        <a:lnTo>
                          <a:pt x="217" y="325"/>
                        </a:lnTo>
                        <a:lnTo>
                          <a:pt x="222" y="330"/>
                        </a:lnTo>
                        <a:lnTo>
                          <a:pt x="228" y="334"/>
                        </a:lnTo>
                        <a:lnTo>
                          <a:pt x="232" y="339"/>
                        </a:lnTo>
                        <a:lnTo>
                          <a:pt x="237" y="344"/>
                        </a:lnTo>
                        <a:lnTo>
                          <a:pt x="239" y="348"/>
                        </a:lnTo>
                        <a:lnTo>
                          <a:pt x="245" y="352"/>
                        </a:lnTo>
                        <a:lnTo>
                          <a:pt x="247" y="355"/>
                        </a:lnTo>
                        <a:lnTo>
                          <a:pt x="251" y="359"/>
                        </a:lnTo>
                        <a:lnTo>
                          <a:pt x="251" y="351"/>
                        </a:lnTo>
                        <a:lnTo>
                          <a:pt x="251" y="345"/>
                        </a:lnTo>
                        <a:lnTo>
                          <a:pt x="251" y="338"/>
                        </a:lnTo>
                        <a:lnTo>
                          <a:pt x="251" y="334"/>
                        </a:lnTo>
                        <a:lnTo>
                          <a:pt x="250" y="329"/>
                        </a:lnTo>
                        <a:lnTo>
                          <a:pt x="248" y="323"/>
                        </a:lnTo>
                        <a:lnTo>
                          <a:pt x="247" y="319"/>
                        </a:lnTo>
                        <a:lnTo>
                          <a:pt x="247" y="314"/>
                        </a:lnTo>
                        <a:lnTo>
                          <a:pt x="245" y="309"/>
                        </a:lnTo>
                        <a:lnTo>
                          <a:pt x="242" y="304"/>
                        </a:lnTo>
                        <a:lnTo>
                          <a:pt x="239" y="299"/>
                        </a:lnTo>
                        <a:lnTo>
                          <a:pt x="238" y="293"/>
                        </a:lnTo>
                        <a:lnTo>
                          <a:pt x="234" y="286"/>
                        </a:lnTo>
                        <a:lnTo>
                          <a:pt x="232" y="279"/>
                        </a:lnTo>
                        <a:lnTo>
                          <a:pt x="229" y="275"/>
                        </a:lnTo>
                        <a:lnTo>
                          <a:pt x="228" y="271"/>
                        </a:lnTo>
                        <a:lnTo>
                          <a:pt x="225" y="267"/>
                        </a:lnTo>
                        <a:lnTo>
                          <a:pt x="224" y="263"/>
                        </a:lnTo>
                        <a:lnTo>
                          <a:pt x="230" y="155"/>
                        </a:lnTo>
                        <a:lnTo>
                          <a:pt x="238" y="155"/>
                        </a:lnTo>
                        <a:lnTo>
                          <a:pt x="234" y="76"/>
                        </a:lnTo>
                        <a:lnTo>
                          <a:pt x="259" y="98"/>
                        </a:lnTo>
                        <a:lnTo>
                          <a:pt x="267" y="178"/>
                        </a:lnTo>
                        <a:lnTo>
                          <a:pt x="267" y="175"/>
                        </a:lnTo>
                        <a:lnTo>
                          <a:pt x="271" y="170"/>
                        </a:lnTo>
                        <a:lnTo>
                          <a:pt x="272" y="164"/>
                        </a:lnTo>
                        <a:lnTo>
                          <a:pt x="273" y="161"/>
                        </a:lnTo>
                        <a:lnTo>
                          <a:pt x="276" y="155"/>
                        </a:lnTo>
                        <a:lnTo>
                          <a:pt x="278" y="151"/>
                        </a:lnTo>
                        <a:lnTo>
                          <a:pt x="281" y="145"/>
                        </a:lnTo>
                        <a:lnTo>
                          <a:pt x="282" y="140"/>
                        </a:lnTo>
                        <a:lnTo>
                          <a:pt x="285" y="133"/>
                        </a:lnTo>
                        <a:lnTo>
                          <a:pt x="288" y="127"/>
                        </a:lnTo>
                        <a:lnTo>
                          <a:pt x="288" y="120"/>
                        </a:lnTo>
                        <a:lnTo>
                          <a:pt x="290" y="114"/>
                        </a:lnTo>
                        <a:lnTo>
                          <a:pt x="290" y="107"/>
                        </a:lnTo>
                        <a:lnTo>
                          <a:pt x="290" y="102"/>
                        </a:lnTo>
                        <a:lnTo>
                          <a:pt x="290" y="94"/>
                        </a:lnTo>
                        <a:lnTo>
                          <a:pt x="289" y="89"/>
                        </a:lnTo>
                        <a:lnTo>
                          <a:pt x="288" y="84"/>
                        </a:lnTo>
                        <a:lnTo>
                          <a:pt x="286" y="79"/>
                        </a:lnTo>
                        <a:lnTo>
                          <a:pt x="285" y="72"/>
                        </a:lnTo>
                        <a:lnTo>
                          <a:pt x="282" y="67"/>
                        </a:lnTo>
                        <a:lnTo>
                          <a:pt x="281" y="60"/>
                        </a:lnTo>
                        <a:lnTo>
                          <a:pt x="278" y="56"/>
                        </a:lnTo>
                        <a:lnTo>
                          <a:pt x="276" y="51"/>
                        </a:lnTo>
                        <a:lnTo>
                          <a:pt x="273" y="46"/>
                        </a:lnTo>
                        <a:lnTo>
                          <a:pt x="269" y="41"/>
                        </a:lnTo>
                        <a:lnTo>
                          <a:pt x="267" y="36"/>
                        </a:lnTo>
                        <a:lnTo>
                          <a:pt x="262" y="32"/>
                        </a:lnTo>
                        <a:lnTo>
                          <a:pt x="258" y="26"/>
                        </a:lnTo>
                        <a:lnTo>
                          <a:pt x="254" y="23"/>
                        </a:lnTo>
                        <a:lnTo>
                          <a:pt x="250" y="19"/>
                        </a:lnTo>
                        <a:lnTo>
                          <a:pt x="243" y="15"/>
                        </a:lnTo>
                        <a:lnTo>
                          <a:pt x="238" y="11"/>
                        </a:lnTo>
                        <a:lnTo>
                          <a:pt x="232" y="7"/>
                        </a:lnTo>
                        <a:lnTo>
                          <a:pt x="225" y="6"/>
                        </a:lnTo>
                        <a:lnTo>
                          <a:pt x="219" y="3"/>
                        </a:lnTo>
                        <a:lnTo>
                          <a:pt x="212" y="2"/>
                        </a:lnTo>
                        <a:lnTo>
                          <a:pt x="206" y="2"/>
                        </a:lnTo>
                        <a:lnTo>
                          <a:pt x="199" y="2"/>
                        </a:lnTo>
                        <a:lnTo>
                          <a:pt x="191" y="0"/>
                        </a:lnTo>
                        <a:lnTo>
                          <a:pt x="183" y="2"/>
                        </a:lnTo>
                        <a:lnTo>
                          <a:pt x="177" y="2"/>
                        </a:lnTo>
                        <a:lnTo>
                          <a:pt x="170" y="4"/>
                        </a:lnTo>
                        <a:lnTo>
                          <a:pt x="163" y="6"/>
                        </a:lnTo>
                        <a:lnTo>
                          <a:pt x="156" y="10"/>
                        </a:lnTo>
                        <a:lnTo>
                          <a:pt x="150" y="11"/>
                        </a:lnTo>
                        <a:lnTo>
                          <a:pt x="14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60" name="Freeform 178"/>
                  <p:cNvSpPr>
                    <a:spLocks/>
                  </p:cNvSpPr>
                  <p:nvPr/>
                </p:nvSpPr>
                <p:spPr bwMode="auto">
                  <a:xfrm>
                    <a:off x="1148754" y="4237708"/>
                    <a:ext cx="13260" cy="8251"/>
                  </a:xfrm>
                  <a:custGeom>
                    <a:avLst/>
                    <a:gdLst>
                      <a:gd name="T0" fmla="*/ 4808808 w 29"/>
                      <a:gd name="T1" fmla="*/ 0 h 15"/>
                      <a:gd name="T2" fmla="*/ 4599392 w 29"/>
                      <a:gd name="T3" fmla="*/ 0 h 15"/>
                      <a:gd name="T4" fmla="*/ 3345178 w 29"/>
                      <a:gd name="T5" fmla="*/ 605073 h 15"/>
                      <a:gd name="T6" fmla="*/ 2508884 w 29"/>
                      <a:gd name="T7" fmla="*/ 1512683 h 15"/>
                      <a:gd name="T8" fmla="*/ 1672589 w 29"/>
                      <a:gd name="T9" fmla="*/ 2117757 h 15"/>
                      <a:gd name="T10" fmla="*/ 836294 w 29"/>
                      <a:gd name="T11" fmla="*/ 3025917 h 15"/>
                      <a:gd name="T12" fmla="*/ 0 w 29"/>
                      <a:gd name="T13" fmla="*/ 4538601 h 15"/>
                      <a:gd name="T14" fmla="*/ 6063021 w 29"/>
                      <a:gd name="T15" fmla="*/ 3025917 h 15"/>
                      <a:gd name="T16" fmla="*/ 4808808 w 29"/>
                      <a:gd name="T17" fmla="*/ 0 h 15"/>
                      <a:gd name="T18" fmla="*/ 4808808 w 2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5"/>
                      <a:gd name="T32" fmla="*/ 29 w 2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5">
                        <a:moveTo>
                          <a:pt x="23" y="0"/>
                        </a:moveTo>
                        <a:lnTo>
                          <a:pt x="22" y="0"/>
                        </a:lnTo>
                        <a:lnTo>
                          <a:pt x="16" y="2"/>
                        </a:lnTo>
                        <a:lnTo>
                          <a:pt x="12" y="5"/>
                        </a:lnTo>
                        <a:lnTo>
                          <a:pt x="8" y="7"/>
                        </a:lnTo>
                        <a:lnTo>
                          <a:pt x="4" y="10"/>
                        </a:lnTo>
                        <a:lnTo>
                          <a:pt x="0" y="15"/>
                        </a:lnTo>
                        <a:lnTo>
                          <a:pt x="29" y="1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61" name="Freeform 179"/>
                  <p:cNvSpPr>
                    <a:spLocks/>
                  </p:cNvSpPr>
                  <p:nvPr/>
                </p:nvSpPr>
                <p:spPr bwMode="auto">
                  <a:xfrm>
                    <a:off x="1142976" y="4071942"/>
                    <a:ext cx="4080" cy="11345"/>
                  </a:xfrm>
                  <a:custGeom>
                    <a:avLst/>
                    <a:gdLst>
                      <a:gd name="T0" fmla="*/ 0 w 9"/>
                      <a:gd name="T1" fmla="*/ 583457 h 21"/>
                      <a:gd name="T2" fmla="*/ 0 w 9"/>
                      <a:gd name="T3" fmla="*/ 1459183 h 21"/>
                      <a:gd name="T4" fmla="*/ 0 w 9"/>
                      <a:gd name="T5" fmla="*/ 2334909 h 21"/>
                      <a:gd name="T6" fmla="*/ 0 w 9"/>
                      <a:gd name="T7" fmla="*/ 4085820 h 21"/>
                      <a:gd name="T8" fmla="*/ 411173 w 9"/>
                      <a:gd name="T9" fmla="*/ 6129001 h 21"/>
                      <a:gd name="T10" fmla="*/ 1849600 w 9"/>
                      <a:gd name="T11" fmla="*/ 291729 h 21"/>
                      <a:gd name="T12" fmla="*/ 411173 w 9"/>
                      <a:gd name="T13" fmla="*/ 0 h 21"/>
                      <a:gd name="T14" fmla="*/ 0 w 9"/>
                      <a:gd name="T15" fmla="*/ 583457 h 21"/>
                      <a:gd name="T16" fmla="*/ 0 w 9"/>
                      <a:gd name="T17" fmla="*/ 58345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1"/>
                      <a:gd name="T29" fmla="*/ 9 w 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1">
                        <a:moveTo>
                          <a:pt x="0" y="2"/>
                        </a:moveTo>
                        <a:lnTo>
                          <a:pt x="0" y="5"/>
                        </a:lnTo>
                        <a:lnTo>
                          <a:pt x="0" y="8"/>
                        </a:lnTo>
                        <a:lnTo>
                          <a:pt x="0" y="14"/>
                        </a:lnTo>
                        <a:lnTo>
                          <a:pt x="2" y="21"/>
                        </a:lnTo>
                        <a:lnTo>
                          <a:pt x="9" y="1"/>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62" name="Freeform 180"/>
                  <p:cNvSpPr>
                    <a:spLocks/>
                  </p:cNvSpPr>
                  <p:nvPr/>
                </p:nvSpPr>
                <p:spPr bwMode="auto">
                  <a:xfrm>
                    <a:off x="1200774" y="4022162"/>
                    <a:ext cx="16320" cy="39190"/>
                  </a:xfrm>
                  <a:custGeom>
                    <a:avLst/>
                    <a:gdLst>
                      <a:gd name="T0" fmla="*/ 2601000 w 32"/>
                      <a:gd name="T1" fmla="*/ 0 h 79"/>
                      <a:gd name="T2" fmla="*/ 3901499 w 32"/>
                      <a:gd name="T3" fmla="*/ 984215 h 79"/>
                      <a:gd name="T4" fmla="*/ 8323198 w 32"/>
                      <a:gd name="T5" fmla="*/ 0 h 79"/>
                      <a:gd name="T6" fmla="*/ 2340900 w 32"/>
                      <a:gd name="T7" fmla="*/ 18703056 h 79"/>
                      <a:gd name="T8" fmla="*/ 0 w 32"/>
                      <a:gd name="T9" fmla="*/ 19441217 h 79"/>
                      <a:gd name="T10" fmla="*/ 2601000 w 32"/>
                      <a:gd name="T11" fmla="*/ 0 h 79"/>
                      <a:gd name="T12" fmla="*/ 2601000 w 32"/>
                      <a:gd name="T13" fmla="*/ 0 h 79"/>
                      <a:gd name="T14" fmla="*/ 0 60000 65536"/>
                      <a:gd name="T15" fmla="*/ 0 60000 65536"/>
                      <a:gd name="T16" fmla="*/ 0 60000 65536"/>
                      <a:gd name="T17" fmla="*/ 0 60000 65536"/>
                      <a:gd name="T18" fmla="*/ 0 60000 65536"/>
                      <a:gd name="T19" fmla="*/ 0 60000 65536"/>
                      <a:gd name="T20" fmla="*/ 0 60000 65536"/>
                      <a:gd name="T21" fmla="*/ 0 w 32"/>
                      <a:gd name="T22" fmla="*/ 0 h 79"/>
                      <a:gd name="T23" fmla="*/ 32 w 3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9">
                        <a:moveTo>
                          <a:pt x="10" y="0"/>
                        </a:moveTo>
                        <a:lnTo>
                          <a:pt x="15" y="4"/>
                        </a:lnTo>
                        <a:lnTo>
                          <a:pt x="32" y="0"/>
                        </a:lnTo>
                        <a:lnTo>
                          <a:pt x="9" y="76"/>
                        </a:lnTo>
                        <a:lnTo>
                          <a:pt x="0" y="79"/>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63" name="Freeform 181"/>
                  <p:cNvSpPr>
                    <a:spLocks/>
                  </p:cNvSpPr>
                  <p:nvPr/>
                </p:nvSpPr>
                <p:spPr bwMode="auto">
                  <a:xfrm>
                    <a:off x="1199754" y="4024224"/>
                    <a:ext cx="10200" cy="46410"/>
                  </a:xfrm>
                  <a:custGeom>
                    <a:avLst/>
                    <a:gdLst>
                      <a:gd name="T0" fmla="*/ 4246600 w 21"/>
                      <a:gd name="T1" fmla="*/ 0 h 91"/>
                      <a:gd name="T2" fmla="*/ 3774485 w 21"/>
                      <a:gd name="T3" fmla="*/ 2080800 h 91"/>
                      <a:gd name="T4" fmla="*/ 3774485 w 21"/>
                      <a:gd name="T5" fmla="*/ 2861100 h 91"/>
                      <a:gd name="T6" fmla="*/ 1651428 w 21"/>
                      <a:gd name="T7" fmla="*/ 13005000 h 91"/>
                      <a:gd name="T8" fmla="*/ 0 w 21"/>
                      <a:gd name="T9" fmla="*/ 23669100 h 91"/>
                      <a:gd name="T10" fmla="*/ 2831228 w 21"/>
                      <a:gd name="T11" fmla="*/ 18467102 h 91"/>
                      <a:gd name="T12" fmla="*/ 4718229 w 21"/>
                      <a:gd name="T13" fmla="*/ 13005000 h 91"/>
                      <a:gd name="T14" fmla="*/ 4010543 w 21"/>
                      <a:gd name="T15" fmla="*/ 2861100 h 91"/>
                      <a:gd name="T16" fmla="*/ 4954286 w 21"/>
                      <a:gd name="T17" fmla="*/ 1820700 h 91"/>
                      <a:gd name="T18" fmla="*/ 4954286 w 21"/>
                      <a:gd name="T19" fmla="*/ 0 h 91"/>
                      <a:gd name="T20" fmla="*/ 4246600 w 21"/>
                      <a:gd name="T21" fmla="*/ 0 h 91"/>
                      <a:gd name="T22" fmla="*/ 4246600 w 21"/>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91"/>
                      <a:gd name="T38" fmla="*/ 21 w 21"/>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91">
                        <a:moveTo>
                          <a:pt x="18" y="0"/>
                        </a:moveTo>
                        <a:lnTo>
                          <a:pt x="16" y="8"/>
                        </a:lnTo>
                        <a:lnTo>
                          <a:pt x="16" y="11"/>
                        </a:lnTo>
                        <a:lnTo>
                          <a:pt x="7" y="50"/>
                        </a:lnTo>
                        <a:lnTo>
                          <a:pt x="0" y="91"/>
                        </a:lnTo>
                        <a:lnTo>
                          <a:pt x="12" y="71"/>
                        </a:lnTo>
                        <a:lnTo>
                          <a:pt x="20" y="50"/>
                        </a:lnTo>
                        <a:lnTo>
                          <a:pt x="17" y="11"/>
                        </a:lnTo>
                        <a:lnTo>
                          <a:pt x="21" y="7"/>
                        </a:lnTo>
                        <a:lnTo>
                          <a:pt x="21" y="0"/>
                        </a:lnTo>
                        <a:lnTo>
                          <a:pt x="1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64" name="Freeform 182"/>
                  <p:cNvSpPr>
                    <a:spLocks/>
                  </p:cNvSpPr>
                  <p:nvPr/>
                </p:nvSpPr>
                <p:spPr bwMode="auto">
                  <a:xfrm>
                    <a:off x="1156914" y="4114981"/>
                    <a:ext cx="18360" cy="82506"/>
                  </a:xfrm>
                  <a:custGeom>
                    <a:avLst/>
                    <a:gdLst>
                      <a:gd name="T0" fmla="*/ 8870779 w 38"/>
                      <a:gd name="T1" fmla="*/ 0 h 167"/>
                      <a:gd name="T2" fmla="*/ 8170684 w 38"/>
                      <a:gd name="T3" fmla="*/ 0 h 167"/>
                      <a:gd name="T4" fmla="*/ 7703468 w 38"/>
                      <a:gd name="T5" fmla="*/ 1220298 h 167"/>
                      <a:gd name="T6" fmla="*/ 7003373 w 38"/>
                      <a:gd name="T7" fmla="*/ 2196537 h 167"/>
                      <a:gd name="T8" fmla="*/ 6069429 w 38"/>
                      <a:gd name="T9" fmla="*/ 3173269 h 167"/>
                      <a:gd name="T10" fmla="*/ 5602699 w 38"/>
                      <a:gd name="T11" fmla="*/ 4393568 h 167"/>
                      <a:gd name="T12" fmla="*/ 4902120 w 38"/>
                      <a:gd name="T13" fmla="*/ 6101985 h 167"/>
                      <a:gd name="T14" fmla="*/ 3735293 w 38"/>
                      <a:gd name="T15" fmla="*/ 7566343 h 167"/>
                      <a:gd name="T16" fmla="*/ 3034714 w 38"/>
                      <a:gd name="T17" fmla="*/ 9275256 h 167"/>
                      <a:gd name="T18" fmla="*/ 2100771 w 38"/>
                      <a:gd name="T19" fmla="*/ 11227732 h 167"/>
                      <a:gd name="T20" fmla="*/ 1634040 w 38"/>
                      <a:gd name="T21" fmla="*/ 13180703 h 167"/>
                      <a:gd name="T22" fmla="*/ 933944 w 38"/>
                      <a:gd name="T23" fmla="*/ 14889120 h 167"/>
                      <a:gd name="T24" fmla="*/ 466730 w 38"/>
                      <a:gd name="T25" fmla="*/ 16597541 h 167"/>
                      <a:gd name="T26" fmla="*/ 0 w 38"/>
                      <a:gd name="T27" fmla="*/ 18550512 h 167"/>
                      <a:gd name="T28" fmla="*/ 0 w 38"/>
                      <a:gd name="T29" fmla="*/ 20014869 h 167"/>
                      <a:gd name="T30" fmla="*/ 1167309 w 38"/>
                      <a:gd name="T31" fmla="*/ 40761917 h 167"/>
                      <a:gd name="T32" fmla="*/ 1167309 w 38"/>
                      <a:gd name="T33" fmla="*/ 40029738 h 167"/>
                      <a:gd name="T34" fmla="*/ 1167309 w 38"/>
                      <a:gd name="T35" fmla="*/ 39785679 h 167"/>
                      <a:gd name="T36" fmla="*/ 1167309 w 38"/>
                      <a:gd name="T37" fmla="*/ 38565381 h 167"/>
                      <a:gd name="T38" fmla="*/ 1167309 w 38"/>
                      <a:gd name="T39" fmla="*/ 37344589 h 167"/>
                      <a:gd name="T40" fmla="*/ 1167309 w 38"/>
                      <a:gd name="T41" fmla="*/ 35392112 h 167"/>
                      <a:gd name="T42" fmla="*/ 1634040 w 38"/>
                      <a:gd name="T43" fmla="*/ 33683695 h 167"/>
                      <a:gd name="T44" fmla="*/ 1634040 w 38"/>
                      <a:gd name="T45" fmla="*/ 31730717 h 167"/>
                      <a:gd name="T46" fmla="*/ 1867405 w 38"/>
                      <a:gd name="T47" fmla="*/ 30266359 h 167"/>
                      <a:gd name="T48" fmla="*/ 1867405 w 38"/>
                      <a:gd name="T49" fmla="*/ 29046061 h 167"/>
                      <a:gd name="T50" fmla="*/ 1867405 w 38"/>
                      <a:gd name="T51" fmla="*/ 28069823 h 167"/>
                      <a:gd name="T52" fmla="*/ 1867405 w 38"/>
                      <a:gd name="T53" fmla="*/ 27093091 h 167"/>
                      <a:gd name="T54" fmla="*/ 1867405 w 38"/>
                      <a:gd name="T55" fmla="*/ 26116853 h 167"/>
                      <a:gd name="T56" fmla="*/ 1867405 w 38"/>
                      <a:gd name="T57" fmla="*/ 24164376 h 167"/>
                      <a:gd name="T58" fmla="*/ 2100771 w 38"/>
                      <a:gd name="T59" fmla="*/ 22699524 h 167"/>
                      <a:gd name="T60" fmla="*/ 2100771 w 38"/>
                      <a:gd name="T61" fmla="*/ 20991107 h 167"/>
                      <a:gd name="T62" fmla="*/ 2100771 w 38"/>
                      <a:gd name="T63" fmla="*/ 19770810 h 167"/>
                      <a:gd name="T64" fmla="*/ 2100771 w 38"/>
                      <a:gd name="T65" fmla="*/ 18794571 h 167"/>
                      <a:gd name="T66" fmla="*/ 2567984 w 38"/>
                      <a:gd name="T67" fmla="*/ 18550512 h 167"/>
                      <a:gd name="T68" fmla="*/ 2567984 w 38"/>
                      <a:gd name="T69" fmla="*/ 17817839 h 167"/>
                      <a:gd name="T70" fmla="*/ 2567984 w 38"/>
                      <a:gd name="T71" fmla="*/ 17573779 h 167"/>
                      <a:gd name="T72" fmla="*/ 2801349 w 38"/>
                      <a:gd name="T73" fmla="*/ 16597541 h 167"/>
                      <a:gd name="T74" fmla="*/ 3501445 w 38"/>
                      <a:gd name="T75" fmla="*/ 15621299 h 167"/>
                      <a:gd name="T76" fmla="*/ 3735293 w 38"/>
                      <a:gd name="T77" fmla="*/ 14156941 h 167"/>
                      <a:gd name="T78" fmla="*/ 3968659 w 38"/>
                      <a:gd name="T79" fmla="*/ 12692090 h 167"/>
                      <a:gd name="T80" fmla="*/ 4668755 w 38"/>
                      <a:gd name="T81" fmla="*/ 11471792 h 167"/>
                      <a:gd name="T82" fmla="*/ 5135485 w 38"/>
                      <a:gd name="T83" fmla="*/ 10251494 h 167"/>
                      <a:gd name="T84" fmla="*/ 5836064 w 38"/>
                      <a:gd name="T85" fmla="*/ 8299018 h 167"/>
                      <a:gd name="T86" fmla="*/ 6069429 w 38"/>
                      <a:gd name="T87" fmla="*/ 7078224 h 167"/>
                      <a:gd name="T88" fmla="*/ 6770008 w 38"/>
                      <a:gd name="T89" fmla="*/ 5369807 h 167"/>
                      <a:gd name="T90" fmla="*/ 7236738 w 38"/>
                      <a:gd name="T91" fmla="*/ 4149509 h 167"/>
                      <a:gd name="T92" fmla="*/ 7703468 w 38"/>
                      <a:gd name="T93" fmla="*/ 2685150 h 167"/>
                      <a:gd name="T94" fmla="*/ 8170684 w 38"/>
                      <a:gd name="T95" fmla="*/ 1708418 h 167"/>
                      <a:gd name="T96" fmla="*/ 8170684 w 38"/>
                      <a:gd name="T97" fmla="*/ 732179 h 167"/>
                      <a:gd name="T98" fmla="*/ 8870779 w 38"/>
                      <a:gd name="T99" fmla="*/ 0 h 167"/>
                      <a:gd name="T100" fmla="*/ 8870779 w 38"/>
                      <a:gd name="T101" fmla="*/ 0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67"/>
                      <a:gd name="T155" fmla="*/ 38 w 38"/>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67">
                        <a:moveTo>
                          <a:pt x="38" y="0"/>
                        </a:moveTo>
                        <a:lnTo>
                          <a:pt x="35" y="0"/>
                        </a:lnTo>
                        <a:lnTo>
                          <a:pt x="33" y="5"/>
                        </a:lnTo>
                        <a:lnTo>
                          <a:pt x="30" y="9"/>
                        </a:lnTo>
                        <a:lnTo>
                          <a:pt x="26" y="13"/>
                        </a:lnTo>
                        <a:lnTo>
                          <a:pt x="24" y="18"/>
                        </a:lnTo>
                        <a:lnTo>
                          <a:pt x="21" y="25"/>
                        </a:lnTo>
                        <a:lnTo>
                          <a:pt x="16" y="31"/>
                        </a:lnTo>
                        <a:lnTo>
                          <a:pt x="13" y="38"/>
                        </a:lnTo>
                        <a:lnTo>
                          <a:pt x="9" y="46"/>
                        </a:lnTo>
                        <a:lnTo>
                          <a:pt x="7" y="54"/>
                        </a:lnTo>
                        <a:lnTo>
                          <a:pt x="4" y="61"/>
                        </a:lnTo>
                        <a:lnTo>
                          <a:pt x="2" y="68"/>
                        </a:lnTo>
                        <a:lnTo>
                          <a:pt x="0" y="76"/>
                        </a:lnTo>
                        <a:lnTo>
                          <a:pt x="0" y="82"/>
                        </a:lnTo>
                        <a:lnTo>
                          <a:pt x="5" y="167"/>
                        </a:lnTo>
                        <a:lnTo>
                          <a:pt x="5" y="164"/>
                        </a:lnTo>
                        <a:lnTo>
                          <a:pt x="5" y="163"/>
                        </a:lnTo>
                        <a:lnTo>
                          <a:pt x="5" y="158"/>
                        </a:lnTo>
                        <a:lnTo>
                          <a:pt x="5" y="153"/>
                        </a:lnTo>
                        <a:lnTo>
                          <a:pt x="5" y="145"/>
                        </a:lnTo>
                        <a:lnTo>
                          <a:pt x="7" y="138"/>
                        </a:lnTo>
                        <a:lnTo>
                          <a:pt x="7" y="130"/>
                        </a:lnTo>
                        <a:lnTo>
                          <a:pt x="8" y="124"/>
                        </a:lnTo>
                        <a:lnTo>
                          <a:pt x="8" y="119"/>
                        </a:lnTo>
                        <a:lnTo>
                          <a:pt x="8" y="115"/>
                        </a:lnTo>
                        <a:lnTo>
                          <a:pt x="8" y="111"/>
                        </a:lnTo>
                        <a:lnTo>
                          <a:pt x="8" y="107"/>
                        </a:lnTo>
                        <a:lnTo>
                          <a:pt x="8" y="99"/>
                        </a:lnTo>
                        <a:lnTo>
                          <a:pt x="9" y="93"/>
                        </a:lnTo>
                        <a:lnTo>
                          <a:pt x="9" y="86"/>
                        </a:lnTo>
                        <a:lnTo>
                          <a:pt x="9" y="81"/>
                        </a:lnTo>
                        <a:lnTo>
                          <a:pt x="9" y="77"/>
                        </a:lnTo>
                        <a:lnTo>
                          <a:pt x="11" y="76"/>
                        </a:lnTo>
                        <a:lnTo>
                          <a:pt x="11" y="73"/>
                        </a:lnTo>
                        <a:lnTo>
                          <a:pt x="11" y="72"/>
                        </a:lnTo>
                        <a:lnTo>
                          <a:pt x="12" y="68"/>
                        </a:lnTo>
                        <a:lnTo>
                          <a:pt x="15" y="64"/>
                        </a:lnTo>
                        <a:lnTo>
                          <a:pt x="16" y="58"/>
                        </a:lnTo>
                        <a:lnTo>
                          <a:pt x="17" y="52"/>
                        </a:lnTo>
                        <a:lnTo>
                          <a:pt x="20" y="47"/>
                        </a:lnTo>
                        <a:lnTo>
                          <a:pt x="22" y="42"/>
                        </a:lnTo>
                        <a:lnTo>
                          <a:pt x="25" y="34"/>
                        </a:lnTo>
                        <a:lnTo>
                          <a:pt x="26" y="29"/>
                        </a:lnTo>
                        <a:lnTo>
                          <a:pt x="29" y="22"/>
                        </a:lnTo>
                        <a:lnTo>
                          <a:pt x="31" y="17"/>
                        </a:lnTo>
                        <a:lnTo>
                          <a:pt x="33" y="11"/>
                        </a:lnTo>
                        <a:lnTo>
                          <a:pt x="35" y="7"/>
                        </a:lnTo>
                        <a:lnTo>
                          <a:pt x="35" y="3"/>
                        </a:lnTo>
                        <a:lnTo>
                          <a:pt x="38"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65" name="Freeform 183"/>
                  <p:cNvSpPr>
                    <a:spLocks/>
                  </p:cNvSpPr>
                  <p:nvPr/>
                </p:nvSpPr>
                <p:spPr bwMode="auto">
                  <a:xfrm>
                    <a:off x="1203834" y="4131482"/>
                    <a:ext cx="23460" cy="52597"/>
                  </a:xfrm>
                  <a:custGeom>
                    <a:avLst/>
                    <a:gdLst>
                      <a:gd name="T0" fmla="*/ 0 w 49"/>
                      <a:gd name="T1" fmla="*/ 0 h 107"/>
                      <a:gd name="T2" fmla="*/ 0 w 49"/>
                      <a:gd name="T3" fmla="*/ 241848 h 107"/>
                      <a:gd name="T4" fmla="*/ 0 w 49"/>
                      <a:gd name="T5" fmla="*/ 1208256 h 107"/>
                      <a:gd name="T6" fmla="*/ 0 w 49"/>
                      <a:gd name="T7" fmla="*/ 1449613 h 107"/>
                      <a:gd name="T8" fmla="*/ 0 w 49"/>
                      <a:gd name="T9" fmla="*/ 2416513 h 107"/>
                      <a:gd name="T10" fmla="*/ 229333 w 49"/>
                      <a:gd name="T11" fmla="*/ 3624277 h 107"/>
                      <a:gd name="T12" fmla="*/ 458667 w 49"/>
                      <a:gd name="T13" fmla="*/ 4591178 h 107"/>
                      <a:gd name="T14" fmla="*/ 458667 w 49"/>
                      <a:gd name="T15" fmla="*/ 5557586 h 107"/>
                      <a:gd name="T16" fmla="*/ 916855 w 49"/>
                      <a:gd name="T17" fmla="*/ 6765842 h 107"/>
                      <a:gd name="T18" fmla="*/ 916855 w 49"/>
                      <a:gd name="T19" fmla="*/ 7732250 h 107"/>
                      <a:gd name="T20" fmla="*/ 1146189 w 49"/>
                      <a:gd name="T21" fmla="*/ 9181864 h 107"/>
                      <a:gd name="T22" fmla="*/ 1375522 w 49"/>
                      <a:gd name="T23" fmla="*/ 9665069 h 107"/>
                      <a:gd name="T24" fmla="*/ 1833710 w 49"/>
                      <a:gd name="T25" fmla="*/ 10873324 h 107"/>
                      <a:gd name="T26" fmla="*/ 2063044 w 49"/>
                      <a:gd name="T27" fmla="*/ 11839733 h 107"/>
                      <a:gd name="T28" fmla="*/ 2292377 w 49"/>
                      <a:gd name="T29" fmla="*/ 12806632 h 107"/>
                      <a:gd name="T30" fmla="*/ 2979899 w 49"/>
                      <a:gd name="T31" fmla="*/ 14498092 h 107"/>
                      <a:gd name="T32" fmla="*/ 4126088 w 49"/>
                      <a:gd name="T33" fmla="*/ 16672760 h 107"/>
                      <a:gd name="T34" fmla="*/ 4813609 w 49"/>
                      <a:gd name="T35" fmla="*/ 17639169 h 107"/>
                      <a:gd name="T36" fmla="*/ 5730464 w 49"/>
                      <a:gd name="T37" fmla="*/ 18847424 h 107"/>
                      <a:gd name="T38" fmla="*/ 6418464 w 49"/>
                      <a:gd name="T39" fmla="*/ 19813833 h 107"/>
                      <a:gd name="T40" fmla="*/ 7335319 w 49"/>
                      <a:gd name="T41" fmla="*/ 21022089 h 107"/>
                      <a:gd name="T42" fmla="*/ 8710364 w 49"/>
                      <a:gd name="T43" fmla="*/ 22713549 h 107"/>
                      <a:gd name="T44" fmla="*/ 10085885 w 49"/>
                      <a:gd name="T45" fmla="*/ 24163161 h 107"/>
                      <a:gd name="T46" fmla="*/ 11002740 w 49"/>
                      <a:gd name="T47" fmla="*/ 25129569 h 107"/>
                      <a:gd name="T48" fmla="*/ 11232074 w 49"/>
                      <a:gd name="T49" fmla="*/ 25854621 h 107"/>
                      <a:gd name="T50" fmla="*/ 11002740 w 49"/>
                      <a:gd name="T51" fmla="*/ 25129569 h 107"/>
                      <a:gd name="T52" fmla="*/ 10085885 w 49"/>
                      <a:gd name="T53" fmla="*/ 24163161 h 107"/>
                      <a:gd name="T54" fmla="*/ 8939697 w 49"/>
                      <a:gd name="T55" fmla="*/ 22230345 h 107"/>
                      <a:gd name="T56" fmla="*/ 8022842 w 49"/>
                      <a:gd name="T57" fmla="*/ 20780241 h 107"/>
                      <a:gd name="T58" fmla="*/ 7105986 w 49"/>
                      <a:gd name="T59" fmla="*/ 19571985 h 107"/>
                      <a:gd name="T60" fmla="*/ 6418464 w 49"/>
                      <a:gd name="T61" fmla="*/ 18122373 h 107"/>
                      <a:gd name="T62" fmla="*/ 5959798 w 49"/>
                      <a:gd name="T63" fmla="*/ 17155964 h 107"/>
                      <a:gd name="T64" fmla="*/ 5272276 w 49"/>
                      <a:gd name="T65" fmla="*/ 15947705 h 107"/>
                      <a:gd name="T66" fmla="*/ 4813609 w 49"/>
                      <a:gd name="T67" fmla="*/ 14981296 h 107"/>
                      <a:gd name="T68" fmla="*/ 4126088 w 49"/>
                      <a:gd name="T69" fmla="*/ 13773041 h 107"/>
                      <a:gd name="T70" fmla="*/ 3896754 w 49"/>
                      <a:gd name="T71" fmla="*/ 12806632 h 107"/>
                      <a:gd name="T72" fmla="*/ 3438566 w 49"/>
                      <a:gd name="T73" fmla="*/ 12323428 h 107"/>
                      <a:gd name="T74" fmla="*/ 3209232 w 49"/>
                      <a:gd name="T75" fmla="*/ 11356529 h 107"/>
                      <a:gd name="T76" fmla="*/ 2979899 w 49"/>
                      <a:gd name="T77" fmla="*/ 10390120 h 107"/>
                      <a:gd name="T78" fmla="*/ 2750565 w 49"/>
                      <a:gd name="T79" fmla="*/ 9423712 h 107"/>
                      <a:gd name="T80" fmla="*/ 2292377 w 49"/>
                      <a:gd name="T81" fmla="*/ 8457304 h 107"/>
                      <a:gd name="T82" fmla="*/ 2063044 w 49"/>
                      <a:gd name="T83" fmla="*/ 7249046 h 107"/>
                      <a:gd name="T84" fmla="*/ 1833710 w 49"/>
                      <a:gd name="T85" fmla="*/ 6282638 h 107"/>
                      <a:gd name="T86" fmla="*/ 1375522 w 49"/>
                      <a:gd name="T87" fmla="*/ 5315738 h 107"/>
                      <a:gd name="T88" fmla="*/ 1146189 w 49"/>
                      <a:gd name="T89" fmla="*/ 4349330 h 107"/>
                      <a:gd name="T90" fmla="*/ 916855 w 49"/>
                      <a:gd name="T91" fmla="*/ 2416513 h 107"/>
                      <a:gd name="T92" fmla="*/ 229333 w 49"/>
                      <a:gd name="T93" fmla="*/ 1208256 h 107"/>
                      <a:gd name="T94" fmla="*/ 0 w 49"/>
                      <a:gd name="T95" fmla="*/ 0 h 107"/>
                      <a:gd name="T96" fmla="*/ 0 w 49"/>
                      <a:gd name="T97" fmla="*/ 0 h 107"/>
                      <a:gd name="T98" fmla="*/ 0 w 49"/>
                      <a:gd name="T99" fmla="*/ 0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107"/>
                      <a:gd name="T152" fmla="*/ 49 w 49"/>
                      <a:gd name="T153" fmla="*/ 107 h 1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107">
                        <a:moveTo>
                          <a:pt x="0" y="0"/>
                        </a:moveTo>
                        <a:lnTo>
                          <a:pt x="0" y="1"/>
                        </a:lnTo>
                        <a:lnTo>
                          <a:pt x="0" y="5"/>
                        </a:lnTo>
                        <a:lnTo>
                          <a:pt x="0" y="6"/>
                        </a:lnTo>
                        <a:lnTo>
                          <a:pt x="0" y="10"/>
                        </a:lnTo>
                        <a:lnTo>
                          <a:pt x="1" y="15"/>
                        </a:lnTo>
                        <a:lnTo>
                          <a:pt x="2" y="19"/>
                        </a:lnTo>
                        <a:lnTo>
                          <a:pt x="2" y="23"/>
                        </a:lnTo>
                        <a:lnTo>
                          <a:pt x="4" y="28"/>
                        </a:lnTo>
                        <a:lnTo>
                          <a:pt x="4" y="32"/>
                        </a:lnTo>
                        <a:lnTo>
                          <a:pt x="5" y="38"/>
                        </a:lnTo>
                        <a:lnTo>
                          <a:pt x="6" y="40"/>
                        </a:lnTo>
                        <a:lnTo>
                          <a:pt x="8" y="45"/>
                        </a:lnTo>
                        <a:lnTo>
                          <a:pt x="9" y="49"/>
                        </a:lnTo>
                        <a:lnTo>
                          <a:pt x="10" y="53"/>
                        </a:lnTo>
                        <a:lnTo>
                          <a:pt x="13" y="60"/>
                        </a:lnTo>
                        <a:lnTo>
                          <a:pt x="18" y="69"/>
                        </a:lnTo>
                        <a:lnTo>
                          <a:pt x="21" y="73"/>
                        </a:lnTo>
                        <a:lnTo>
                          <a:pt x="25" y="78"/>
                        </a:lnTo>
                        <a:lnTo>
                          <a:pt x="28" y="82"/>
                        </a:lnTo>
                        <a:lnTo>
                          <a:pt x="32" y="87"/>
                        </a:lnTo>
                        <a:lnTo>
                          <a:pt x="38" y="94"/>
                        </a:lnTo>
                        <a:lnTo>
                          <a:pt x="44" y="100"/>
                        </a:lnTo>
                        <a:lnTo>
                          <a:pt x="48" y="104"/>
                        </a:lnTo>
                        <a:lnTo>
                          <a:pt x="49" y="107"/>
                        </a:lnTo>
                        <a:lnTo>
                          <a:pt x="48" y="104"/>
                        </a:lnTo>
                        <a:lnTo>
                          <a:pt x="44" y="100"/>
                        </a:lnTo>
                        <a:lnTo>
                          <a:pt x="39" y="92"/>
                        </a:lnTo>
                        <a:lnTo>
                          <a:pt x="35" y="86"/>
                        </a:lnTo>
                        <a:lnTo>
                          <a:pt x="31" y="81"/>
                        </a:lnTo>
                        <a:lnTo>
                          <a:pt x="28" y="75"/>
                        </a:lnTo>
                        <a:lnTo>
                          <a:pt x="26" y="71"/>
                        </a:lnTo>
                        <a:lnTo>
                          <a:pt x="23" y="66"/>
                        </a:lnTo>
                        <a:lnTo>
                          <a:pt x="21" y="62"/>
                        </a:lnTo>
                        <a:lnTo>
                          <a:pt x="18" y="57"/>
                        </a:lnTo>
                        <a:lnTo>
                          <a:pt x="17" y="53"/>
                        </a:lnTo>
                        <a:lnTo>
                          <a:pt x="15" y="51"/>
                        </a:lnTo>
                        <a:lnTo>
                          <a:pt x="14" y="47"/>
                        </a:lnTo>
                        <a:lnTo>
                          <a:pt x="13" y="43"/>
                        </a:lnTo>
                        <a:lnTo>
                          <a:pt x="12" y="39"/>
                        </a:lnTo>
                        <a:lnTo>
                          <a:pt x="10" y="35"/>
                        </a:lnTo>
                        <a:lnTo>
                          <a:pt x="9" y="30"/>
                        </a:lnTo>
                        <a:lnTo>
                          <a:pt x="8" y="26"/>
                        </a:lnTo>
                        <a:lnTo>
                          <a:pt x="6" y="22"/>
                        </a:lnTo>
                        <a:lnTo>
                          <a:pt x="5" y="18"/>
                        </a:lnTo>
                        <a:lnTo>
                          <a:pt x="4" y="10"/>
                        </a:lnTo>
                        <a:lnTo>
                          <a:pt x="1" y="5"/>
                        </a:lnTo>
                        <a:lnTo>
                          <a:pt x="0"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38" name="Group 184"/>
                  <p:cNvGrpSpPr>
                    <a:grpSpLocks/>
                  </p:cNvGrpSpPr>
                  <p:nvPr/>
                </p:nvGrpSpPr>
                <p:grpSpPr bwMode="auto">
                  <a:xfrm>
                    <a:off x="1251096" y="4093599"/>
                    <a:ext cx="193800" cy="332086"/>
                    <a:chOff x="4124" y="1132"/>
                    <a:chExt cx="202" cy="333"/>
                  </a:xfrm>
                </p:grpSpPr>
                <p:sp>
                  <p:nvSpPr>
                    <p:cNvPr id="33880" name="Freeform 185"/>
                    <p:cNvSpPr>
                      <a:spLocks/>
                    </p:cNvSpPr>
                    <p:nvPr/>
                  </p:nvSpPr>
                  <p:spPr bwMode="auto">
                    <a:xfrm>
                      <a:off x="4174" y="1132"/>
                      <a:ext cx="32" cy="57"/>
                    </a:xfrm>
                    <a:custGeom>
                      <a:avLst/>
                      <a:gdLst>
                        <a:gd name="T0" fmla="*/ 5 w 64"/>
                        <a:gd name="T1" fmla="*/ 28 h 115"/>
                        <a:gd name="T2" fmla="*/ 4 w 64"/>
                        <a:gd name="T3" fmla="*/ 10 h 115"/>
                        <a:gd name="T4" fmla="*/ 0 w 64"/>
                        <a:gd name="T5" fmla="*/ 10 h 115"/>
                        <a:gd name="T6" fmla="*/ 5 w 64"/>
                        <a:gd name="T7" fmla="*/ 7 h 115"/>
                        <a:gd name="T8" fmla="*/ 1 w 64"/>
                        <a:gd name="T9" fmla="*/ 7 h 115"/>
                        <a:gd name="T10" fmla="*/ 1 w 64"/>
                        <a:gd name="T11" fmla="*/ 6 h 115"/>
                        <a:gd name="T12" fmla="*/ 1 w 64"/>
                        <a:gd name="T13" fmla="*/ 6 h 115"/>
                        <a:gd name="T14" fmla="*/ 2 w 64"/>
                        <a:gd name="T15" fmla="*/ 5 h 115"/>
                        <a:gd name="T16" fmla="*/ 3 w 64"/>
                        <a:gd name="T17" fmla="*/ 5 h 115"/>
                        <a:gd name="T18" fmla="*/ 4 w 64"/>
                        <a:gd name="T19" fmla="*/ 4 h 115"/>
                        <a:gd name="T20" fmla="*/ 5 w 64"/>
                        <a:gd name="T21" fmla="*/ 4 h 115"/>
                        <a:gd name="T22" fmla="*/ 0 w 64"/>
                        <a:gd name="T23" fmla="*/ 4 h 115"/>
                        <a:gd name="T24" fmla="*/ 1 w 64"/>
                        <a:gd name="T25" fmla="*/ 3 h 115"/>
                        <a:gd name="T26" fmla="*/ 1 w 64"/>
                        <a:gd name="T27" fmla="*/ 2 h 115"/>
                        <a:gd name="T28" fmla="*/ 2 w 64"/>
                        <a:gd name="T29" fmla="*/ 1 h 115"/>
                        <a:gd name="T30" fmla="*/ 3 w 64"/>
                        <a:gd name="T31" fmla="*/ 1 h 115"/>
                        <a:gd name="T32" fmla="*/ 4 w 64"/>
                        <a:gd name="T33" fmla="*/ 0 h 115"/>
                        <a:gd name="T34" fmla="*/ 5 w 64"/>
                        <a:gd name="T35" fmla="*/ 0 h 115"/>
                        <a:gd name="T36" fmla="*/ 7 w 64"/>
                        <a:gd name="T37" fmla="*/ 0 h 115"/>
                        <a:gd name="T38" fmla="*/ 8 w 64"/>
                        <a:gd name="T39" fmla="*/ 0 h 115"/>
                        <a:gd name="T40" fmla="*/ 10 w 64"/>
                        <a:gd name="T41" fmla="*/ 0 h 115"/>
                        <a:gd name="T42" fmla="*/ 12 w 64"/>
                        <a:gd name="T43" fmla="*/ 0 h 115"/>
                        <a:gd name="T44" fmla="*/ 13 w 64"/>
                        <a:gd name="T45" fmla="*/ 0 h 115"/>
                        <a:gd name="T46" fmla="*/ 13 w 64"/>
                        <a:gd name="T47" fmla="*/ 0 h 115"/>
                        <a:gd name="T48" fmla="*/ 15 w 64"/>
                        <a:gd name="T49" fmla="*/ 0 h 115"/>
                        <a:gd name="T50" fmla="*/ 16 w 64"/>
                        <a:gd name="T51" fmla="*/ 1 h 115"/>
                        <a:gd name="T52" fmla="*/ 14 w 64"/>
                        <a:gd name="T53" fmla="*/ 3 h 115"/>
                        <a:gd name="T54" fmla="*/ 15 w 64"/>
                        <a:gd name="T55" fmla="*/ 9 h 115"/>
                        <a:gd name="T56" fmla="*/ 13 w 64"/>
                        <a:gd name="T57" fmla="*/ 9 h 115"/>
                        <a:gd name="T58" fmla="*/ 13 w 64"/>
                        <a:gd name="T59" fmla="*/ 12 h 115"/>
                        <a:gd name="T60" fmla="*/ 12 w 64"/>
                        <a:gd name="T61" fmla="*/ 12 h 115"/>
                        <a:gd name="T62" fmla="*/ 15 w 64"/>
                        <a:gd name="T63" fmla="*/ 28 h 115"/>
                        <a:gd name="T64" fmla="*/ 5 w 64"/>
                        <a:gd name="T65" fmla="*/ 28 h 115"/>
                        <a:gd name="T66" fmla="*/ 5 w 64"/>
                        <a:gd name="T67" fmla="*/ 28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15"/>
                        <a:gd name="T104" fmla="*/ 64 w 64"/>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15">
                          <a:moveTo>
                            <a:pt x="21" y="115"/>
                          </a:moveTo>
                          <a:lnTo>
                            <a:pt x="19" y="41"/>
                          </a:lnTo>
                          <a:lnTo>
                            <a:pt x="0" y="41"/>
                          </a:lnTo>
                          <a:lnTo>
                            <a:pt x="22" y="30"/>
                          </a:lnTo>
                          <a:lnTo>
                            <a:pt x="1" y="30"/>
                          </a:lnTo>
                          <a:lnTo>
                            <a:pt x="3" y="26"/>
                          </a:lnTo>
                          <a:lnTo>
                            <a:pt x="6" y="24"/>
                          </a:lnTo>
                          <a:lnTo>
                            <a:pt x="9" y="21"/>
                          </a:lnTo>
                          <a:lnTo>
                            <a:pt x="14" y="20"/>
                          </a:lnTo>
                          <a:lnTo>
                            <a:pt x="18" y="18"/>
                          </a:lnTo>
                          <a:lnTo>
                            <a:pt x="23" y="18"/>
                          </a:lnTo>
                          <a:lnTo>
                            <a:pt x="0" y="16"/>
                          </a:lnTo>
                          <a:lnTo>
                            <a:pt x="1" y="12"/>
                          </a:lnTo>
                          <a:lnTo>
                            <a:pt x="4" y="11"/>
                          </a:lnTo>
                          <a:lnTo>
                            <a:pt x="8" y="7"/>
                          </a:lnTo>
                          <a:lnTo>
                            <a:pt x="13" y="5"/>
                          </a:lnTo>
                          <a:lnTo>
                            <a:pt x="17" y="3"/>
                          </a:lnTo>
                          <a:lnTo>
                            <a:pt x="23" y="2"/>
                          </a:lnTo>
                          <a:lnTo>
                            <a:pt x="29" y="2"/>
                          </a:lnTo>
                          <a:lnTo>
                            <a:pt x="35" y="3"/>
                          </a:lnTo>
                          <a:lnTo>
                            <a:pt x="40" y="0"/>
                          </a:lnTo>
                          <a:lnTo>
                            <a:pt x="48" y="0"/>
                          </a:lnTo>
                          <a:lnTo>
                            <a:pt x="52" y="0"/>
                          </a:lnTo>
                          <a:lnTo>
                            <a:pt x="55" y="2"/>
                          </a:lnTo>
                          <a:lnTo>
                            <a:pt x="60" y="3"/>
                          </a:lnTo>
                          <a:lnTo>
                            <a:pt x="64" y="7"/>
                          </a:lnTo>
                          <a:lnTo>
                            <a:pt x="57" y="12"/>
                          </a:lnTo>
                          <a:lnTo>
                            <a:pt x="60" y="38"/>
                          </a:lnTo>
                          <a:lnTo>
                            <a:pt x="55" y="39"/>
                          </a:lnTo>
                          <a:lnTo>
                            <a:pt x="55" y="51"/>
                          </a:lnTo>
                          <a:lnTo>
                            <a:pt x="48" y="51"/>
                          </a:lnTo>
                          <a:lnTo>
                            <a:pt x="60" y="115"/>
                          </a:lnTo>
                          <a:lnTo>
                            <a:pt x="2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81" name="Freeform 186"/>
                    <p:cNvSpPr>
                      <a:spLocks/>
                    </p:cNvSpPr>
                    <p:nvPr/>
                  </p:nvSpPr>
                  <p:spPr bwMode="auto">
                    <a:xfrm>
                      <a:off x="4305" y="1242"/>
                      <a:ext cx="21" cy="12"/>
                    </a:xfrm>
                    <a:custGeom>
                      <a:avLst/>
                      <a:gdLst>
                        <a:gd name="T0" fmla="*/ 0 w 41"/>
                        <a:gd name="T1" fmla="*/ 0 h 25"/>
                        <a:gd name="T2" fmla="*/ 5 w 41"/>
                        <a:gd name="T3" fmla="*/ 4 h 25"/>
                        <a:gd name="T4" fmla="*/ 5 w 41"/>
                        <a:gd name="T5" fmla="*/ 6 h 25"/>
                        <a:gd name="T6" fmla="*/ 11 w 41"/>
                        <a:gd name="T7" fmla="*/ 5 h 25"/>
                        <a:gd name="T8" fmla="*/ 8 w 41"/>
                        <a:gd name="T9" fmla="*/ 0 h 25"/>
                        <a:gd name="T10" fmla="*/ 0 w 41"/>
                        <a:gd name="T11" fmla="*/ 0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17" y="16"/>
                          </a:lnTo>
                          <a:lnTo>
                            <a:pt x="18" y="25"/>
                          </a:lnTo>
                          <a:lnTo>
                            <a:pt x="41" y="22"/>
                          </a:lnTo>
                          <a:lnTo>
                            <a:pt x="3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82" name="Freeform 187"/>
                    <p:cNvSpPr>
                      <a:spLocks/>
                    </p:cNvSpPr>
                    <p:nvPr/>
                  </p:nvSpPr>
                  <p:spPr bwMode="auto">
                    <a:xfrm>
                      <a:off x="4136" y="1261"/>
                      <a:ext cx="19" cy="22"/>
                    </a:xfrm>
                    <a:custGeom>
                      <a:avLst/>
                      <a:gdLst>
                        <a:gd name="T0" fmla="*/ 0 w 38"/>
                        <a:gd name="T1" fmla="*/ 0 h 43"/>
                        <a:gd name="T2" fmla="*/ 2 w 38"/>
                        <a:gd name="T3" fmla="*/ 9 h 43"/>
                        <a:gd name="T4" fmla="*/ 2 w 38"/>
                        <a:gd name="T5" fmla="*/ 11 h 43"/>
                        <a:gd name="T6" fmla="*/ 10 w 38"/>
                        <a:gd name="T7" fmla="*/ 10 h 43"/>
                        <a:gd name="T8" fmla="*/ 7 w 38"/>
                        <a:gd name="T9" fmla="*/ 5 h 43"/>
                        <a:gd name="T10" fmla="*/ 0 w 38"/>
                        <a:gd name="T11" fmla="*/ 0 h 43"/>
                        <a:gd name="T12" fmla="*/ 0 w 38"/>
                        <a:gd name="T13" fmla="*/ 0 h 43"/>
                        <a:gd name="T14" fmla="*/ 0 60000 65536"/>
                        <a:gd name="T15" fmla="*/ 0 60000 65536"/>
                        <a:gd name="T16" fmla="*/ 0 60000 65536"/>
                        <a:gd name="T17" fmla="*/ 0 60000 65536"/>
                        <a:gd name="T18" fmla="*/ 0 60000 65536"/>
                        <a:gd name="T19" fmla="*/ 0 60000 65536"/>
                        <a:gd name="T20" fmla="*/ 0 60000 65536"/>
                        <a:gd name="T21" fmla="*/ 0 w 38"/>
                        <a:gd name="T22" fmla="*/ 0 h 43"/>
                        <a:gd name="T23" fmla="*/ 38 w 3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3">
                          <a:moveTo>
                            <a:pt x="0" y="0"/>
                          </a:moveTo>
                          <a:lnTo>
                            <a:pt x="10" y="34"/>
                          </a:lnTo>
                          <a:lnTo>
                            <a:pt x="10" y="43"/>
                          </a:lnTo>
                          <a:lnTo>
                            <a:pt x="38" y="39"/>
                          </a:lnTo>
                          <a:lnTo>
                            <a:pt x="29"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83" name="Freeform 188"/>
                    <p:cNvSpPr>
                      <a:spLocks/>
                    </p:cNvSpPr>
                    <p:nvPr/>
                  </p:nvSpPr>
                  <p:spPr bwMode="auto">
                    <a:xfrm>
                      <a:off x="4124" y="1158"/>
                      <a:ext cx="200" cy="301"/>
                    </a:xfrm>
                    <a:custGeom>
                      <a:avLst/>
                      <a:gdLst>
                        <a:gd name="T0" fmla="*/ 58 w 400"/>
                        <a:gd name="T1" fmla="*/ 11 h 601"/>
                        <a:gd name="T2" fmla="*/ 65 w 400"/>
                        <a:gd name="T3" fmla="*/ 18 h 601"/>
                        <a:gd name="T4" fmla="*/ 71 w 400"/>
                        <a:gd name="T5" fmla="*/ 26 h 601"/>
                        <a:gd name="T6" fmla="*/ 100 w 400"/>
                        <a:gd name="T7" fmla="*/ 45 h 601"/>
                        <a:gd name="T8" fmla="*/ 96 w 400"/>
                        <a:gd name="T9" fmla="*/ 45 h 601"/>
                        <a:gd name="T10" fmla="*/ 90 w 400"/>
                        <a:gd name="T11" fmla="*/ 44 h 601"/>
                        <a:gd name="T12" fmla="*/ 84 w 400"/>
                        <a:gd name="T13" fmla="*/ 43 h 601"/>
                        <a:gd name="T14" fmla="*/ 78 w 400"/>
                        <a:gd name="T15" fmla="*/ 41 h 601"/>
                        <a:gd name="T16" fmla="*/ 72 w 400"/>
                        <a:gd name="T17" fmla="*/ 39 h 601"/>
                        <a:gd name="T18" fmla="*/ 65 w 400"/>
                        <a:gd name="T19" fmla="*/ 36 h 601"/>
                        <a:gd name="T20" fmla="*/ 57 w 400"/>
                        <a:gd name="T21" fmla="*/ 31 h 601"/>
                        <a:gd name="T22" fmla="*/ 53 w 400"/>
                        <a:gd name="T23" fmla="*/ 26 h 601"/>
                        <a:gd name="T24" fmla="*/ 58 w 400"/>
                        <a:gd name="T25" fmla="*/ 55 h 601"/>
                        <a:gd name="T26" fmla="*/ 62 w 400"/>
                        <a:gd name="T27" fmla="*/ 61 h 601"/>
                        <a:gd name="T28" fmla="*/ 67 w 400"/>
                        <a:gd name="T29" fmla="*/ 68 h 601"/>
                        <a:gd name="T30" fmla="*/ 71 w 400"/>
                        <a:gd name="T31" fmla="*/ 76 h 601"/>
                        <a:gd name="T32" fmla="*/ 74 w 400"/>
                        <a:gd name="T33" fmla="*/ 85 h 601"/>
                        <a:gd name="T34" fmla="*/ 75 w 400"/>
                        <a:gd name="T35" fmla="*/ 93 h 601"/>
                        <a:gd name="T36" fmla="*/ 69 w 400"/>
                        <a:gd name="T37" fmla="*/ 148 h 601"/>
                        <a:gd name="T38" fmla="*/ 64 w 400"/>
                        <a:gd name="T39" fmla="*/ 140 h 601"/>
                        <a:gd name="T40" fmla="*/ 60 w 400"/>
                        <a:gd name="T41" fmla="*/ 131 h 601"/>
                        <a:gd name="T42" fmla="*/ 59 w 400"/>
                        <a:gd name="T43" fmla="*/ 124 h 601"/>
                        <a:gd name="T44" fmla="*/ 58 w 400"/>
                        <a:gd name="T45" fmla="*/ 118 h 601"/>
                        <a:gd name="T46" fmla="*/ 57 w 400"/>
                        <a:gd name="T47" fmla="*/ 112 h 601"/>
                        <a:gd name="T48" fmla="*/ 58 w 400"/>
                        <a:gd name="T49" fmla="*/ 103 h 601"/>
                        <a:gd name="T50" fmla="*/ 60 w 400"/>
                        <a:gd name="T51" fmla="*/ 96 h 601"/>
                        <a:gd name="T52" fmla="*/ 43 w 400"/>
                        <a:gd name="T53" fmla="*/ 73 h 601"/>
                        <a:gd name="T54" fmla="*/ 42 w 400"/>
                        <a:gd name="T55" fmla="*/ 80 h 601"/>
                        <a:gd name="T56" fmla="*/ 40 w 400"/>
                        <a:gd name="T57" fmla="*/ 88 h 601"/>
                        <a:gd name="T58" fmla="*/ 39 w 400"/>
                        <a:gd name="T59" fmla="*/ 93 h 601"/>
                        <a:gd name="T60" fmla="*/ 36 w 400"/>
                        <a:gd name="T61" fmla="*/ 99 h 601"/>
                        <a:gd name="T62" fmla="*/ 29 w 400"/>
                        <a:gd name="T63" fmla="*/ 106 h 601"/>
                        <a:gd name="T64" fmla="*/ 21 w 400"/>
                        <a:gd name="T65" fmla="*/ 115 h 601"/>
                        <a:gd name="T66" fmla="*/ 15 w 400"/>
                        <a:gd name="T67" fmla="*/ 121 h 601"/>
                        <a:gd name="T68" fmla="*/ 15 w 400"/>
                        <a:gd name="T69" fmla="*/ 115 h 601"/>
                        <a:gd name="T70" fmla="*/ 17 w 400"/>
                        <a:gd name="T71" fmla="*/ 106 h 601"/>
                        <a:gd name="T72" fmla="*/ 20 w 400"/>
                        <a:gd name="T73" fmla="*/ 98 h 601"/>
                        <a:gd name="T74" fmla="*/ 23 w 400"/>
                        <a:gd name="T75" fmla="*/ 92 h 601"/>
                        <a:gd name="T76" fmla="*/ 21 w 400"/>
                        <a:gd name="T77" fmla="*/ 26 h 601"/>
                        <a:gd name="T78" fmla="*/ 9 w 400"/>
                        <a:gd name="T79" fmla="*/ 59 h 601"/>
                        <a:gd name="T80" fmla="*/ 6 w 400"/>
                        <a:gd name="T81" fmla="*/ 52 h 601"/>
                        <a:gd name="T82" fmla="*/ 3 w 400"/>
                        <a:gd name="T83" fmla="*/ 47 h 601"/>
                        <a:gd name="T84" fmla="*/ 2 w 400"/>
                        <a:gd name="T85" fmla="*/ 40 h 601"/>
                        <a:gd name="T86" fmla="*/ 1 w 400"/>
                        <a:gd name="T87" fmla="*/ 33 h 601"/>
                        <a:gd name="T88" fmla="*/ 1 w 400"/>
                        <a:gd name="T89" fmla="*/ 27 h 601"/>
                        <a:gd name="T90" fmla="*/ 3 w 400"/>
                        <a:gd name="T91" fmla="*/ 20 h 601"/>
                        <a:gd name="T92" fmla="*/ 8 w 400"/>
                        <a:gd name="T93" fmla="*/ 14 h 601"/>
                        <a:gd name="T94" fmla="*/ 15 w 400"/>
                        <a:gd name="T95" fmla="*/ 7 h 601"/>
                        <a:gd name="T96" fmla="*/ 23 w 400"/>
                        <a:gd name="T97" fmla="*/ 3 h 601"/>
                        <a:gd name="T98" fmla="*/ 28 w 400"/>
                        <a:gd name="T99" fmla="*/ 1 h 601"/>
                        <a:gd name="T100" fmla="*/ 35 w 400"/>
                        <a:gd name="T101" fmla="*/ 0 h 601"/>
                        <a:gd name="T102" fmla="*/ 40 w 400"/>
                        <a:gd name="T103" fmla="*/ 1 h 601"/>
                        <a:gd name="T104" fmla="*/ 46 w 400"/>
                        <a:gd name="T105" fmla="*/ 3 h 601"/>
                        <a:gd name="T106" fmla="*/ 51 w 400"/>
                        <a:gd name="T107" fmla="*/ 5 h 6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601"/>
                        <a:gd name="T164" fmla="*/ 400 w 400"/>
                        <a:gd name="T165" fmla="*/ 601 h 6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601">
                          <a:moveTo>
                            <a:pt x="205" y="19"/>
                          </a:moveTo>
                          <a:lnTo>
                            <a:pt x="212" y="23"/>
                          </a:lnTo>
                          <a:lnTo>
                            <a:pt x="220" y="30"/>
                          </a:lnTo>
                          <a:lnTo>
                            <a:pt x="226" y="36"/>
                          </a:lnTo>
                          <a:lnTo>
                            <a:pt x="234" y="44"/>
                          </a:lnTo>
                          <a:lnTo>
                            <a:pt x="240" y="50"/>
                          </a:lnTo>
                          <a:lnTo>
                            <a:pt x="248" y="58"/>
                          </a:lnTo>
                          <a:lnTo>
                            <a:pt x="251" y="62"/>
                          </a:lnTo>
                          <a:lnTo>
                            <a:pt x="255" y="67"/>
                          </a:lnTo>
                          <a:lnTo>
                            <a:pt x="259" y="71"/>
                          </a:lnTo>
                          <a:lnTo>
                            <a:pt x="261" y="75"/>
                          </a:lnTo>
                          <a:lnTo>
                            <a:pt x="268" y="82"/>
                          </a:lnTo>
                          <a:lnTo>
                            <a:pt x="273" y="89"/>
                          </a:lnTo>
                          <a:lnTo>
                            <a:pt x="278" y="96"/>
                          </a:lnTo>
                          <a:lnTo>
                            <a:pt x="283" y="103"/>
                          </a:lnTo>
                          <a:lnTo>
                            <a:pt x="286" y="106"/>
                          </a:lnTo>
                          <a:lnTo>
                            <a:pt x="289" y="110"/>
                          </a:lnTo>
                          <a:lnTo>
                            <a:pt x="290" y="113"/>
                          </a:lnTo>
                          <a:lnTo>
                            <a:pt x="292" y="114"/>
                          </a:lnTo>
                          <a:lnTo>
                            <a:pt x="400" y="179"/>
                          </a:lnTo>
                          <a:lnTo>
                            <a:pt x="399" y="178"/>
                          </a:lnTo>
                          <a:lnTo>
                            <a:pt x="395" y="178"/>
                          </a:lnTo>
                          <a:lnTo>
                            <a:pt x="391" y="178"/>
                          </a:lnTo>
                          <a:lnTo>
                            <a:pt x="385" y="177"/>
                          </a:lnTo>
                          <a:lnTo>
                            <a:pt x="381" y="177"/>
                          </a:lnTo>
                          <a:lnTo>
                            <a:pt x="377" y="175"/>
                          </a:lnTo>
                          <a:lnTo>
                            <a:pt x="373" y="175"/>
                          </a:lnTo>
                          <a:lnTo>
                            <a:pt x="369" y="175"/>
                          </a:lnTo>
                          <a:lnTo>
                            <a:pt x="364" y="174"/>
                          </a:lnTo>
                          <a:lnTo>
                            <a:pt x="360" y="173"/>
                          </a:lnTo>
                          <a:lnTo>
                            <a:pt x="355" y="173"/>
                          </a:lnTo>
                          <a:lnTo>
                            <a:pt x="351" y="173"/>
                          </a:lnTo>
                          <a:lnTo>
                            <a:pt x="345" y="172"/>
                          </a:lnTo>
                          <a:lnTo>
                            <a:pt x="341" y="170"/>
                          </a:lnTo>
                          <a:lnTo>
                            <a:pt x="334" y="169"/>
                          </a:lnTo>
                          <a:lnTo>
                            <a:pt x="330" y="168"/>
                          </a:lnTo>
                          <a:lnTo>
                            <a:pt x="324" y="166"/>
                          </a:lnTo>
                          <a:lnTo>
                            <a:pt x="319" y="166"/>
                          </a:lnTo>
                          <a:lnTo>
                            <a:pt x="313" y="164"/>
                          </a:lnTo>
                          <a:lnTo>
                            <a:pt x="309" y="164"/>
                          </a:lnTo>
                          <a:lnTo>
                            <a:pt x="304" y="162"/>
                          </a:lnTo>
                          <a:lnTo>
                            <a:pt x="299" y="160"/>
                          </a:lnTo>
                          <a:lnTo>
                            <a:pt x="294" y="158"/>
                          </a:lnTo>
                          <a:lnTo>
                            <a:pt x="290" y="158"/>
                          </a:lnTo>
                          <a:lnTo>
                            <a:pt x="285" y="156"/>
                          </a:lnTo>
                          <a:lnTo>
                            <a:pt x="281" y="155"/>
                          </a:lnTo>
                          <a:lnTo>
                            <a:pt x="277" y="153"/>
                          </a:lnTo>
                          <a:lnTo>
                            <a:pt x="274" y="152"/>
                          </a:lnTo>
                          <a:lnTo>
                            <a:pt x="266" y="148"/>
                          </a:lnTo>
                          <a:lnTo>
                            <a:pt x="260" y="144"/>
                          </a:lnTo>
                          <a:lnTo>
                            <a:pt x="253" y="139"/>
                          </a:lnTo>
                          <a:lnTo>
                            <a:pt x="248" y="135"/>
                          </a:lnTo>
                          <a:lnTo>
                            <a:pt x="240" y="130"/>
                          </a:lnTo>
                          <a:lnTo>
                            <a:pt x="237" y="126"/>
                          </a:lnTo>
                          <a:lnTo>
                            <a:pt x="231" y="121"/>
                          </a:lnTo>
                          <a:lnTo>
                            <a:pt x="227" y="117"/>
                          </a:lnTo>
                          <a:lnTo>
                            <a:pt x="222" y="112"/>
                          </a:lnTo>
                          <a:lnTo>
                            <a:pt x="220" y="108"/>
                          </a:lnTo>
                          <a:lnTo>
                            <a:pt x="216" y="104"/>
                          </a:lnTo>
                          <a:lnTo>
                            <a:pt x="214" y="101"/>
                          </a:lnTo>
                          <a:lnTo>
                            <a:pt x="211" y="96"/>
                          </a:lnTo>
                          <a:lnTo>
                            <a:pt x="209" y="95"/>
                          </a:lnTo>
                          <a:lnTo>
                            <a:pt x="227" y="212"/>
                          </a:lnTo>
                          <a:lnTo>
                            <a:pt x="230" y="214"/>
                          </a:lnTo>
                          <a:lnTo>
                            <a:pt x="234" y="218"/>
                          </a:lnTo>
                          <a:lnTo>
                            <a:pt x="239" y="225"/>
                          </a:lnTo>
                          <a:lnTo>
                            <a:pt x="240" y="229"/>
                          </a:lnTo>
                          <a:lnTo>
                            <a:pt x="243" y="231"/>
                          </a:lnTo>
                          <a:lnTo>
                            <a:pt x="246" y="237"/>
                          </a:lnTo>
                          <a:lnTo>
                            <a:pt x="250" y="242"/>
                          </a:lnTo>
                          <a:lnTo>
                            <a:pt x="253" y="246"/>
                          </a:lnTo>
                          <a:lnTo>
                            <a:pt x="256" y="252"/>
                          </a:lnTo>
                          <a:lnTo>
                            <a:pt x="260" y="257"/>
                          </a:lnTo>
                          <a:lnTo>
                            <a:pt x="264" y="264"/>
                          </a:lnTo>
                          <a:lnTo>
                            <a:pt x="268" y="269"/>
                          </a:lnTo>
                          <a:lnTo>
                            <a:pt x="270" y="274"/>
                          </a:lnTo>
                          <a:lnTo>
                            <a:pt x="273" y="282"/>
                          </a:lnTo>
                          <a:lnTo>
                            <a:pt x="277" y="289"/>
                          </a:lnTo>
                          <a:lnTo>
                            <a:pt x="279" y="295"/>
                          </a:lnTo>
                          <a:lnTo>
                            <a:pt x="283" y="302"/>
                          </a:lnTo>
                          <a:lnTo>
                            <a:pt x="286" y="310"/>
                          </a:lnTo>
                          <a:lnTo>
                            <a:pt x="289" y="317"/>
                          </a:lnTo>
                          <a:lnTo>
                            <a:pt x="290" y="324"/>
                          </a:lnTo>
                          <a:lnTo>
                            <a:pt x="292" y="332"/>
                          </a:lnTo>
                          <a:lnTo>
                            <a:pt x="295" y="339"/>
                          </a:lnTo>
                          <a:lnTo>
                            <a:pt x="298" y="349"/>
                          </a:lnTo>
                          <a:lnTo>
                            <a:pt x="298" y="355"/>
                          </a:lnTo>
                          <a:lnTo>
                            <a:pt x="299" y="364"/>
                          </a:lnTo>
                          <a:lnTo>
                            <a:pt x="299" y="368"/>
                          </a:lnTo>
                          <a:lnTo>
                            <a:pt x="300" y="372"/>
                          </a:lnTo>
                          <a:lnTo>
                            <a:pt x="300" y="376"/>
                          </a:lnTo>
                          <a:lnTo>
                            <a:pt x="302" y="380"/>
                          </a:lnTo>
                          <a:lnTo>
                            <a:pt x="281" y="601"/>
                          </a:lnTo>
                          <a:lnTo>
                            <a:pt x="277" y="596"/>
                          </a:lnTo>
                          <a:lnTo>
                            <a:pt x="273" y="591"/>
                          </a:lnTo>
                          <a:lnTo>
                            <a:pt x="269" y="586"/>
                          </a:lnTo>
                          <a:lnTo>
                            <a:pt x="266" y="580"/>
                          </a:lnTo>
                          <a:lnTo>
                            <a:pt x="261" y="574"/>
                          </a:lnTo>
                          <a:lnTo>
                            <a:pt x="259" y="566"/>
                          </a:lnTo>
                          <a:lnTo>
                            <a:pt x="256" y="560"/>
                          </a:lnTo>
                          <a:lnTo>
                            <a:pt x="253" y="553"/>
                          </a:lnTo>
                          <a:lnTo>
                            <a:pt x="251" y="545"/>
                          </a:lnTo>
                          <a:lnTo>
                            <a:pt x="248" y="537"/>
                          </a:lnTo>
                          <a:lnTo>
                            <a:pt x="246" y="528"/>
                          </a:lnTo>
                          <a:lnTo>
                            <a:pt x="243" y="522"/>
                          </a:lnTo>
                          <a:lnTo>
                            <a:pt x="242" y="517"/>
                          </a:lnTo>
                          <a:lnTo>
                            <a:pt x="240" y="513"/>
                          </a:lnTo>
                          <a:lnTo>
                            <a:pt x="239" y="509"/>
                          </a:lnTo>
                          <a:lnTo>
                            <a:pt x="239" y="505"/>
                          </a:lnTo>
                          <a:lnTo>
                            <a:pt x="237" y="496"/>
                          </a:lnTo>
                          <a:lnTo>
                            <a:pt x="237" y="489"/>
                          </a:lnTo>
                          <a:lnTo>
                            <a:pt x="235" y="484"/>
                          </a:lnTo>
                          <a:lnTo>
                            <a:pt x="234" y="480"/>
                          </a:lnTo>
                          <a:lnTo>
                            <a:pt x="234" y="475"/>
                          </a:lnTo>
                          <a:lnTo>
                            <a:pt x="234" y="471"/>
                          </a:lnTo>
                          <a:lnTo>
                            <a:pt x="233" y="467"/>
                          </a:lnTo>
                          <a:lnTo>
                            <a:pt x="231" y="463"/>
                          </a:lnTo>
                          <a:lnTo>
                            <a:pt x="231" y="459"/>
                          </a:lnTo>
                          <a:lnTo>
                            <a:pt x="231" y="455"/>
                          </a:lnTo>
                          <a:lnTo>
                            <a:pt x="231" y="446"/>
                          </a:lnTo>
                          <a:lnTo>
                            <a:pt x="231" y="440"/>
                          </a:lnTo>
                          <a:lnTo>
                            <a:pt x="231" y="431"/>
                          </a:lnTo>
                          <a:lnTo>
                            <a:pt x="231" y="424"/>
                          </a:lnTo>
                          <a:lnTo>
                            <a:pt x="231" y="416"/>
                          </a:lnTo>
                          <a:lnTo>
                            <a:pt x="233" y="410"/>
                          </a:lnTo>
                          <a:lnTo>
                            <a:pt x="234" y="403"/>
                          </a:lnTo>
                          <a:lnTo>
                            <a:pt x="235" y="397"/>
                          </a:lnTo>
                          <a:lnTo>
                            <a:pt x="237" y="392"/>
                          </a:lnTo>
                          <a:lnTo>
                            <a:pt x="239" y="385"/>
                          </a:lnTo>
                          <a:lnTo>
                            <a:pt x="240" y="381"/>
                          </a:lnTo>
                          <a:lnTo>
                            <a:pt x="244" y="377"/>
                          </a:lnTo>
                          <a:lnTo>
                            <a:pt x="171" y="280"/>
                          </a:lnTo>
                          <a:lnTo>
                            <a:pt x="171" y="281"/>
                          </a:lnTo>
                          <a:lnTo>
                            <a:pt x="171" y="284"/>
                          </a:lnTo>
                          <a:lnTo>
                            <a:pt x="171" y="289"/>
                          </a:lnTo>
                          <a:lnTo>
                            <a:pt x="171" y="294"/>
                          </a:lnTo>
                          <a:lnTo>
                            <a:pt x="170" y="298"/>
                          </a:lnTo>
                          <a:lnTo>
                            <a:pt x="169" y="306"/>
                          </a:lnTo>
                          <a:lnTo>
                            <a:pt x="169" y="312"/>
                          </a:lnTo>
                          <a:lnTo>
                            <a:pt x="168" y="320"/>
                          </a:lnTo>
                          <a:lnTo>
                            <a:pt x="166" y="328"/>
                          </a:lnTo>
                          <a:lnTo>
                            <a:pt x="164" y="336"/>
                          </a:lnTo>
                          <a:lnTo>
                            <a:pt x="162" y="339"/>
                          </a:lnTo>
                          <a:lnTo>
                            <a:pt x="162" y="345"/>
                          </a:lnTo>
                          <a:lnTo>
                            <a:pt x="160" y="349"/>
                          </a:lnTo>
                          <a:lnTo>
                            <a:pt x="160" y="354"/>
                          </a:lnTo>
                          <a:lnTo>
                            <a:pt x="158" y="356"/>
                          </a:lnTo>
                          <a:lnTo>
                            <a:pt x="157" y="362"/>
                          </a:lnTo>
                          <a:lnTo>
                            <a:pt x="155" y="366"/>
                          </a:lnTo>
                          <a:lnTo>
                            <a:pt x="153" y="371"/>
                          </a:lnTo>
                          <a:lnTo>
                            <a:pt x="152" y="375"/>
                          </a:lnTo>
                          <a:lnTo>
                            <a:pt x="149" y="379"/>
                          </a:lnTo>
                          <a:lnTo>
                            <a:pt x="148" y="384"/>
                          </a:lnTo>
                          <a:lnTo>
                            <a:pt x="147" y="388"/>
                          </a:lnTo>
                          <a:lnTo>
                            <a:pt x="143" y="393"/>
                          </a:lnTo>
                          <a:lnTo>
                            <a:pt x="139" y="398"/>
                          </a:lnTo>
                          <a:lnTo>
                            <a:pt x="134" y="403"/>
                          </a:lnTo>
                          <a:lnTo>
                            <a:pt x="130" y="410"/>
                          </a:lnTo>
                          <a:lnTo>
                            <a:pt x="123" y="416"/>
                          </a:lnTo>
                          <a:lnTo>
                            <a:pt x="118" y="423"/>
                          </a:lnTo>
                          <a:lnTo>
                            <a:pt x="110" y="431"/>
                          </a:lnTo>
                          <a:lnTo>
                            <a:pt x="105" y="437"/>
                          </a:lnTo>
                          <a:lnTo>
                            <a:pt x="99" y="444"/>
                          </a:lnTo>
                          <a:lnTo>
                            <a:pt x="91" y="450"/>
                          </a:lnTo>
                          <a:lnTo>
                            <a:pt x="84" y="457"/>
                          </a:lnTo>
                          <a:lnTo>
                            <a:pt x="79" y="463"/>
                          </a:lnTo>
                          <a:lnTo>
                            <a:pt x="73" y="468"/>
                          </a:lnTo>
                          <a:lnTo>
                            <a:pt x="67" y="474"/>
                          </a:lnTo>
                          <a:lnTo>
                            <a:pt x="63" y="479"/>
                          </a:lnTo>
                          <a:lnTo>
                            <a:pt x="61" y="483"/>
                          </a:lnTo>
                          <a:lnTo>
                            <a:pt x="60" y="478"/>
                          </a:lnTo>
                          <a:lnTo>
                            <a:pt x="60" y="474"/>
                          </a:lnTo>
                          <a:lnTo>
                            <a:pt x="60" y="468"/>
                          </a:lnTo>
                          <a:lnTo>
                            <a:pt x="60" y="465"/>
                          </a:lnTo>
                          <a:lnTo>
                            <a:pt x="60" y="457"/>
                          </a:lnTo>
                          <a:lnTo>
                            <a:pt x="60" y="450"/>
                          </a:lnTo>
                          <a:lnTo>
                            <a:pt x="60" y="442"/>
                          </a:lnTo>
                          <a:lnTo>
                            <a:pt x="61" y="436"/>
                          </a:lnTo>
                          <a:lnTo>
                            <a:pt x="63" y="429"/>
                          </a:lnTo>
                          <a:lnTo>
                            <a:pt x="66" y="423"/>
                          </a:lnTo>
                          <a:lnTo>
                            <a:pt x="67" y="416"/>
                          </a:lnTo>
                          <a:lnTo>
                            <a:pt x="70" y="410"/>
                          </a:lnTo>
                          <a:lnTo>
                            <a:pt x="73" y="402"/>
                          </a:lnTo>
                          <a:lnTo>
                            <a:pt x="78" y="394"/>
                          </a:lnTo>
                          <a:lnTo>
                            <a:pt x="79" y="390"/>
                          </a:lnTo>
                          <a:lnTo>
                            <a:pt x="82" y="385"/>
                          </a:lnTo>
                          <a:lnTo>
                            <a:pt x="84" y="381"/>
                          </a:lnTo>
                          <a:lnTo>
                            <a:pt x="86" y="377"/>
                          </a:lnTo>
                          <a:lnTo>
                            <a:pt x="88" y="372"/>
                          </a:lnTo>
                          <a:lnTo>
                            <a:pt x="91" y="366"/>
                          </a:lnTo>
                          <a:lnTo>
                            <a:pt x="93" y="360"/>
                          </a:lnTo>
                          <a:lnTo>
                            <a:pt x="96" y="355"/>
                          </a:lnTo>
                          <a:lnTo>
                            <a:pt x="89" y="211"/>
                          </a:lnTo>
                          <a:lnTo>
                            <a:pt x="76" y="208"/>
                          </a:lnTo>
                          <a:lnTo>
                            <a:pt x="83" y="101"/>
                          </a:lnTo>
                          <a:lnTo>
                            <a:pt x="45" y="132"/>
                          </a:lnTo>
                          <a:lnTo>
                            <a:pt x="47" y="224"/>
                          </a:lnTo>
                          <a:lnTo>
                            <a:pt x="39" y="237"/>
                          </a:lnTo>
                          <a:lnTo>
                            <a:pt x="37" y="237"/>
                          </a:lnTo>
                          <a:lnTo>
                            <a:pt x="36" y="234"/>
                          </a:lnTo>
                          <a:lnTo>
                            <a:pt x="34" y="230"/>
                          </a:lnTo>
                          <a:lnTo>
                            <a:pt x="32" y="226"/>
                          </a:lnTo>
                          <a:lnTo>
                            <a:pt x="28" y="220"/>
                          </a:lnTo>
                          <a:lnTo>
                            <a:pt x="24" y="212"/>
                          </a:lnTo>
                          <a:lnTo>
                            <a:pt x="23" y="208"/>
                          </a:lnTo>
                          <a:lnTo>
                            <a:pt x="22" y="204"/>
                          </a:lnTo>
                          <a:lnTo>
                            <a:pt x="19" y="200"/>
                          </a:lnTo>
                          <a:lnTo>
                            <a:pt x="18" y="196"/>
                          </a:lnTo>
                          <a:lnTo>
                            <a:pt x="17" y="191"/>
                          </a:lnTo>
                          <a:lnTo>
                            <a:pt x="14" y="186"/>
                          </a:lnTo>
                          <a:lnTo>
                            <a:pt x="13" y="181"/>
                          </a:lnTo>
                          <a:lnTo>
                            <a:pt x="11" y="175"/>
                          </a:lnTo>
                          <a:lnTo>
                            <a:pt x="9" y="169"/>
                          </a:lnTo>
                          <a:lnTo>
                            <a:pt x="8" y="165"/>
                          </a:lnTo>
                          <a:lnTo>
                            <a:pt x="5" y="158"/>
                          </a:lnTo>
                          <a:lnTo>
                            <a:pt x="5" y="155"/>
                          </a:lnTo>
                          <a:lnTo>
                            <a:pt x="4" y="148"/>
                          </a:lnTo>
                          <a:lnTo>
                            <a:pt x="2" y="143"/>
                          </a:lnTo>
                          <a:lnTo>
                            <a:pt x="1" y="138"/>
                          </a:lnTo>
                          <a:lnTo>
                            <a:pt x="1" y="132"/>
                          </a:lnTo>
                          <a:lnTo>
                            <a:pt x="0" y="126"/>
                          </a:lnTo>
                          <a:lnTo>
                            <a:pt x="0" y="121"/>
                          </a:lnTo>
                          <a:lnTo>
                            <a:pt x="0" y="116"/>
                          </a:lnTo>
                          <a:lnTo>
                            <a:pt x="0" y="112"/>
                          </a:lnTo>
                          <a:lnTo>
                            <a:pt x="2" y="105"/>
                          </a:lnTo>
                          <a:lnTo>
                            <a:pt x="4" y="100"/>
                          </a:lnTo>
                          <a:lnTo>
                            <a:pt x="6" y="93"/>
                          </a:lnTo>
                          <a:lnTo>
                            <a:pt x="9" y="89"/>
                          </a:lnTo>
                          <a:lnTo>
                            <a:pt x="11" y="84"/>
                          </a:lnTo>
                          <a:lnTo>
                            <a:pt x="14" y="78"/>
                          </a:lnTo>
                          <a:lnTo>
                            <a:pt x="18" y="74"/>
                          </a:lnTo>
                          <a:lnTo>
                            <a:pt x="22" y="69"/>
                          </a:lnTo>
                          <a:lnTo>
                            <a:pt x="24" y="63"/>
                          </a:lnTo>
                          <a:lnTo>
                            <a:pt x="28" y="58"/>
                          </a:lnTo>
                          <a:lnTo>
                            <a:pt x="32" y="53"/>
                          </a:lnTo>
                          <a:lnTo>
                            <a:pt x="37" y="49"/>
                          </a:lnTo>
                          <a:lnTo>
                            <a:pt x="43" y="43"/>
                          </a:lnTo>
                          <a:lnTo>
                            <a:pt x="49" y="37"/>
                          </a:lnTo>
                          <a:lnTo>
                            <a:pt x="56" y="32"/>
                          </a:lnTo>
                          <a:lnTo>
                            <a:pt x="63" y="27"/>
                          </a:lnTo>
                          <a:lnTo>
                            <a:pt x="70" y="20"/>
                          </a:lnTo>
                          <a:lnTo>
                            <a:pt x="79" y="15"/>
                          </a:lnTo>
                          <a:lnTo>
                            <a:pt x="82" y="14"/>
                          </a:lnTo>
                          <a:lnTo>
                            <a:pt x="87" y="11"/>
                          </a:lnTo>
                          <a:lnTo>
                            <a:pt x="91" y="10"/>
                          </a:lnTo>
                          <a:lnTo>
                            <a:pt x="96" y="9"/>
                          </a:lnTo>
                          <a:lnTo>
                            <a:pt x="100" y="6"/>
                          </a:lnTo>
                          <a:lnTo>
                            <a:pt x="105" y="5"/>
                          </a:lnTo>
                          <a:lnTo>
                            <a:pt x="109" y="4"/>
                          </a:lnTo>
                          <a:lnTo>
                            <a:pt x="114" y="4"/>
                          </a:lnTo>
                          <a:lnTo>
                            <a:pt x="118" y="1"/>
                          </a:lnTo>
                          <a:lnTo>
                            <a:pt x="123" y="1"/>
                          </a:lnTo>
                          <a:lnTo>
                            <a:pt x="127" y="1"/>
                          </a:lnTo>
                          <a:lnTo>
                            <a:pt x="132" y="1"/>
                          </a:lnTo>
                          <a:lnTo>
                            <a:pt x="138" y="0"/>
                          </a:lnTo>
                          <a:lnTo>
                            <a:pt x="142" y="0"/>
                          </a:lnTo>
                          <a:lnTo>
                            <a:pt x="147" y="0"/>
                          </a:lnTo>
                          <a:lnTo>
                            <a:pt x="152" y="1"/>
                          </a:lnTo>
                          <a:lnTo>
                            <a:pt x="156" y="1"/>
                          </a:lnTo>
                          <a:lnTo>
                            <a:pt x="160" y="2"/>
                          </a:lnTo>
                          <a:lnTo>
                            <a:pt x="165" y="4"/>
                          </a:lnTo>
                          <a:lnTo>
                            <a:pt x="170" y="5"/>
                          </a:lnTo>
                          <a:lnTo>
                            <a:pt x="174" y="5"/>
                          </a:lnTo>
                          <a:lnTo>
                            <a:pt x="178" y="7"/>
                          </a:lnTo>
                          <a:lnTo>
                            <a:pt x="183" y="9"/>
                          </a:lnTo>
                          <a:lnTo>
                            <a:pt x="187" y="10"/>
                          </a:lnTo>
                          <a:lnTo>
                            <a:pt x="191" y="13"/>
                          </a:lnTo>
                          <a:lnTo>
                            <a:pt x="196" y="14"/>
                          </a:lnTo>
                          <a:lnTo>
                            <a:pt x="200" y="17"/>
                          </a:lnTo>
                          <a:lnTo>
                            <a:pt x="20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84" name="Freeform 189"/>
                    <p:cNvSpPr>
                      <a:spLocks/>
                    </p:cNvSpPr>
                    <p:nvPr/>
                  </p:nvSpPr>
                  <p:spPr bwMode="auto">
                    <a:xfrm>
                      <a:off x="4257" y="1451"/>
                      <a:ext cx="15" cy="14"/>
                    </a:xfrm>
                    <a:custGeom>
                      <a:avLst/>
                      <a:gdLst>
                        <a:gd name="T0" fmla="*/ 2 w 31"/>
                        <a:gd name="T1" fmla="*/ 0 h 27"/>
                        <a:gd name="T2" fmla="*/ 2 w 31"/>
                        <a:gd name="T3" fmla="*/ 1 h 27"/>
                        <a:gd name="T4" fmla="*/ 3 w 31"/>
                        <a:gd name="T5" fmla="*/ 2 h 27"/>
                        <a:gd name="T6" fmla="*/ 4 w 31"/>
                        <a:gd name="T7" fmla="*/ 3 h 27"/>
                        <a:gd name="T8" fmla="*/ 5 w 31"/>
                        <a:gd name="T9" fmla="*/ 5 h 27"/>
                        <a:gd name="T10" fmla="*/ 6 w 31"/>
                        <a:gd name="T11" fmla="*/ 6 h 27"/>
                        <a:gd name="T12" fmla="*/ 7 w 31"/>
                        <a:gd name="T13" fmla="*/ 7 h 27"/>
                        <a:gd name="T14" fmla="*/ 0 w 31"/>
                        <a:gd name="T15" fmla="*/ 5 h 27"/>
                        <a:gd name="T16" fmla="*/ 2 w 31"/>
                        <a:gd name="T17" fmla="*/ 0 h 27"/>
                        <a:gd name="T18" fmla="*/ 2 w 3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8" y="0"/>
                          </a:moveTo>
                          <a:lnTo>
                            <a:pt x="9" y="2"/>
                          </a:lnTo>
                          <a:lnTo>
                            <a:pt x="13" y="7"/>
                          </a:lnTo>
                          <a:lnTo>
                            <a:pt x="16" y="11"/>
                          </a:lnTo>
                          <a:lnTo>
                            <a:pt x="21" y="17"/>
                          </a:lnTo>
                          <a:lnTo>
                            <a:pt x="25" y="22"/>
                          </a:lnTo>
                          <a:lnTo>
                            <a:pt x="31" y="27"/>
                          </a:lnTo>
                          <a:lnTo>
                            <a:pt x="0" y="1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85" name="Freeform 190"/>
                    <p:cNvSpPr>
                      <a:spLocks/>
                    </p:cNvSpPr>
                    <p:nvPr/>
                  </p:nvSpPr>
                  <p:spPr bwMode="auto">
                    <a:xfrm>
                      <a:off x="4151" y="1391"/>
                      <a:ext cx="9" cy="15"/>
                    </a:xfrm>
                    <a:custGeom>
                      <a:avLst/>
                      <a:gdLst>
                        <a:gd name="T0" fmla="*/ 4 w 19"/>
                        <a:gd name="T1" fmla="*/ 0 h 31"/>
                        <a:gd name="T2" fmla="*/ 2 w 19"/>
                        <a:gd name="T3" fmla="*/ 7 h 31"/>
                        <a:gd name="T4" fmla="*/ 2 w 19"/>
                        <a:gd name="T5" fmla="*/ 7 h 31"/>
                        <a:gd name="T6" fmla="*/ 1 w 19"/>
                        <a:gd name="T7" fmla="*/ 7 h 31"/>
                        <a:gd name="T8" fmla="*/ 1 w 19"/>
                        <a:gd name="T9" fmla="*/ 5 h 31"/>
                        <a:gd name="T10" fmla="*/ 0 w 19"/>
                        <a:gd name="T11" fmla="*/ 4 h 31"/>
                        <a:gd name="T12" fmla="*/ 0 w 19"/>
                        <a:gd name="T13" fmla="*/ 3 h 31"/>
                        <a:gd name="T14" fmla="*/ 0 w 19"/>
                        <a:gd name="T15" fmla="*/ 2 h 31"/>
                        <a:gd name="T16" fmla="*/ 0 w 19"/>
                        <a:gd name="T17" fmla="*/ 1 h 31"/>
                        <a:gd name="T18" fmla="*/ 0 w 19"/>
                        <a:gd name="T19" fmla="*/ 1 h 31"/>
                        <a:gd name="T20" fmla="*/ 2 w 19"/>
                        <a:gd name="T21" fmla="*/ 0 h 31"/>
                        <a:gd name="T22" fmla="*/ 4 w 19"/>
                        <a:gd name="T23" fmla="*/ 0 h 31"/>
                        <a:gd name="T24" fmla="*/ 4 w 1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1"/>
                        <a:gd name="T41" fmla="*/ 19 w 1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1">
                          <a:moveTo>
                            <a:pt x="19" y="0"/>
                          </a:moveTo>
                          <a:lnTo>
                            <a:pt x="11" y="31"/>
                          </a:lnTo>
                          <a:lnTo>
                            <a:pt x="8" y="31"/>
                          </a:lnTo>
                          <a:lnTo>
                            <a:pt x="7" y="28"/>
                          </a:lnTo>
                          <a:lnTo>
                            <a:pt x="4" y="23"/>
                          </a:lnTo>
                          <a:lnTo>
                            <a:pt x="3" y="19"/>
                          </a:lnTo>
                          <a:lnTo>
                            <a:pt x="2" y="13"/>
                          </a:lnTo>
                          <a:lnTo>
                            <a:pt x="0" y="9"/>
                          </a:lnTo>
                          <a:lnTo>
                            <a:pt x="0" y="5"/>
                          </a:lnTo>
                          <a:lnTo>
                            <a:pt x="9"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86" name="Freeform 191"/>
                    <p:cNvSpPr>
                      <a:spLocks/>
                    </p:cNvSpPr>
                    <p:nvPr/>
                  </p:nvSpPr>
                  <p:spPr bwMode="auto">
                    <a:xfrm>
                      <a:off x="4184" y="1162"/>
                      <a:ext cx="22" cy="38"/>
                    </a:xfrm>
                    <a:custGeom>
                      <a:avLst/>
                      <a:gdLst>
                        <a:gd name="T0" fmla="*/ 0 w 45"/>
                        <a:gd name="T1" fmla="*/ 0 h 76"/>
                        <a:gd name="T2" fmla="*/ 6 w 45"/>
                        <a:gd name="T3" fmla="*/ 1 h 76"/>
                        <a:gd name="T4" fmla="*/ 8 w 45"/>
                        <a:gd name="T5" fmla="*/ 0 h 76"/>
                        <a:gd name="T6" fmla="*/ 11 w 45"/>
                        <a:gd name="T7" fmla="*/ 18 h 76"/>
                        <a:gd name="T8" fmla="*/ 8 w 45"/>
                        <a:gd name="T9" fmla="*/ 19 h 76"/>
                        <a:gd name="T10" fmla="*/ 5 w 45"/>
                        <a:gd name="T11" fmla="*/ 18 h 76"/>
                        <a:gd name="T12" fmla="*/ 0 w 45"/>
                        <a:gd name="T13" fmla="*/ 0 h 76"/>
                        <a:gd name="T14" fmla="*/ 0 w 45"/>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76"/>
                        <a:gd name="T26" fmla="*/ 45 w 45"/>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76">
                          <a:moveTo>
                            <a:pt x="0" y="0"/>
                          </a:moveTo>
                          <a:lnTo>
                            <a:pt x="24" y="6"/>
                          </a:lnTo>
                          <a:lnTo>
                            <a:pt x="34" y="0"/>
                          </a:lnTo>
                          <a:lnTo>
                            <a:pt x="45" y="71"/>
                          </a:lnTo>
                          <a:lnTo>
                            <a:pt x="34" y="76"/>
                          </a:lnTo>
                          <a:lnTo>
                            <a:pt x="20" y="6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87" name="Freeform 192"/>
                    <p:cNvSpPr>
                      <a:spLocks/>
                    </p:cNvSpPr>
                    <p:nvPr/>
                  </p:nvSpPr>
                  <p:spPr bwMode="auto">
                    <a:xfrm>
                      <a:off x="4193" y="1167"/>
                      <a:ext cx="13" cy="66"/>
                    </a:xfrm>
                    <a:custGeom>
                      <a:avLst/>
                      <a:gdLst>
                        <a:gd name="T0" fmla="*/ 1 w 25"/>
                        <a:gd name="T1" fmla="*/ 0 h 130"/>
                        <a:gd name="T2" fmla="*/ 0 w 25"/>
                        <a:gd name="T3" fmla="*/ 3 h 130"/>
                        <a:gd name="T4" fmla="*/ 1 w 25"/>
                        <a:gd name="T5" fmla="*/ 4 h 130"/>
                        <a:gd name="T6" fmla="*/ 0 w 25"/>
                        <a:gd name="T7" fmla="*/ 15 h 130"/>
                        <a:gd name="T8" fmla="*/ 6 w 25"/>
                        <a:gd name="T9" fmla="*/ 34 h 130"/>
                        <a:gd name="T10" fmla="*/ 7 w 25"/>
                        <a:gd name="T11" fmla="*/ 15 h 130"/>
                        <a:gd name="T12" fmla="*/ 2 w 25"/>
                        <a:gd name="T13" fmla="*/ 4 h 130"/>
                        <a:gd name="T14" fmla="*/ 3 w 25"/>
                        <a:gd name="T15" fmla="*/ 3 h 130"/>
                        <a:gd name="T16" fmla="*/ 1 w 25"/>
                        <a:gd name="T17" fmla="*/ 0 h 130"/>
                        <a:gd name="T18" fmla="*/ 1 w 25"/>
                        <a:gd name="T19" fmla="*/ 0 h 130"/>
                        <a:gd name="T20" fmla="*/ 1 w 25"/>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0"/>
                        <a:gd name="T35" fmla="*/ 25 w 2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0">
                          <a:moveTo>
                            <a:pt x="1" y="0"/>
                          </a:moveTo>
                          <a:lnTo>
                            <a:pt x="0" y="9"/>
                          </a:lnTo>
                          <a:lnTo>
                            <a:pt x="4" y="15"/>
                          </a:lnTo>
                          <a:lnTo>
                            <a:pt x="0" y="60"/>
                          </a:lnTo>
                          <a:lnTo>
                            <a:pt x="23" y="130"/>
                          </a:lnTo>
                          <a:lnTo>
                            <a:pt x="25" y="60"/>
                          </a:lnTo>
                          <a:lnTo>
                            <a:pt x="8" y="15"/>
                          </a:lnTo>
                          <a:lnTo>
                            <a:pt x="10" y="9"/>
                          </a:lnTo>
                          <a:lnTo>
                            <a:pt x="4" y="0"/>
                          </a:lnTo>
                          <a:lnTo>
                            <a:pt x="1" y="0"/>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88" name="Freeform 193"/>
                    <p:cNvSpPr>
                      <a:spLocks/>
                    </p:cNvSpPr>
                    <p:nvPr/>
                  </p:nvSpPr>
                  <p:spPr bwMode="auto">
                    <a:xfrm>
                      <a:off x="4244" y="1291"/>
                      <a:ext cx="25" cy="108"/>
                    </a:xfrm>
                    <a:custGeom>
                      <a:avLst/>
                      <a:gdLst>
                        <a:gd name="T0" fmla="*/ 0 w 50"/>
                        <a:gd name="T1" fmla="*/ 0 h 216"/>
                        <a:gd name="T2" fmla="*/ 1 w 50"/>
                        <a:gd name="T3" fmla="*/ 1 h 216"/>
                        <a:gd name="T4" fmla="*/ 3 w 50"/>
                        <a:gd name="T5" fmla="*/ 3 h 216"/>
                        <a:gd name="T6" fmla="*/ 4 w 50"/>
                        <a:gd name="T7" fmla="*/ 6 h 216"/>
                        <a:gd name="T8" fmla="*/ 5 w 50"/>
                        <a:gd name="T9" fmla="*/ 7 h 216"/>
                        <a:gd name="T10" fmla="*/ 6 w 50"/>
                        <a:gd name="T11" fmla="*/ 10 h 216"/>
                        <a:gd name="T12" fmla="*/ 7 w 50"/>
                        <a:gd name="T13" fmla="*/ 12 h 216"/>
                        <a:gd name="T14" fmla="*/ 9 w 50"/>
                        <a:gd name="T15" fmla="*/ 14 h 216"/>
                        <a:gd name="T16" fmla="*/ 10 w 50"/>
                        <a:gd name="T17" fmla="*/ 17 h 216"/>
                        <a:gd name="T18" fmla="*/ 11 w 50"/>
                        <a:gd name="T19" fmla="*/ 19 h 216"/>
                        <a:gd name="T20" fmla="*/ 12 w 50"/>
                        <a:gd name="T21" fmla="*/ 21 h 216"/>
                        <a:gd name="T22" fmla="*/ 12 w 50"/>
                        <a:gd name="T23" fmla="*/ 24 h 216"/>
                        <a:gd name="T24" fmla="*/ 13 w 50"/>
                        <a:gd name="T25" fmla="*/ 26 h 216"/>
                        <a:gd name="T26" fmla="*/ 11 w 50"/>
                        <a:gd name="T27" fmla="*/ 54 h 216"/>
                        <a:gd name="T28" fmla="*/ 11 w 50"/>
                        <a:gd name="T29" fmla="*/ 53 h 216"/>
                        <a:gd name="T30" fmla="*/ 11 w 50"/>
                        <a:gd name="T31" fmla="*/ 50 h 216"/>
                        <a:gd name="T32" fmla="*/ 11 w 50"/>
                        <a:gd name="T33" fmla="*/ 48 h 216"/>
                        <a:gd name="T34" fmla="*/ 10 w 50"/>
                        <a:gd name="T35" fmla="*/ 45 h 216"/>
                        <a:gd name="T36" fmla="*/ 10 w 50"/>
                        <a:gd name="T37" fmla="*/ 43 h 216"/>
                        <a:gd name="T38" fmla="*/ 10 w 50"/>
                        <a:gd name="T39" fmla="*/ 40 h 216"/>
                        <a:gd name="T40" fmla="*/ 10 w 50"/>
                        <a:gd name="T41" fmla="*/ 38 h 216"/>
                        <a:gd name="T42" fmla="*/ 10 w 50"/>
                        <a:gd name="T43" fmla="*/ 35 h 216"/>
                        <a:gd name="T44" fmla="*/ 10 w 50"/>
                        <a:gd name="T45" fmla="*/ 32 h 216"/>
                        <a:gd name="T46" fmla="*/ 10 w 50"/>
                        <a:gd name="T47" fmla="*/ 30 h 216"/>
                        <a:gd name="T48" fmla="*/ 9 w 50"/>
                        <a:gd name="T49" fmla="*/ 28 h 216"/>
                        <a:gd name="T50" fmla="*/ 9 w 50"/>
                        <a:gd name="T51" fmla="*/ 27 h 216"/>
                        <a:gd name="T52" fmla="*/ 9 w 50"/>
                        <a:gd name="T53" fmla="*/ 25 h 216"/>
                        <a:gd name="T54" fmla="*/ 9 w 50"/>
                        <a:gd name="T55" fmla="*/ 24 h 216"/>
                        <a:gd name="T56" fmla="*/ 7 w 50"/>
                        <a:gd name="T57" fmla="*/ 21 h 216"/>
                        <a:gd name="T58" fmla="*/ 6 w 50"/>
                        <a:gd name="T59" fmla="*/ 17 h 216"/>
                        <a:gd name="T60" fmla="*/ 5 w 50"/>
                        <a:gd name="T61" fmla="*/ 13 h 216"/>
                        <a:gd name="T62" fmla="*/ 4 w 50"/>
                        <a:gd name="T63" fmla="*/ 12 h 216"/>
                        <a:gd name="T64" fmla="*/ 3 w 50"/>
                        <a:gd name="T65" fmla="*/ 10 h 216"/>
                        <a:gd name="T66" fmla="*/ 2 w 50"/>
                        <a:gd name="T67" fmla="*/ 6 h 216"/>
                        <a:gd name="T68" fmla="*/ 1 w 50"/>
                        <a:gd name="T69" fmla="*/ 3 h 216"/>
                        <a:gd name="T70" fmla="*/ 0 w 50"/>
                        <a:gd name="T71" fmla="*/ 1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216"/>
                        <a:gd name="T110" fmla="*/ 50 w 50"/>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216">
                          <a:moveTo>
                            <a:pt x="0" y="3"/>
                          </a:moveTo>
                          <a:lnTo>
                            <a:pt x="0" y="0"/>
                          </a:lnTo>
                          <a:lnTo>
                            <a:pt x="2" y="2"/>
                          </a:lnTo>
                          <a:lnTo>
                            <a:pt x="3" y="3"/>
                          </a:lnTo>
                          <a:lnTo>
                            <a:pt x="6" y="8"/>
                          </a:lnTo>
                          <a:lnTo>
                            <a:pt x="10" y="12"/>
                          </a:lnTo>
                          <a:lnTo>
                            <a:pt x="13" y="19"/>
                          </a:lnTo>
                          <a:lnTo>
                            <a:pt x="16" y="21"/>
                          </a:lnTo>
                          <a:lnTo>
                            <a:pt x="19" y="25"/>
                          </a:lnTo>
                          <a:lnTo>
                            <a:pt x="20" y="30"/>
                          </a:lnTo>
                          <a:lnTo>
                            <a:pt x="23" y="34"/>
                          </a:lnTo>
                          <a:lnTo>
                            <a:pt x="24" y="38"/>
                          </a:lnTo>
                          <a:lnTo>
                            <a:pt x="26" y="42"/>
                          </a:lnTo>
                          <a:lnTo>
                            <a:pt x="29" y="46"/>
                          </a:lnTo>
                          <a:lnTo>
                            <a:pt x="30" y="51"/>
                          </a:lnTo>
                          <a:lnTo>
                            <a:pt x="33" y="55"/>
                          </a:lnTo>
                          <a:lnTo>
                            <a:pt x="36" y="60"/>
                          </a:lnTo>
                          <a:lnTo>
                            <a:pt x="38" y="65"/>
                          </a:lnTo>
                          <a:lnTo>
                            <a:pt x="39" y="71"/>
                          </a:lnTo>
                          <a:lnTo>
                            <a:pt x="41" y="74"/>
                          </a:lnTo>
                          <a:lnTo>
                            <a:pt x="43" y="80"/>
                          </a:lnTo>
                          <a:lnTo>
                            <a:pt x="45" y="84"/>
                          </a:lnTo>
                          <a:lnTo>
                            <a:pt x="46" y="89"/>
                          </a:lnTo>
                          <a:lnTo>
                            <a:pt x="47" y="93"/>
                          </a:lnTo>
                          <a:lnTo>
                            <a:pt x="49" y="98"/>
                          </a:lnTo>
                          <a:lnTo>
                            <a:pt x="49" y="102"/>
                          </a:lnTo>
                          <a:lnTo>
                            <a:pt x="50" y="107"/>
                          </a:lnTo>
                          <a:lnTo>
                            <a:pt x="43" y="216"/>
                          </a:lnTo>
                          <a:lnTo>
                            <a:pt x="42" y="215"/>
                          </a:lnTo>
                          <a:lnTo>
                            <a:pt x="42" y="211"/>
                          </a:lnTo>
                          <a:lnTo>
                            <a:pt x="41" y="205"/>
                          </a:lnTo>
                          <a:lnTo>
                            <a:pt x="41" y="198"/>
                          </a:lnTo>
                          <a:lnTo>
                            <a:pt x="41" y="194"/>
                          </a:lnTo>
                          <a:lnTo>
                            <a:pt x="41" y="189"/>
                          </a:lnTo>
                          <a:lnTo>
                            <a:pt x="39" y="185"/>
                          </a:lnTo>
                          <a:lnTo>
                            <a:pt x="39" y="180"/>
                          </a:lnTo>
                          <a:lnTo>
                            <a:pt x="39" y="175"/>
                          </a:lnTo>
                          <a:lnTo>
                            <a:pt x="39" y="170"/>
                          </a:lnTo>
                          <a:lnTo>
                            <a:pt x="39" y="164"/>
                          </a:lnTo>
                          <a:lnTo>
                            <a:pt x="39" y="160"/>
                          </a:lnTo>
                          <a:lnTo>
                            <a:pt x="38" y="154"/>
                          </a:lnTo>
                          <a:lnTo>
                            <a:pt x="38" y="149"/>
                          </a:lnTo>
                          <a:lnTo>
                            <a:pt x="37" y="144"/>
                          </a:lnTo>
                          <a:lnTo>
                            <a:pt x="37" y="138"/>
                          </a:lnTo>
                          <a:lnTo>
                            <a:pt x="37" y="133"/>
                          </a:lnTo>
                          <a:lnTo>
                            <a:pt x="37" y="128"/>
                          </a:lnTo>
                          <a:lnTo>
                            <a:pt x="37" y="124"/>
                          </a:lnTo>
                          <a:lnTo>
                            <a:pt x="37" y="120"/>
                          </a:lnTo>
                          <a:lnTo>
                            <a:pt x="36" y="115"/>
                          </a:lnTo>
                          <a:lnTo>
                            <a:pt x="36" y="112"/>
                          </a:lnTo>
                          <a:lnTo>
                            <a:pt x="36" y="108"/>
                          </a:lnTo>
                          <a:lnTo>
                            <a:pt x="36" y="106"/>
                          </a:lnTo>
                          <a:lnTo>
                            <a:pt x="36" y="101"/>
                          </a:lnTo>
                          <a:lnTo>
                            <a:pt x="36" y="99"/>
                          </a:lnTo>
                          <a:lnTo>
                            <a:pt x="34" y="95"/>
                          </a:lnTo>
                          <a:lnTo>
                            <a:pt x="34" y="93"/>
                          </a:lnTo>
                          <a:lnTo>
                            <a:pt x="32" y="88"/>
                          </a:lnTo>
                          <a:lnTo>
                            <a:pt x="30" y="82"/>
                          </a:lnTo>
                          <a:lnTo>
                            <a:pt x="28" y="74"/>
                          </a:lnTo>
                          <a:lnTo>
                            <a:pt x="25" y="68"/>
                          </a:lnTo>
                          <a:lnTo>
                            <a:pt x="21" y="60"/>
                          </a:lnTo>
                          <a:lnTo>
                            <a:pt x="20" y="52"/>
                          </a:lnTo>
                          <a:lnTo>
                            <a:pt x="17" y="48"/>
                          </a:lnTo>
                          <a:lnTo>
                            <a:pt x="16" y="45"/>
                          </a:lnTo>
                          <a:lnTo>
                            <a:pt x="15" y="41"/>
                          </a:lnTo>
                          <a:lnTo>
                            <a:pt x="13" y="37"/>
                          </a:lnTo>
                          <a:lnTo>
                            <a:pt x="10" y="29"/>
                          </a:lnTo>
                          <a:lnTo>
                            <a:pt x="8" y="22"/>
                          </a:lnTo>
                          <a:lnTo>
                            <a:pt x="6" y="15"/>
                          </a:lnTo>
                          <a:lnTo>
                            <a:pt x="3" y="9"/>
                          </a:lnTo>
                          <a:lnTo>
                            <a:pt x="0" y="5"/>
                          </a:lnTo>
                          <a:lnTo>
                            <a:pt x="0" y="3"/>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89" name="Freeform 194"/>
                    <p:cNvSpPr>
                      <a:spLocks/>
                    </p:cNvSpPr>
                    <p:nvPr/>
                  </p:nvSpPr>
                  <p:spPr bwMode="auto">
                    <a:xfrm>
                      <a:off x="4234" y="1180"/>
                      <a:ext cx="57" cy="54"/>
                    </a:xfrm>
                    <a:custGeom>
                      <a:avLst/>
                      <a:gdLst>
                        <a:gd name="T0" fmla="*/ 0 w 114"/>
                        <a:gd name="T1" fmla="*/ 0 h 107"/>
                        <a:gd name="T2" fmla="*/ 14 w 114"/>
                        <a:gd name="T3" fmla="*/ 18 h 107"/>
                        <a:gd name="T4" fmla="*/ 29 w 114"/>
                        <a:gd name="T5" fmla="*/ 27 h 107"/>
                        <a:gd name="T6" fmla="*/ 12 w 114"/>
                        <a:gd name="T7" fmla="*/ 20 h 107"/>
                        <a:gd name="T8" fmla="*/ 0 w 114"/>
                        <a:gd name="T9" fmla="*/ 0 h 107"/>
                        <a:gd name="T10" fmla="*/ 0 w 114"/>
                        <a:gd name="T11" fmla="*/ 0 h 107"/>
                        <a:gd name="T12" fmla="*/ 0 60000 65536"/>
                        <a:gd name="T13" fmla="*/ 0 60000 65536"/>
                        <a:gd name="T14" fmla="*/ 0 60000 65536"/>
                        <a:gd name="T15" fmla="*/ 0 60000 65536"/>
                        <a:gd name="T16" fmla="*/ 0 60000 65536"/>
                        <a:gd name="T17" fmla="*/ 0 60000 65536"/>
                        <a:gd name="T18" fmla="*/ 0 w 114"/>
                        <a:gd name="T19" fmla="*/ 0 h 107"/>
                        <a:gd name="T20" fmla="*/ 114 w 1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14" h="107">
                          <a:moveTo>
                            <a:pt x="0" y="0"/>
                          </a:moveTo>
                          <a:lnTo>
                            <a:pt x="56" y="70"/>
                          </a:lnTo>
                          <a:lnTo>
                            <a:pt x="114" y="107"/>
                          </a:lnTo>
                          <a:lnTo>
                            <a:pt x="46" y="78"/>
                          </a:lnTo>
                          <a:lnTo>
                            <a:pt x="0"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90" name="Freeform 195"/>
                    <p:cNvSpPr>
                      <a:spLocks/>
                    </p:cNvSpPr>
                    <p:nvPr/>
                  </p:nvSpPr>
                  <p:spPr bwMode="auto">
                    <a:xfrm>
                      <a:off x="4165" y="1294"/>
                      <a:ext cx="38" cy="87"/>
                    </a:xfrm>
                    <a:custGeom>
                      <a:avLst/>
                      <a:gdLst>
                        <a:gd name="T0" fmla="*/ 19 w 74"/>
                        <a:gd name="T1" fmla="*/ 7 h 175"/>
                        <a:gd name="T2" fmla="*/ 19 w 74"/>
                        <a:gd name="T3" fmla="*/ 9 h 175"/>
                        <a:gd name="T4" fmla="*/ 18 w 74"/>
                        <a:gd name="T5" fmla="*/ 11 h 175"/>
                        <a:gd name="T6" fmla="*/ 18 w 74"/>
                        <a:gd name="T7" fmla="*/ 14 h 175"/>
                        <a:gd name="T8" fmla="*/ 17 w 74"/>
                        <a:gd name="T9" fmla="*/ 17 h 175"/>
                        <a:gd name="T10" fmla="*/ 16 w 74"/>
                        <a:gd name="T11" fmla="*/ 21 h 175"/>
                        <a:gd name="T12" fmla="*/ 14 w 74"/>
                        <a:gd name="T13" fmla="*/ 24 h 175"/>
                        <a:gd name="T14" fmla="*/ 12 w 74"/>
                        <a:gd name="T15" fmla="*/ 28 h 175"/>
                        <a:gd name="T16" fmla="*/ 10 w 74"/>
                        <a:gd name="T17" fmla="*/ 31 h 175"/>
                        <a:gd name="T18" fmla="*/ 8 w 74"/>
                        <a:gd name="T19" fmla="*/ 34 h 175"/>
                        <a:gd name="T20" fmla="*/ 6 w 74"/>
                        <a:gd name="T21" fmla="*/ 36 h 175"/>
                        <a:gd name="T22" fmla="*/ 4 w 74"/>
                        <a:gd name="T23" fmla="*/ 38 h 175"/>
                        <a:gd name="T24" fmla="*/ 2 w 74"/>
                        <a:gd name="T25" fmla="*/ 41 h 175"/>
                        <a:gd name="T26" fmla="*/ 0 w 74"/>
                        <a:gd name="T27" fmla="*/ 43 h 175"/>
                        <a:gd name="T28" fmla="*/ 0 w 74"/>
                        <a:gd name="T29" fmla="*/ 43 h 175"/>
                        <a:gd name="T30" fmla="*/ 1 w 74"/>
                        <a:gd name="T31" fmla="*/ 42 h 175"/>
                        <a:gd name="T32" fmla="*/ 2 w 74"/>
                        <a:gd name="T33" fmla="*/ 39 h 175"/>
                        <a:gd name="T34" fmla="*/ 4 w 74"/>
                        <a:gd name="T35" fmla="*/ 36 h 175"/>
                        <a:gd name="T36" fmla="*/ 6 w 74"/>
                        <a:gd name="T37" fmla="*/ 33 h 175"/>
                        <a:gd name="T38" fmla="*/ 8 w 74"/>
                        <a:gd name="T39" fmla="*/ 29 h 175"/>
                        <a:gd name="T40" fmla="*/ 10 w 74"/>
                        <a:gd name="T41" fmla="*/ 27 h 175"/>
                        <a:gd name="T42" fmla="*/ 11 w 74"/>
                        <a:gd name="T43" fmla="*/ 24 h 175"/>
                        <a:gd name="T44" fmla="*/ 11 w 74"/>
                        <a:gd name="T45" fmla="*/ 23 h 175"/>
                        <a:gd name="T46" fmla="*/ 12 w 74"/>
                        <a:gd name="T47" fmla="*/ 21 h 175"/>
                        <a:gd name="T48" fmla="*/ 13 w 74"/>
                        <a:gd name="T49" fmla="*/ 18 h 175"/>
                        <a:gd name="T50" fmla="*/ 14 w 74"/>
                        <a:gd name="T51" fmla="*/ 16 h 175"/>
                        <a:gd name="T52" fmla="*/ 14 w 74"/>
                        <a:gd name="T53" fmla="*/ 14 h 175"/>
                        <a:gd name="T54" fmla="*/ 15 w 74"/>
                        <a:gd name="T55" fmla="*/ 12 h 175"/>
                        <a:gd name="T56" fmla="*/ 16 w 74"/>
                        <a:gd name="T57" fmla="*/ 10 h 175"/>
                        <a:gd name="T58" fmla="*/ 17 w 74"/>
                        <a:gd name="T59" fmla="*/ 8 h 175"/>
                        <a:gd name="T60" fmla="*/ 17 w 74"/>
                        <a:gd name="T61" fmla="*/ 5 h 175"/>
                        <a:gd name="T62" fmla="*/ 18 w 74"/>
                        <a:gd name="T63" fmla="*/ 2 h 175"/>
                        <a:gd name="T64" fmla="*/ 19 w 74"/>
                        <a:gd name="T65" fmla="*/ 0 h 175"/>
                        <a:gd name="T66" fmla="*/ 20 w 74"/>
                        <a:gd name="T67" fmla="*/ 7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75"/>
                        <a:gd name="T104" fmla="*/ 74 w 74"/>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75">
                          <a:moveTo>
                            <a:pt x="74" y="30"/>
                          </a:moveTo>
                          <a:lnTo>
                            <a:pt x="73" y="30"/>
                          </a:lnTo>
                          <a:lnTo>
                            <a:pt x="73" y="33"/>
                          </a:lnTo>
                          <a:lnTo>
                            <a:pt x="72" y="36"/>
                          </a:lnTo>
                          <a:lnTo>
                            <a:pt x="72" y="40"/>
                          </a:lnTo>
                          <a:lnTo>
                            <a:pt x="70" y="45"/>
                          </a:lnTo>
                          <a:lnTo>
                            <a:pt x="70" y="50"/>
                          </a:lnTo>
                          <a:lnTo>
                            <a:pt x="69" y="56"/>
                          </a:lnTo>
                          <a:lnTo>
                            <a:pt x="68" y="64"/>
                          </a:lnTo>
                          <a:lnTo>
                            <a:pt x="65" y="71"/>
                          </a:lnTo>
                          <a:lnTo>
                            <a:pt x="64" y="79"/>
                          </a:lnTo>
                          <a:lnTo>
                            <a:pt x="60" y="85"/>
                          </a:lnTo>
                          <a:lnTo>
                            <a:pt x="57" y="93"/>
                          </a:lnTo>
                          <a:lnTo>
                            <a:pt x="55" y="99"/>
                          </a:lnTo>
                          <a:lnTo>
                            <a:pt x="51" y="107"/>
                          </a:lnTo>
                          <a:lnTo>
                            <a:pt x="47" y="114"/>
                          </a:lnTo>
                          <a:lnTo>
                            <a:pt x="43" y="122"/>
                          </a:lnTo>
                          <a:lnTo>
                            <a:pt x="39" y="127"/>
                          </a:lnTo>
                          <a:lnTo>
                            <a:pt x="35" y="132"/>
                          </a:lnTo>
                          <a:lnTo>
                            <a:pt x="31" y="137"/>
                          </a:lnTo>
                          <a:lnTo>
                            <a:pt x="27" y="142"/>
                          </a:lnTo>
                          <a:lnTo>
                            <a:pt x="22" y="146"/>
                          </a:lnTo>
                          <a:lnTo>
                            <a:pt x="18" y="152"/>
                          </a:lnTo>
                          <a:lnTo>
                            <a:pt x="16" y="155"/>
                          </a:lnTo>
                          <a:lnTo>
                            <a:pt x="13" y="159"/>
                          </a:lnTo>
                          <a:lnTo>
                            <a:pt x="6" y="166"/>
                          </a:lnTo>
                          <a:lnTo>
                            <a:pt x="3" y="171"/>
                          </a:lnTo>
                          <a:lnTo>
                            <a:pt x="0" y="174"/>
                          </a:lnTo>
                          <a:lnTo>
                            <a:pt x="0" y="175"/>
                          </a:lnTo>
                          <a:lnTo>
                            <a:pt x="0" y="174"/>
                          </a:lnTo>
                          <a:lnTo>
                            <a:pt x="1" y="172"/>
                          </a:lnTo>
                          <a:lnTo>
                            <a:pt x="3" y="168"/>
                          </a:lnTo>
                          <a:lnTo>
                            <a:pt x="6" y="165"/>
                          </a:lnTo>
                          <a:lnTo>
                            <a:pt x="8" y="158"/>
                          </a:lnTo>
                          <a:lnTo>
                            <a:pt x="12" y="153"/>
                          </a:lnTo>
                          <a:lnTo>
                            <a:pt x="16" y="146"/>
                          </a:lnTo>
                          <a:lnTo>
                            <a:pt x="21" y="141"/>
                          </a:lnTo>
                          <a:lnTo>
                            <a:pt x="23" y="133"/>
                          </a:lnTo>
                          <a:lnTo>
                            <a:pt x="27" y="127"/>
                          </a:lnTo>
                          <a:lnTo>
                            <a:pt x="31" y="119"/>
                          </a:lnTo>
                          <a:lnTo>
                            <a:pt x="35" y="114"/>
                          </a:lnTo>
                          <a:lnTo>
                            <a:pt x="38" y="109"/>
                          </a:lnTo>
                          <a:lnTo>
                            <a:pt x="40" y="103"/>
                          </a:lnTo>
                          <a:lnTo>
                            <a:pt x="42" y="99"/>
                          </a:lnTo>
                          <a:lnTo>
                            <a:pt x="43" y="98"/>
                          </a:lnTo>
                          <a:lnTo>
                            <a:pt x="43" y="94"/>
                          </a:lnTo>
                          <a:lnTo>
                            <a:pt x="46" y="90"/>
                          </a:lnTo>
                          <a:lnTo>
                            <a:pt x="47" y="84"/>
                          </a:lnTo>
                          <a:lnTo>
                            <a:pt x="49" y="79"/>
                          </a:lnTo>
                          <a:lnTo>
                            <a:pt x="51" y="73"/>
                          </a:lnTo>
                          <a:lnTo>
                            <a:pt x="52" y="69"/>
                          </a:lnTo>
                          <a:lnTo>
                            <a:pt x="52" y="66"/>
                          </a:lnTo>
                          <a:lnTo>
                            <a:pt x="55" y="62"/>
                          </a:lnTo>
                          <a:lnTo>
                            <a:pt x="55" y="56"/>
                          </a:lnTo>
                          <a:lnTo>
                            <a:pt x="57" y="54"/>
                          </a:lnTo>
                          <a:lnTo>
                            <a:pt x="57" y="49"/>
                          </a:lnTo>
                          <a:lnTo>
                            <a:pt x="60" y="45"/>
                          </a:lnTo>
                          <a:lnTo>
                            <a:pt x="61" y="41"/>
                          </a:lnTo>
                          <a:lnTo>
                            <a:pt x="62" y="36"/>
                          </a:lnTo>
                          <a:lnTo>
                            <a:pt x="64" y="32"/>
                          </a:lnTo>
                          <a:lnTo>
                            <a:pt x="65" y="28"/>
                          </a:lnTo>
                          <a:lnTo>
                            <a:pt x="66" y="20"/>
                          </a:lnTo>
                          <a:lnTo>
                            <a:pt x="69" y="14"/>
                          </a:lnTo>
                          <a:lnTo>
                            <a:pt x="70" y="8"/>
                          </a:lnTo>
                          <a:lnTo>
                            <a:pt x="72" y="3"/>
                          </a:lnTo>
                          <a:lnTo>
                            <a:pt x="73" y="0"/>
                          </a:lnTo>
                          <a:lnTo>
                            <a:pt x="74" y="0"/>
                          </a:lnTo>
                          <a:lnTo>
                            <a:pt x="74" y="30"/>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91" name="Freeform 196"/>
                    <p:cNvSpPr>
                      <a:spLocks/>
                    </p:cNvSpPr>
                    <p:nvPr/>
                  </p:nvSpPr>
                  <p:spPr bwMode="auto">
                    <a:xfrm>
                      <a:off x="4128" y="1181"/>
                      <a:ext cx="26" cy="73"/>
                    </a:xfrm>
                    <a:custGeom>
                      <a:avLst/>
                      <a:gdLst>
                        <a:gd name="T0" fmla="*/ 13 w 52"/>
                        <a:gd name="T1" fmla="*/ 0 h 146"/>
                        <a:gd name="T2" fmla="*/ 12 w 52"/>
                        <a:gd name="T3" fmla="*/ 1 h 146"/>
                        <a:gd name="T4" fmla="*/ 11 w 52"/>
                        <a:gd name="T5" fmla="*/ 1 h 146"/>
                        <a:gd name="T6" fmla="*/ 10 w 52"/>
                        <a:gd name="T7" fmla="*/ 2 h 146"/>
                        <a:gd name="T8" fmla="*/ 9 w 52"/>
                        <a:gd name="T9" fmla="*/ 3 h 146"/>
                        <a:gd name="T10" fmla="*/ 7 w 52"/>
                        <a:gd name="T11" fmla="*/ 5 h 146"/>
                        <a:gd name="T12" fmla="*/ 7 w 52"/>
                        <a:gd name="T13" fmla="*/ 6 h 146"/>
                        <a:gd name="T14" fmla="*/ 5 w 52"/>
                        <a:gd name="T15" fmla="*/ 7 h 146"/>
                        <a:gd name="T16" fmla="*/ 3 w 52"/>
                        <a:gd name="T17" fmla="*/ 9 h 146"/>
                        <a:gd name="T18" fmla="*/ 3 w 52"/>
                        <a:gd name="T19" fmla="*/ 10 h 146"/>
                        <a:gd name="T20" fmla="*/ 2 w 52"/>
                        <a:gd name="T21" fmla="*/ 11 h 146"/>
                        <a:gd name="T22" fmla="*/ 1 w 52"/>
                        <a:gd name="T23" fmla="*/ 13 h 146"/>
                        <a:gd name="T24" fmla="*/ 1 w 52"/>
                        <a:gd name="T25" fmla="*/ 15 h 146"/>
                        <a:gd name="T26" fmla="*/ 0 w 52"/>
                        <a:gd name="T27" fmla="*/ 17 h 146"/>
                        <a:gd name="T28" fmla="*/ 0 w 52"/>
                        <a:gd name="T29" fmla="*/ 18 h 146"/>
                        <a:gd name="T30" fmla="*/ 0 w 52"/>
                        <a:gd name="T31" fmla="*/ 19 h 146"/>
                        <a:gd name="T32" fmla="*/ 0 w 52"/>
                        <a:gd name="T33" fmla="*/ 21 h 146"/>
                        <a:gd name="T34" fmla="*/ 0 w 52"/>
                        <a:gd name="T35" fmla="*/ 22 h 146"/>
                        <a:gd name="T36" fmla="*/ 1 w 52"/>
                        <a:gd name="T37" fmla="*/ 24 h 146"/>
                        <a:gd name="T38" fmla="*/ 1 w 52"/>
                        <a:gd name="T39" fmla="*/ 26 h 146"/>
                        <a:gd name="T40" fmla="*/ 1 w 52"/>
                        <a:gd name="T41" fmla="*/ 27 h 146"/>
                        <a:gd name="T42" fmla="*/ 2 w 52"/>
                        <a:gd name="T43" fmla="*/ 28 h 146"/>
                        <a:gd name="T44" fmla="*/ 2 w 52"/>
                        <a:gd name="T45" fmla="*/ 30 h 146"/>
                        <a:gd name="T46" fmla="*/ 2 w 52"/>
                        <a:gd name="T47" fmla="*/ 31 h 146"/>
                        <a:gd name="T48" fmla="*/ 3 w 52"/>
                        <a:gd name="T49" fmla="*/ 33 h 146"/>
                        <a:gd name="T50" fmla="*/ 3 w 52"/>
                        <a:gd name="T51" fmla="*/ 34 h 146"/>
                        <a:gd name="T52" fmla="*/ 3 w 52"/>
                        <a:gd name="T53" fmla="*/ 35 h 146"/>
                        <a:gd name="T54" fmla="*/ 3 w 52"/>
                        <a:gd name="T55" fmla="*/ 36 h 146"/>
                        <a:gd name="T56" fmla="*/ 3 w 52"/>
                        <a:gd name="T57" fmla="*/ 37 h 146"/>
                        <a:gd name="T58" fmla="*/ 3 w 52"/>
                        <a:gd name="T59" fmla="*/ 18 h 146"/>
                        <a:gd name="T60" fmla="*/ 13 w 52"/>
                        <a:gd name="T61" fmla="*/ 0 h 146"/>
                        <a:gd name="T62" fmla="*/ 13 w 52"/>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46"/>
                        <a:gd name="T98" fmla="*/ 52 w 5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46">
                          <a:moveTo>
                            <a:pt x="52" y="0"/>
                          </a:moveTo>
                          <a:lnTo>
                            <a:pt x="48" y="2"/>
                          </a:lnTo>
                          <a:lnTo>
                            <a:pt x="43" y="7"/>
                          </a:lnTo>
                          <a:lnTo>
                            <a:pt x="38" y="9"/>
                          </a:lnTo>
                          <a:lnTo>
                            <a:pt x="34" y="13"/>
                          </a:lnTo>
                          <a:lnTo>
                            <a:pt x="30" y="18"/>
                          </a:lnTo>
                          <a:lnTo>
                            <a:pt x="25" y="24"/>
                          </a:lnTo>
                          <a:lnTo>
                            <a:pt x="19" y="28"/>
                          </a:lnTo>
                          <a:lnTo>
                            <a:pt x="15" y="34"/>
                          </a:lnTo>
                          <a:lnTo>
                            <a:pt x="10" y="41"/>
                          </a:lnTo>
                          <a:lnTo>
                            <a:pt x="8" y="47"/>
                          </a:lnTo>
                          <a:lnTo>
                            <a:pt x="4" y="52"/>
                          </a:lnTo>
                          <a:lnTo>
                            <a:pt x="1" y="60"/>
                          </a:lnTo>
                          <a:lnTo>
                            <a:pt x="0" y="65"/>
                          </a:lnTo>
                          <a:lnTo>
                            <a:pt x="0" y="73"/>
                          </a:lnTo>
                          <a:lnTo>
                            <a:pt x="0" y="78"/>
                          </a:lnTo>
                          <a:lnTo>
                            <a:pt x="0" y="85"/>
                          </a:lnTo>
                          <a:lnTo>
                            <a:pt x="0" y="91"/>
                          </a:lnTo>
                          <a:lnTo>
                            <a:pt x="2" y="98"/>
                          </a:lnTo>
                          <a:lnTo>
                            <a:pt x="2" y="104"/>
                          </a:lnTo>
                          <a:lnTo>
                            <a:pt x="4" y="110"/>
                          </a:lnTo>
                          <a:lnTo>
                            <a:pt x="5" y="115"/>
                          </a:lnTo>
                          <a:lnTo>
                            <a:pt x="8" y="121"/>
                          </a:lnTo>
                          <a:lnTo>
                            <a:pt x="8" y="127"/>
                          </a:lnTo>
                          <a:lnTo>
                            <a:pt x="9" y="130"/>
                          </a:lnTo>
                          <a:lnTo>
                            <a:pt x="10" y="134"/>
                          </a:lnTo>
                          <a:lnTo>
                            <a:pt x="12" y="138"/>
                          </a:lnTo>
                          <a:lnTo>
                            <a:pt x="13" y="143"/>
                          </a:lnTo>
                          <a:lnTo>
                            <a:pt x="14" y="146"/>
                          </a:lnTo>
                          <a:lnTo>
                            <a:pt x="13" y="69"/>
                          </a:lnTo>
                          <a:lnTo>
                            <a:pt x="52"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92" name="Freeform 197"/>
                    <p:cNvSpPr>
                      <a:spLocks/>
                    </p:cNvSpPr>
                    <p:nvPr/>
                  </p:nvSpPr>
                  <p:spPr bwMode="auto">
                    <a:xfrm>
                      <a:off x="4136" y="1260"/>
                      <a:ext cx="10" cy="8"/>
                    </a:xfrm>
                    <a:custGeom>
                      <a:avLst/>
                      <a:gdLst>
                        <a:gd name="T0" fmla="*/ 0 w 20"/>
                        <a:gd name="T1" fmla="*/ 0 h 17"/>
                        <a:gd name="T2" fmla="*/ 5 w 20"/>
                        <a:gd name="T3" fmla="*/ 0 h 17"/>
                        <a:gd name="T4" fmla="*/ 5 w 20"/>
                        <a:gd name="T5" fmla="*/ 4 h 17"/>
                        <a:gd name="T6" fmla="*/ 3 w 20"/>
                        <a:gd name="T7" fmla="*/ 4 h 17"/>
                        <a:gd name="T8" fmla="*/ 0 w 20"/>
                        <a:gd name="T9" fmla="*/ 0 h 17"/>
                        <a:gd name="T10" fmla="*/ 0 w 20"/>
                        <a:gd name="T11" fmla="*/ 0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1"/>
                          </a:moveTo>
                          <a:lnTo>
                            <a:pt x="17" y="0"/>
                          </a:lnTo>
                          <a:lnTo>
                            <a:pt x="20" y="17"/>
                          </a:lnTo>
                          <a:lnTo>
                            <a:pt x="11" y="17"/>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93" name="Freeform 198"/>
                    <p:cNvSpPr>
                      <a:spLocks/>
                    </p:cNvSpPr>
                    <p:nvPr/>
                  </p:nvSpPr>
                  <p:spPr bwMode="auto">
                    <a:xfrm>
                      <a:off x="4297" y="1236"/>
                      <a:ext cx="12" cy="8"/>
                    </a:xfrm>
                    <a:custGeom>
                      <a:avLst/>
                      <a:gdLst>
                        <a:gd name="T0" fmla="*/ 2 w 25"/>
                        <a:gd name="T1" fmla="*/ 0 h 15"/>
                        <a:gd name="T2" fmla="*/ 0 w 25"/>
                        <a:gd name="T3" fmla="*/ 3 h 15"/>
                        <a:gd name="T4" fmla="*/ 3 w 25"/>
                        <a:gd name="T5" fmla="*/ 4 h 15"/>
                        <a:gd name="T6" fmla="*/ 6 w 25"/>
                        <a:gd name="T7" fmla="*/ 3 h 15"/>
                        <a:gd name="T8" fmla="*/ 2 w 25"/>
                        <a:gd name="T9" fmla="*/ 0 h 15"/>
                        <a:gd name="T10" fmla="*/ 2 w 25"/>
                        <a:gd name="T11" fmla="*/ 0 h 15"/>
                        <a:gd name="T12" fmla="*/ 0 60000 65536"/>
                        <a:gd name="T13" fmla="*/ 0 60000 65536"/>
                        <a:gd name="T14" fmla="*/ 0 60000 65536"/>
                        <a:gd name="T15" fmla="*/ 0 60000 65536"/>
                        <a:gd name="T16" fmla="*/ 0 60000 65536"/>
                        <a:gd name="T17" fmla="*/ 0 60000 65536"/>
                        <a:gd name="T18" fmla="*/ 0 w 25"/>
                        <a:gd name="T19" fmla="*/ 0 h 15"/>
                        <a:gd name="T20" fmla="*/ 25 w 2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5" h="15">
                          <a:moveTo>
                            <a:pt x="10" y="0"/>
                          </a:moveTo>
                          <a:lnTo>
                            <a:pt x="0" y="11"/>
                          </a:lnTo>
                          <a:lnTo>
                            <a:pt x="12" y="15"/>
                          </a:lnTo>
                          <a:lnTo>
                            <a:pt x="25" y="1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33867" name="Freeform 199"/>
                  <p:cNvSpPr>
                    <a:spLocks/>
                  </p:cNvSpPr>
                  <p:nvPr/>
                </p:nvSpPr>
                <p:spPr bwMode="auto">
                  <a:xfrm>
                    <a:off x="888654" y="4168610"/>
                    <a:ext cx="86700" cy="246486"/>
                  </a:xfrm>
                  <a:custGeom>
                    <a:avLst/>
                    <a:gdLst>
                      <a:gd name="T0" fmla="*/ 16874914 w 140"/>
                      <a:gd name="T1" fmla="*/ 6727038 h 425"/>
                      <a:gd name="T2" fmla="*/ 17258252 w 140"/>
                      <a:gd name="T3" fmla="*/ 8408942 h 425"/>
                      <a:gd name="T4" fmla="*/ 17641589 w 140"/>
                      <a:gd name="T5" fmla="*/ 10427229 h 425"/>
                      <a:gd name="T6" fmla="*/ 18024927 w 140"/>
                      <a:gd name="T7" fmla="*/ 12445514 h 425"/>
                      <a:gd name="T8" fmla="*/ 18792222 w 140"/>
                      <a:gd name="T9" fmla="*/ 14800180 h 425"/>
                      <a:gd name="T10" fmla="*/ 19175559 w 140"/>
                      <a:gd name="T11" fmla="*/ 16817884 h 425"/>
                      <a:gd name="T12" fmla="*/ 18792222 w 140"/>
                      <a:gd name="T13" fmla="*/ 17154265 h 425"/>
                      <a:gd name="T14" fmla="*/ 17641589 w 140"/>
                      <a:gd name="T15" fmla="*/ 17490646 h 425"/>
                      <a:gd name="T16" fmla="*/ 16107619 w 140"/>
                      <a:gd name="T17" fmla="*/ 17827027 h 425"/>
                      <a:gd name="T18" fmla="*/ 13039679 w 140"/>
                      <a:gd name="T19" fmla="*/ 18499788 h 425"/>
                      <a:gd name="T20" fmla="*/ 9587780 w 140"/>
                      <a:gd name="T21" fmla="*/ 19172555 h 425"/>
                      <a:gd name="T22" fmla="*/ 6903177 w 140"/>
                      <a:gd name="T23" fmla="*/ 20181697 h 425"/>
                      <a:gd name="T24" fmla="*/ 3835236 w 140"/>
                      <a:gd name="T25" fmla="*/ 21527220 h 425"/>
                      <a:gd name="T26" fmla="*/ 1917308 w 140"/>
                      <a:gd name="T27" fmla="*/ 23545505 h 425"/>
                      <a:gd name="T28" fmla="*/ 767295 w 140"/>
                      <a:gd name="T29" fmla="*/ 24554647 h 425"/>
                      <a:gd name="T30" fmla="*/ 0 w 140"/>
                      <a:gd name="T31" fmla="*/ 26235971 h 425"/>
                      <a:gd name="T32" fmla="*/ 0 w 140"/>
                      <a:gd name="T33" fmla="*/ 28590637 h 425"/>
                      <a:gd name="T34" fmla="*/ 0 w 140"/>
                      <a:gd name="T35" fmla="*/ 30945303 h 425"/>
                      <a:gd name="T36" fmla="*/ 0 w 140"/>
                      <a:gd name="T37" fmla="*/ 32627207 h 425"/>
                      <a:gd name="T38" fmla="*/ 383338 w 140"/>
                      <a:gd name="T39" fmla="*/ 34309111 h 425"/>
                      <a:gd name="T40" fmla="*/ 383338 w 140"/>
                      <a:gd name="T41" fmla="*/ 35990435 h 425"/>
                      <a:gd name="T42" fmla="*/ 383338 w 140"/>
                      <a:gd name="T43" fmla="*/ 38008728 h 425"/>
                      <a:gd name="T44" fmla="*/ 767295 w 140"/>
                      <a:gd name="T45" fmla="*/ 39690632 h 425"/>
                      <a:gd name="T46" fmla="*/ 1150633 w 140"/>
                      <a:gd name="T47" fmla="*/ 41708917 h 425"/>
                      <a:gd name="T48" fmla="*/ 1533971 w 140"/>
                      <a:gd name="T49" fmla="*/ 44063583 h 425"/>
                      <a:gd name="T50" fmla="*/ 1917308 w 140"/>
                      <a:gd name="T51" fmla="*/ 46081288 h 425"/>
                      <a:gd name="T52" fmla="*/ 1917308 w 140"/>
                      <a:gd name="T53" fmla="*/ 48099572 h 425"/>
                      <a:gd name="T54" fmla="*/ 2301265 w 140"/>
                      <a:gd name="T55" fmla="*/ 50454238 h 425"/>
                      <a:gd name="T56" fmla="*/ 2684604 w 140"/>
                      <a:gd name="T57" fmla="*/ 52136142 h 425"/>
                      <a:gd name="T58" fmla="*/ 3067941 w 140"/>
                      <a:gd name="T59" fmla="*/ 54154427 h 425"/>
                      <a:gd name="T60" fmla="*/ 3451898 w 140"/>
                      <a:gd name="T61" fmla="*/ 56508512 h 425"/>
                      <a:gd name="T62" fmla="*/ 3835236 w 140"/>
                      <a:gd name="T63" fmla="*/ 58190416 h 425"/>
                      <a:gd name="T64" fmla="*/ 4218574 w 140"/>
                      <a:gd name="T65" fmla="*/ 60208701 h 425"/>
                      <a:gd name="T66" fmla="*/ 4985868 w 140"/>
                      <a:gd name="T67" fmla="*/ 61890605 h 425"/>
                      <a:gd name="T68" fmla="*/ 5369207 w 140"/>
                      <a:gd name="T69" fmla="*/ 63572509 h 425"/>
                      <a:gd name="T70" fmla="*/ 5752545 w 140"/>
                      <a:gd name="T71" fmla="*/ 65590794 h 425"/>
                      <a:gd name="T72" fmla="*/ 6136502 w 140"/>
                      <a:gd name="T73" fmla="*/ 68281260 h 425"/>
                      <a:gd name="T74" fmla="*/ 6903177 w 140"/>
                      <a:gd name="T75" fmla="*/ 70299545 h 425"/>
                      <a:gd name="T76" fmla="*/ 6903177 w 140"/>
                      <a:gd name="T77" fmla="*/ 70972307 h 425"/>
                      <a:gd name="T78" fmla="*/ 12655722 w 140"/>
                      <a:gd name="T79" fmla="*/ 81399550 h 425"/>
                      <a:gd name="T80" fmla="*/ 44870966 w 140"/>
                      <a:gd name="T81" fmla="*/ 142953756 h 425"/>
                      <a:gd name="T82" fmla="*/ 38351738 w 140"/>
                      <a:gd name="T83" fmla="*/ 80726788 h 425"/>
                      <a:gd name="T84" fmla="*/ 43336995 w 140"/>
                      <a:gd name="T85" fmla="*/ 55499950 h 425"/>
                      <a:gd name="T86" fmla="*/ 49090157 w 140"/>
                      <a:gd name="T87" fmla="*/ 21863601 h 425"/>
                      <a:gd name="T88" fmla="*/ 29913974 w 140"/>
                      <a:gd name="T89" fmla="*/ 15472361 h 425"/>
                      <a:gd name="T90" fmla="*/ 28763341 w 140"/>
                      <a:gd name="T91" fmla="*/ 2018285 h 425"/>
                      <a:gd name="T92" fmla="*/ 26846034 w 140"/>
                      <a:gd name="T93" fmla="*/ 1009143 h 425"/>
                      <a:gd name="T94" fmla="*/ 24928726 w 140"/>
                      <a:gd name="T95" fmla="*/ 336381 h 425"/>
                      <a:gd name="T96" fmla="*/ 23010799 w 140"/>
                      <a:gd name="T97" fmla="*/ 0 h 425"/>
                      <a:gd name="T98" fmla="*/ 20709534 w 140"/>
                      <a:gd name="T99" fmla="*/ 336381 h 425"/>
                      <a:gd name="T100" fmla="*/ 18792222 w 140"/>
                      <a:gd name="T101" fmla="*/ 1009143 h 425"/>
                      <a:gd name="T102" fmla="*/ 17258252 w 140"/>
                      <a:gd name="T103" fmla="*/ 2691048 h 425"/>
                      <a:gd name="T104" fmla="*/ 16874914 w 140"/>
                      <a:gd name="T105" fmla="*/ 4372952 h 425"/>
                      <a:gd name="T106" fmla="*/ 16874914 w 140"/>
                      <a:gd name="T107" fmla="*/ 6054277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68" name="Freeform 200"/>
                  <p:cNvSpPr>
                    <a:spLocks/>
                  </p:cNvSpPr>
                  <p:nvPr/>
                </p:nvSpPr>
                <p:spPr bwMode="auto">
                  <a:xfrm>
                    <a:off x="1019214" y="4033506"/>
                    <a:ext cx="85680" cy="245455"/>
                  </a:xfrm>
                  <a:custGeom>
                    <a:avLst/>
                    <a:gdLst>
                      <a:gd name="T0" fmla="*/ 16479934 w 140"/>
                      <a:gd name="T1" fmla="*/ 6671178 h 425"/>
                      <a:gd name="T2" fmla="*/ 16854477 w 140"/>
                      <a:gd name="T3" fmla="*/ 8339117 h 425"/>
                      <a:gd name="T4" fmla="*/ 17229021 w 140"/>
                      <a:gd name="T5" fmla="*/ 10340299 h 425"/>
                      <a:gd name="T6" fmla="*/ 17603565 w 140"/>
                      <a:gd name="T7" fmla="*/ 12341478 h 425"/>
                      <a:gd name="T8" fmla="*/ 18352653 w 140"/>
                      <a:gd name="T9" fmla="*/ 14676477 h 425"/>
                      <a:gd name="T10" fmla="*/ 18727197 w 140"/>
                      <a:gd name="T11" fmla="*/ 16677656 h 425"/>
                      <a:gd name="T12" fmla="*/ 18352653 w 140"/>
                      <a:gd name="T13" fmla="*/ 17011475 h 425"/>
                      <a:gd name="T14" fmla="*/ 17229021 w 140"/>
                      <a:gd name="T15" fmla="*/ 17344716 h 425"/>
                      <a:gd name="T16" fmla="*/ 15730846 w 140"/>
                      <a:gd name="T17" fmla="*/ 17678535 h 425"/>
                      <a:gd name="T18" fmla="*/ 12734495 w 140"/>
                      <a:gd name="T19" fmla="*/ 18345595 h 425"/>
                      <a:gd name="T20" fmla="*/ 9363598 w 140"/>
                      <a:gd name="T21" fmla="*/ 19012659 h 425"/>
                      <a:gd name="T22" fmla="*/ 6741791 w 140"/>
                      <a:gd name="T23" fmla="*/ 20012960 h 425"/>
                      <a:gd name="T24" fmla="*/ 3745440 w 140"/>
                      <a:gd name="T25" fmla="*/ 21347657 h 425"/>
                      <a:gd name="T26" fmla="*/ 1872720 w 140"/>
                      <a:gd name="T27" fmla="*/ 23348837 h 425"/>
                      <a:gd name="T28" fmla="*/ 749088 w 140"/>
                      <a:gd name="T29" fmla="*/ 24349716 h 425"/>
                      <a:gd name="T30" fmla="*/ 0 w 140"/>
                      <a:gd name="T31" fmla="*/ 26017076 h 425"/>
                      <a:gd name="T32" fmla="*/ 0 w 140"/>
                      <a:gd name="T33" fmla="*/ 28352075 h 425"/>
                      <a:gd name="T34" fmla="*/ 0 w 140"/>
                      <a:gd name="T35" fmla="*/ 30687073 h 425"/>
                      <a:gd name="T36" fmla="*/ 0 w 140"/>
                      <a:gd name="T37" fmla="*/ 32354434 h 425"/>
                      <a:gd name="T38" fmla="*/ 374544 w 140"/>
                      <a:gd name="T39" fmla="*/ 34022372 h 425"/>
                      <a:gd name="T40" fmla="*/ 374544 w 140"/>
                      <a:gd name="T41" fmla="*/ 35690311 h 425"/>
                      <a:gd name="T42" fmla="*/ 374544 w 140"/>
                      <a:gd name="T43" fmla="*/ 37691490 h 425"/>
                      <a:gd name="T44" fmla="*/ 749088 w 140"/>
                      <a:gd name="T45" fmla="*/ 39359438 h 425"/>
                      <a:gd name="T46" fmla="*/ 1123632 w 140"/>
                      <a:gd name="T47" fmla="*/ 41360618 h 425"/>
                      <a:gd name="T48" fmla="*/ 1498176 w 140"/>
                      <a:gd name="T49" fmla="*/ 43695616 h 425"/>
                      <a:gd name="T50" fmla="*/ 1872720 w 140"/>
                      <a:gd name="T51" fmla="*/ 45696795 h 425"/>
                      <a:gd name="T52" fmla="*/ 1872720 w 140"/>
                      <a:gd name="T53" fmla="*/ 47697975 h 425"/>
                      <a:gd name="T54" fmla="*/ 2247264 w 140"/>
                      <a:gd name="T55" fmla="*/ 50032973 h 425"/>
                      <a:gd name="T56" fmla="*/ 2621808 w 140"/>
                      <a:gd name="T57" fmla="*/ 51700912 h 425"/>
                      <a:gd name="T58" fmla="*/ 2996352 w 140"/>
                      <a:gd name="T59" fmla="*/ 53702091 h 425"/>
                      <a:gd name="T60" fmla="*/ 3370896 w 140"/>
                      <a:gd name="T61" fmla="*/ 56037090 h 425"/>
                      <a:gd name="T62" fmla="*/ 3745440 w 140"/>
                      <a:gd name="T63" fmla="*/ 57705028 h 425"/>
                      <a:gd name="T64" fmla="*/ 4119983 w 140"/>
                      <a:gd name="T65" fmla="*/ 59706208 h 425"/>
                      <a:gd name="T66" fmla="*/ 4869071 w 140"/>
                      <a:gd name="T67" fmla="*/ 61374146 h 425"/>
                      <a:gd name="T68" fmla="*/ 5243616 w 140"/>
                      <a:gd name="T69" fmla="*/ 63041507 h 425"/>
                      <a:gd name="T70" fmla="*/ 5618160 w 140"/>
                      <a:gd name="T71" fmla="*/ 65043264 h 425"/>
                      <a:gd name="T72" fmla="*/ 5992704 w 140"/>
                      <a:gd name="T73" fmla="*/ 67711504 h 425"/>
                      <a:gd name="T74" fmla="*/ 6741791 w 140"/>
                      <a:gd name="T75" fmla="*/ 69712683 h 425"/>
                      <a:gd name="T76" fmla="*/ 6741791 w 140"/>
                      <a:gd name="T77" fmla="*/ 70379743 h 425"/>
                      <a:gd name="T78" fmla="*/ 12359951 w 140"/>
                      <a:gd name="T79" fmla="*/ 80720055 h 425"/>
                      <a:gd name="T80" fmla="*/ 43821648 w 140"/>
                      <a:gd name="T81" fmla="*/ 141760365 h 425"/>
                      <a:gd name="T82" fmla="*/ 37454393 w 140"/>
                      <a:gd name="T83" fmla="*/ 80052996 h 425"/>
                      <a:gd name="T84" fmla="*/ 42323473 w 140"/>
                      <a:gd name="T85" fmla="*/ 55036211 h 425"/>
                      <a:gd name="T86" fmla="*/ 47941630 w 140"/>
                      <a:gd name="T87" fmla="*/ 21680899 h 425"/>
                      <a:gd name="T88" fmla="*/ 29214429 w 140"/>
                      <a:gd name="T89" fmla="*/ 15343537 h 425"/>
                      <a:gd name="T90" fmla="*/ 28090797 w 140"/>
                      <a:gd name="T91" fmla="*/ 2001180 h 425"/>
                      <a:gd name="T92" fmla="*/ 26218078 w 140"/>
                      <a:gd name="T93" fmla="*/ 1000879 h 425"/>
                      <a:gd name="T94" fmla="*/ 24345359 w 140"/>
                      <a:gd name="T95" fmla="*/ 333819 h 425"/>
                      <a:gd name="T96" fmla="*/ 22472640 w 140"/>
                      <a:gd name="T97" fmla="*/ 0 h 425"/>
                      <a:gd name="T98" fmla="*/ 20225377 w 140"/>
                      <a:gd name="T99" fmla="*/ 333819 h 425"/>
                      <a:gd name="T100" fmla="*/ 18352653 w 140"/>
                      <a:gd name="T101" fmla="*/ 1000879 h 425"/>
                      <a:gd name="T102" fmla="*/ 16854477 w 140"/>
                      <a:gd name="T103" fmla="*/ 2668241 h 425"/>
                      <a:gd name="T104" fmla="*/ 16479934 w 140"/>
                      <a:gd name="T105" fmla="*/ 4336179 h 425"/>
                      <a:gd name="T106" fmla="*/ 16479934 w 140"/>
                      <a:gd name="T107" fmla="*/ 6004119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39" name="Group 201"/>
                  <p:cNvGrpSpPr>
                    <a:grpSpLocks/>
                  </p:cNvGrpSpPr>
                  <p:nvPr/>
                </p:nvGrpSpPr>
                <p:grpSpPr bwMode="auto">
                  <a:xfrm>
                    <a:off x="888654" y="4304744"/>
                    <a:ext cx="173400" cy="297021"/>
                    <a:chOff x="2782" y="3110"/>
                    <a:chExt cx="349" cy="493"/>
                  </a:xfrm>
                </p:grpSpPr>
                <p:sp>
                  <p:nvSpPr>
                    <p:cNvPr id="33871" name="Freeform 202"/>
                    <p:cNvSpPr>
                      <a:spLocks/>
                    </p:cNvSpPr>
                    <p:nvPr/>
                  </p:nvSpPr>
                  <p:spPr bwMode="auto">
                    <a:xfrm>
                      <a:off x="2783" y="3130"/>
                      <a:ext cx="348" cy="473"/>
                    </a:xfrm>
                    <a:custGeom>
                      <a:avLst/>
                      <a:gdLst>
                        <a:gd name="T0" fmla="*/ 68 w 696"/>
                        <a:gd name="T1" fmla="*/ 106 h 947"/>
                        <a:gd name="T2" fmla="*/ 66 w 696"/>
                        <a:gd name="T3" fmla="*/ 114 h 947"/>
                        <a:gd name="T4" fmla="*/ 65 w 696"/>
                        <a:gd name="T5" fmla="*/ 122 h 947"/>
                        <a:gd name="T6" fmla="*/ 63 w 696"/>
                        <a:gd name="T7" fmla="*/ 133 h 947"/>
                        <a:gd name="T8" fmla="*/ 62 w 696"/>
                        <a:gd name="T9" fmla="*/ 141 h 947"/>
                        <a:gd name="T10" fmla="*/ 62 w 696"/>
                        <a:gd name="T11" fmla="*/ 147 h 947"/>
                        <a:gd name="T12" fmla="*/ 62 w 696"/>
                        <a:gd name="T13" fmla="*/ 155 h 947"/>
                        <a:gd name="T14" fmla="*/ 63 w 696"/>
                        <a:gd name="T15" fmla="*/ 162 h 947"/>
                        <a:gd name="T16" fmla="*/ 63 w 696"/>
                        <a:gd name="T17" fmla="*/ 169 h 947"/>
                        <a:gd name="T18" fmla="*/ 65 w 696"/>
                        <a:gd name="T19" fmla="*/ 177 h 947"/>
                        <a:gd name="T20" fmla="*/ 65 w 696"/>
                        <a:gd name="T21" fmla="*/ 184 h 947"/>
                        <a:gd name="T22" fmla="*/ 66 w 696"/>
                        <a:gd name="T23" fmla="*/ 191 h 947"/>
                        <a:gd name="T24" fmla="*/ 67 w 696"/>
                        <a:gd name="T25" fmla="*/ 198 h 947"/>
                        <a:gd name="T26" fmla="*/ 69 w 696"/>
                        <a:gd name="T27" fmla="*/ 208 h 947"/>
                        <a:gd name="T28" fmla="*/ 70 w 696"/>
                        <a:gd name="T29" fmla="*/ 217 h 947"/>
                        <a:gd name="T30" fmla="*/ 71 w 696"/>
                        <a:gd name="T31" fmla="*/ 222 h 947"/>
                        <a:gd name="T32" fmla="*/ 93 w 696"/>
                        <a:gd name="T33" fmla="*/ 150 h 947"/>
                        <a:gd name="T34" fmla="*/ 96 w 696"/>
                        <a:gd name="T35" fmla="*/ 142 h 947"/>
                        <a:gd name="T36" fmla="*/ 100 w 696"/>
                        <a:gd name="T37" fmla="*/ 133 h 947"/>
                        <a:gd name="T38" fmla="*/ 104 w 696"/>
                        <a:gd name="T39" fmla="*/ 126 h 947"/>
                        <a:gd name="T40" fmla="*/ 106 w 696"/>
                        <a:gd name="T41" fmla="*/ 119 h 947"/>
                        <a:gd name="T42" fmla="*/ 108 w 696"/>
                        <a:gd name="T43" fmla="*/ 111 h 947"/>
                        <a:gd name="T44" fmla="*/ 111 w 696"/>
                        <a:gd name="T45" fmla="*/ 104 h 947"/>
                        <a:gd name="T46" fmla="*/ 113 w 696"/>
                        <a:gd name="T47" fmla="*/ 97 h 947"/>
                        <a:gd name="T48" fmla="*/ 114 w 696"/>
                        <a:gd name="T49" fmla="*/ 91 h 947"/>
                        <a:gd name="T50" fmla="*/ 114 w 696"/>
                        <a:gd name="T51" fmla="*/ 80 h 947"/>
                        <a:gd name="T52" fmla="*/ 113 w 696"/>
                        <a:gd name="T53" fmla="*/ 73 h 947"/>
                        <a:gd name="T54" fmla="*/ 112 w 696"/>
                        <a:gd name="T55" fmla="*/ 67 h 947"/>
                        <a:gd name="T56" fmla="*/ 111 w 696"/>
                        <a:gd name="T57" fmla="*/ 60 h 947"/>
                        <a:gd name="T58" fmla="*/ 138 w 696"/>
                        <a:gd name="T59" fmla="*/ 65 h 947"/>
                        <a:gd name="T60" fmla="*/ 142 w 696"/>
                        <a:gd name="T61" fmla="*/ 51 h 947"/>
                        <a:gd name="T62" fmla="*/ 135 w 696"/>
                        <a:gd name="T63" fmla="*/ 47 h 947"/>
                        <a:gd name="T64" fmla="*/ 127 w 696"/>
                        <a:gd name="T65" fmla="*/ 42 h 947"/>
                        <a:gd name="T66" fmla="*/ 118 w 696"/>
                        <a:gd name="T67" fmla="*/ 38 h 947"/>
                        <a:gd name="T68" fmla="*/ 109 w 696"/>
                        <a:gd name="T69" fmla="*/ 33 h 947"/>
                        <a:gd name="T70" fmla="*/ 101 w 696"/>
                        <a:gd name="T71" fmla="*/ 30 h 947"/>
                        <a:gd name="T72" fmla="*/ 92 w 696"/>
                        <a:gd name="T73" fmla="*/ 28 h 947"/>
                        <a:gd name="T74" fmla="*/ 84 w 696"/>
                        <a:gd name="T75" fmla="*/ 26 h 947"/>
                        <a:gd name="T76" fmla="*/ 76 w 696"/>
                        <a:gd name="T77" fmla="*/ 25 h 947"/>
                        <a:gd name="T78" fmla="*/ 70 w 696"/>
                        <a:gd name="T79" fmla="*/ 25 h 947"/>
                        <a:gd name="T80" fmla="*/ 61 w 696"/>
                        <a:gd name="T81" fmla="*/ 25 h 947"/>
                        <a:gd name="T82" fmla="*/ 1 w 696"/>
                        <a:gd name="T83" fmla="*/ 7 h 947"/>
                        <a:gd name="T84" fmla="*/ 1 w 696"/>
                        <a:gd name="T85" fmla="*/ 12 h 947"/>
                        <a:gd name="T86" fmla="*/ 0 w 696"/>
                        <a:gd name="T87" fmla="*/ 20 h 947"/>
                        <a:gd name="T88" fmla="*/ 1 w 696"/>
                        <a:gd name="T89" fmla="*/ 28 h 947"/>
                        <a:gd name="T90" fmla="*/ 3 w 696"/>
                        <a:gd name="T91" fmla="*/ 36 h 947"/>
                        <a:gd name="T92" fmla="*/ 5 w 696"/>
                        <a:gd name="T93" fmla="*/ 43 h 947"/>
                        <a:gd name="T94" fmla="*/ 11 w 696"/>
                        <a:gd name="T95" fmla="*/ 49 h 947"/>
                        <a:gd name="T96" fmla="*/ 19 w 696"/>
                        <a:gd name="T97" fmla="*/ 52 h 947"/>
                        <a:gd name="T98" fmla="*/ 27 w 696"/>
                        <a:gd name="T99" fmla="*/ 54 h 947"/>
                        <a:gd name="T100" fmla="*/ 36 w 696"/>
                        <a:gd name="T101" fmla="*/ 54 h 947"/>
                        <a:gd name="T102" fmla="*/ 42 w 696"/>
                        <a:gd name="T103" fmla="*/ 53 h 947"/>
                        <a:gd name="T104" fmla="*/ 48 w 696"/>
                        <a:gd name="T105" fmla="*/ 53 h 9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96"/>
                        <a:gd name="T160" fmla="*/ 0 h 947"/>
                        <a:gd name="T161" fmla="*/ 696 w 696"/>
                        <a:gd name="T162" fmla="*/ 947 h 9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96" h="947">
                          <a:moveTo>
                            <a:pt x="196" y="213"/>
                          </a:moveTo>
                          <a:lnTo>
                            <a:pt x="274" y="418"/>
                          </a:lnTo>
                          <a:lnTo>
                            <a:pt x="272" y="420"/>
                          </a:lnTo>
                          <a:lnTo>
                            <a:pt x="270" y="426"/>
                          </a:lnTo>
                          <a:lnTo>
                            <a:pt x="270" y="432"/>
                          </a:lnTo>
                          <a:lnTo>
                            <a:pt x="266" y="439"/>
                          </a:lnTo>
                          <a:lnTo>
                            <a:pt x="266" y="447"/>
                          </a:lnTo>
                          <a:lnTo>
                            <a:pt x="264" y="452"/>
                          </a:lnTo>
                          <a:lnTo>
                            <a:pt x="262" y="458"/>
                          </a:lnTo>
                          <a:lnTo>
                            <a:pt x="260" y="462"/>
                          </a:lnTo>
                          <a:lnTo>
                            <a:pt x="260" y="470"/>
                          </a:lnTo>
                          <a:lnTo>
                            <a:pt x="259" y="475"/>
                          </a:lnTo>
                          <a:lnTo>
                            <a:pt x="259" y="483"/>
                          </a:lnTo>
                          <a:lnTo>
                            <a:pt x="257" y="490"/>
                          </a:lnTo>
                          <a:lnTo>
                            <a:pt x="255" y="498"/>
                          </a:lnTo>
                          <a:lnTo>
                            <a:pt x="255" y="506"/>
                          </a:lnTo>
                          <a:lnTo>
                            <a:pt x="253" y="513"/>
                          </a:lnTo>
                          <a:lnTo>
                            <a:pt x="253" y="523"/>
                          </a:lnTo>
                          <a:lnTo>
                            <a:pt x="253" y="532"/>
                          </a:lnTo>
                          <a:lnTo>
                            <a:pt x="251" y="540"/>
                          </a:lnTo>
                          <a:lnTo>
                            <a:pt x="251" y="549"/>
                          </a:lnTo>
                          <a:lnTo>
                            <a:pt x="251" y="555"/>
                          </a:lnTo>
                          <a:lnTo>
                            <a:pt x="251" y="561"/>
                          </a:lnTo>
                          <a:lnTo>
                            <a:pt x="251" y="565"/>
                          </a:lnTo>
                          <a:lnTo>
                            <a:pt x="251" y="570"/>
                          </a:lnTo>
                          <a:lnTo>
                            <a:pt x="249" y="576"/>
                          </a:lnTo>
                          <a:lnTo>
                            <a:pt x="249" y="580"/>
                          </a:lnTo>
                          <a:lnTo>
                            <a:pt x="249" y="586"/>
                          </a:lnTo>
                          <a:lnTo>
                            <a:pt x="249" y="591"/>
                          </a:lnTo>
                          <a:lnTo>
                            <a:pt x="249" y="597"/>
                          </a:lnTo>
                          <a:lnTo>
                            <a:pt x="251" y="603"/>
                          </a:lnTo>
                          <a:lnTo>
                            <a:pt x="251" y="608"/>
                          </a:lnTo>
                          <a:lnTo>
                            <a:pt x="251" y="616"/>
                          </a:lnTo>
                          <a:lnTo>
                            <a:pt x="251" y="620"/>
                          </a:lnTo>
                          <a:lnTo>
                            <a:pt x="251" y="625"/>
                          </a:lnTo>
                          <a:lnTo>
                            <a:pt x="251" y="631"/>
                          </a:lnTo>
                          <a:lnTo>
                            <a:pt x="251" y="637"/>
                          </a:lnTo>
                          <a:lnTo>
                            <a:pt x="251" y="643"/>
                          </a:lnTo>
                          <a:lnTo>
                            <a:pt x="253" y="650"/>
                          </a:lnTo>
                          <a:lnTo>
                            <a:pt x="253" y="656"/>
                          </a:lnTo>
                          <a:lnTo>
                            <a:pt x="253" y="662"/>
                          </a:lnTo>
                          <a:lnTo>
                            <a:pt x="253" y="667"/>
                          </a:lnTo>
                          <a:lnTo>
                            <a:pt x="253" y="673"/>
                          </a:lnTo>
                          <a:lnTo>
                            <a:pt x="255" y="679"/>
                          </a:lnTo>
                          <a:lnTo>
                            <a:pt x="255" y="684"/>
                          </a:lnTo>
                          <a:lnTo>
                            <a:pt x="255" y="690"/>
                          </a:lnTo>
                          <a:lnTo>
                            <a:pt x="257" y="698"/>
                          </a:lnTo>
                          <a:lnTo>
                            <a:pt x="257" y="703"/>
                          </a:lnTo>
                          <a:lnTo>
                            <a:pt x="259" y="709"/>
                          </a:lnTo>
                          <a:lnTo>
                            <a:pt x="259" y="715"/>
                          </a:lnTo>
                          <a:lnTo>
                            <a:pt x="259" y="721"/>
                          </a:lnTo>
                          <a:lnTo>
                            <a:pt x="259" y="726"/>
                          </a:lnTo>
                          <a:lnTo>
                            <a:pt x="260" y="732"/>
                          </a:lnTo>
                          <a:lnTo>
                            <a:pt x="260" y="738"/>
                          </a:lnTo>
                          <a:lnTo>
                            <a:pt x="260" y="743"/>
                          </a:lnTo>
                          <a:lnTo>
                            <a:pt x="262" y="749"/>
                          </a:lnTo>
                          <a:lnTo>
                            <a:pt x="262" y="755"/>
                          </a:lnTo>
                          <a:lnTo>
                            <a:pt x="262" y="760"/>
                          </a:lnTo>
                          <a:lnTo>
                            <a:pt x="264" y="766"/>
                          </a:lnTo>
                          <a:lnTo>
                            <a:pt x="264" y="770"/>
                          </a:lnTo>
                          <a:lnTo>
                            <a:pt x="266" y="776"/>
                          </a:lnTo>
                          <a:lnTo>
                            <a:pt x="266" y="781"/>
                          </a:lnTo>
                          <a:lnTo>
                            <a:pt x="266" y="787"/>
                          </a:lnTo>
                          <a:lnTo>
                            <a:pt x="266" y="793"/>
                          </a:lnTo>
                          <a:lnTo>
                            <a:pt x="268" y="798"/>
                          </a:lnTo>
                          <a:lnTo>
                            <a:pt x="270" y="806"/>
                          </a:lnTo>
                          <a:lnTo>
                            <a:pt x="270" y="816"/>
                          </a:lnTo>
                          <a:lnTo>
                            <a:pt x="272" y="825"/>
                          </a:lnTo>
                          <a:lnTo>
                            <a:pt x="274" y="835"/>
                          </a:lnTo>
                          <a:lnTo>
                            <a:pt x="274" y="840"/>
                          </a:lnTo>
                          <a:lnTo>
                            <a:pt x="276" y="850"/>
                          </a:lnTo>
                          <a:lnTo>
                            <a:pt x="278" y="856"/>
                          </a:lnTo>
                          <a:lnTo>
                            <a:pt x="279" y="863"/>
                          </a:lnTo>
                          <a:lnTo>
                            <a:pt x="279" y="869"/>
                          </a:lnTo>
                          <a:lnTo>
                            <a:pt x="281" y="873"/>
                          </a:lnTo>
                          <a:lnTo>
                            <a:pt x="281" y="876"/>
                          </a:lnTo>
                          <a:lnTo>
                            <a:pt x="283" y="882"/>
                          </a:lnTo>
                          <a:lnTo>
                            <a:pt x="283" y="886"/>
                          </a:lnTo>
                          <a:lnTo>
                            <a:pt x="283" y="890"/>
                          </a:lnTo>
                          <a:lnTo>
                            <a:pt x="295" y="947"/>
                          </a:lnTo>
                          <a:lnTo>
                            <a:pt x="331" y="901"/>
                          </a:lnTo>
                          <a:lnTo>
                            <a:pt x="369" y="612"/>
                          </a:lnTo>
                          <a:lnTo>
                            <a:pt x="369" y="610"/>
                          </a:lnTo>
                          <a:lnTo>
                            <a:pt x="373" y="603"/>
                          </a:lnTo>
                          <a:lnTo>
                            <a:pt x="374" y="599"/>
                          </a:lnTo>
                          <a:lnTo>
                            <a:pt x="378" y="593"/>
                          </a:lnTo>
                          <a:lnTo>
                            <a:pt x="380" y="586"/>
                          </a:lnTo>
                          <a:lnTo>
                            <a:pt x="384" y="580"/>
                          </a:lnTo>
                          <a:lnTo>
                            <a:pt x="386" y="570"/>
                          </a:lnTo>
                          <a:lnTo>
                            <a:pt x="392" y="563"/>
                          </a:lnTo>
                          <a:lnTo>
                            <a:pt x="395" y="553"/>
                          </a:lnTo>
                          <a:lnTo>
                            <a:pt x="399" y="544"/>
                          </a:lnTo>
                          <a:lnTo>
                            <a:pt x="401" y="538"/>
                          </a:lnTo>
                          <a:lnTo>
                            <a:pt x="403" y="532"/>
                          </a:lnTo>
                          <a:lnTo>
                            <a:pt x="405" y="529"/>
                          </a:lnTo>
                          <a:lnTo>
                            <a:pt x="409" y="523"/>
                          </a:lnTo>
                          <a:lnTo>
                            <a:pt x="411" y="517"/>
                          </a:lnTo>
                          <a:lnTo>
                            <a:pt x="412" y="511"/>
                          </a:lnTo>
                          <a:lnTo>
                            <a:pt x="416" y="506"/>
                          </a:lnTo>
                          <a:lnTo>
                            <a:pt x="418" y="500"/>
                          </a:lnTo>
                          <a:lnTo>
                            <a:pt x="420" y="494"/>
                          </a:lnTo>
                          <a:lnTo>
                            <a:pt x="422" y="489"/>
                          </a:lnTo>
                          <a:lnTo>
                            <a:pt x="424" y="483"/>
                          </a:lnTo>
                          <a:lnTo>
                            <a:pt x="426" y="477"/>
                          </a:lnTo>
                          <a:lnTo>
                            <a:pt x="428" y="471"/>
                          </a:lnTo>
                          <a:lnTo>
                            <a:pt x="430" y="464"/>
                          </a:lnTo>
                          <a:lnTo>
                            <a:pt x="431" y="460"/>
                          </a:lnTo>
                          <a:lnTo>
                            <a:pt x="435" y="454"/>
                          </a:lnTo>
                          <a:lnTo>
                            <a:pt x="435" y="447"/>
                          </a:lnTo>
                          <a:lnTo>
                            <a:pt x="437" y="441"/>
                          </a:lnTo>
                          <a:lnTo>
                            <a:pt x="439" y="435"/>
                          </a:lnTo>
                          <a:lnTo>
                            <a:pt x="441" y="430"/>
                          </a:lnTo>
                          <a:lnTo>
                            <a:pt x="443" y="424"/>
                          </a:lnTo>
                          <a:lnTo>
                            <a:pt x="445" y="418"/>
                          </a:lnTo>
                          <a:lnTo>
                            <a:pt x="447" y="413"/>
                          </a:lnTo>
                          <a:lnTo>
                            <a:pt x="449" y="407"/>
                          </a:lnTo>
                          <a:lnTo>
                            <a:pt x="450" y="401"/>
                          </a:lnTo>
                          <a:lnTo>
                            <a:pt x="450" y="395"/>
                          </a:lnTo>
                          <a:lnTo>
                            <a:pt x="452" y="390"/>
                          </a:lnTo>
                          <a:lnTo>
                            <a:pt x="452" y="386"/>
                          </a:lnTo>
                          <a:lnTo>
                            <a:pt x="454" y="380"/>
                          </a:lnTo>
                          <a:lnTo>
                            <a:pt x="454" y="375"/>
                          </a:lnTo>
                          <a:lnTo>
                            <a:pt x="456" y="371"/>
                          </a:lnTo>
                          <a:lnTo>
                            <a:pt x="458" y="365"/>
                          </a:lnTo>
                          <a:lnTo>
                            <a:pt x="458" y="356"/>
                          </a:lnTo>
                          <a:lnTo>
                            <a:pt x="460" y="348"/>
                          </a:lnTo>
                          <a:lnTo>
                            <a:pt x="460" y="338"/>
                          </a:lnTo>
                          <a:lnTo>
                            <a:pt x="460" y="333"/>
                          </a:lnTo>
                          <a:lnTo>
                            <a:pt x="458" y="323"/>
                          </a:lnTo>
                          <a:lnTo>
                            <a:pt x="456" y="317"/>
                          </a:lnTo>
                          <a:lnTo>
                            <a:pt x="456" y="310"/>
                          </a:lnTo>
                          <a:lnTo>
                            <a:pt x="456" y="304"/>
                          </a:lnTo>
                          <a:lnTo>
                            <a:pt x="454" y="298"/>
                          </a:lnTo>
                          <a:lnTo>
                            <a:pt x="454" y="293"/>
                          </a:lnTo>
                          <a:lnTo>
                            <a:pt x="452" y="287"/>
                          </a:lnTo>
                          <a:lnTo>
                            <a:pt x="452" y="283"/>
                          </a:lnTo>
                          <a:lnTo>
                            <a:pt x="452" y="278"/>
                          </a:lnTo>
                          <a:lnTo>
                            <a:pt x="452" y="274"/>
                          </a:lnTo>
                          <a:lnTo>
                            <a:pt x="450" y="270"/>
                          </a:lnTo>
                          <a:lnTo>
                            <a:pt x="450" y="266"/>
                          </a:lnTo>
                          <a:lnTo>
                            <a:pt x="449" y="257"/>
                          </a:lnTo>
                          <a:lnTo>
                            <a:pt x="449" y="253"/>
                          </a:lnTo>
                          <a:lnTo>
                            <a:pt x="447" y="245"/>
                          </a:lnTo>
                          <a:lnTo>
                            <a:pt x="447" y="240"/>
                          </a:lnTo>
                          <a:lnTo>
                            <a:pt x="445" y="236"/>
                          </a:lnTo>
                          <a:lnTo>
                            <a:pt x="445" y="234"/>
                          </a:lnTo>
                          <a:lnTo>
                            <a:pt x="445" y="230"/>
                          </a:lnTo>
                          <a:lnTo>
                            <a:pt x="445" y="228"/>
                          </a:lnTo>
                          <a:lnTo>
                            <a:pt x="549" y="262"/>
                          </a:lnTo>
                          <a:lnTo>
                            <a:pt x="696" y="312"/>
                          </a:lnTo>
                          <a:lnTo>
                            <a:pt x="574" y="213"/>
                          </a:lnTo>
                          <a:lnTo>
                            <a:pt x="572" y="211"/>
                          </a:lnTo>
                          <a:lnTo>
                            <a:pt x="568" y="209"/>
                          </a:lnTo>
                          <a:lnTo>
                            <a:pt x="565" y="205"/>
                          </a:lnTo>
                          <a:lnTo>
                            <a:pt x="557" y="200"/>
                          </a:lnTo>
                          <a:lnTo>
                            <a:pt x="551" y="198"/>
                          </a:lnTo>
                          <a:lnTo>
                            <a:pt x="547" y="194"/>
                          </a:lnTo>
                          <a:lnTo>
                            <a:pt x="542" y="192"/>
                          </a:lnTo>
                          <a:lnTo>
                            <a:pt x="538" y="188"/>
                          </a:lnTo>
                          <a:lnTo>
                            <a:pt x="532" y="184"/>
                          </a:lnTo>
                          <a:lnTo>
                            <a:pt x="527" y="183"/>
                          </a:lnTo>
                          <a:lnTo>
                            <a:pt x="521" y="179"/>
                          </a:lnTo>
                          <a:lnTo>
                            <a:pt x="515" y="177"/>
                          </a:lnTo>
                          <a:lnTo>
                            <a:pt x="508" y="171"/>
                          </a:lnTo>
                          <a:lnTo>
                            <a:pt x="502" y="167"/>
                          </a:lnTo>
                          <a:lnTo>
                            <a:pt x="494" y="163"/>
                          </a:lnTo>
                          <a:lnTo>
                            <a:pt x="487" y="162"/>
                          </a:lnTo>
                          <a:lnTo>
                            <a:pt x="481" y="156"/>
                          </a:lnTo>
                          <a:lnTo>
                            <a:pt x="473" y="152"/>
                          </a:lnTo>
                          <a:lnTo>
                            <a:pt x="466" y="148"/>
                          </a:lnTo>
                          <a:lnTo>
                            <a:pt x="460" y="146"/>
                          </a:lnTo>
                          <a:lnTo>
                            <a:pt x="452" y="143"/>
                          </a:lnTo>
                          <a:lnTo>
                            <a:pt x="445" y="139"/>
                          </a:lnTo>
                          <a:lnTo>
                            <a:pt x="437" y="135"/>
                          </a:lnTo>
                          <a:lnTo>
                            <a:pt x="431" y="133"/>
                          </a:lnTo>
                          <a:lnTo>
                            <a:pt x="424" y="129"/>
                          </a:lnTo>
                          <a:lnTo>
                            <a:pt x="418" y="127"/>
                          </a:lnTo>
                          <a:lnTo>
                            <a:pt x="411" y="124"/>
                          </a:lnTo>
                          <a:lnTo>
                            <a:pt x="405" y="122"/>
                          </a:lnTo>
                          <a:lnTo>
                            <a:pt x="399" y="120"/>
                          </a:lnTo>
                          <a:lnTo>
                            <a:pt x="392" y="118"/>
                          </a:lnTo>
                          <a:lnTo>
                            <a:pt x="384" y="116"/>
                          </a:lnTo>
                          <a:lnTo>
                            <a:pt x="378" y="114"/>
                          </a:lnTo>
                          <a:lnTo>
                            <a:pt x="371" y="112"/>
                          </a:lnTo>
                          <a:lnTo>
                            <a:pt x="365" y="112"/>
                          </a:lnTo>
                          <a:lnTo>
                            <a:pt x="357" y="110"/>
                          </a:lnTo>
                          <a:lnTo>
                            <a:pt x="352" y="110"/>
                          </a:lnTo>
                          <a:lnTo>
                            <a:pt x="342" y="108"/>
                          </a:lnTo>
                          <a:lnTo>
                            <a:pt x="336" y="106"/>
                          </a:lnTo>
                          <a:lnTo>
                            <a:pt x="329" y="105"/>
                          </a:lnTo>
                          <a:lnTo>
                            <a:pt x="323" y="105"/>
                          </a:lnTo>
                          <a:lnTo>
                            <a:pt x="316" y="105"/>
                          </a:lnTo>
                          <a:lnTo>
                            <a:pt x="310" y="103"/>
                          </a:lnTo>
                          <a:lnTo>
                            <a:pt x="304" y="103"/>
                          </a:lnTo>
                          <a:lnTo>
                            <a:pt x="298" y="103"/>
                          </a:lnTo>
                          <a:lnTo>
                            <a:pt x="293" y="103"/>
                          </a:lnTo>
                          <a:lnTo>
                            <a:pt x="287" y="101"/>
                          </a:lnTo>
                          <a:lnTo>
                            <a:pt x="281" y="101"/>
                          </a:lnTo>
                          <a:lnTo>
                            <a:pt x="278" y="101"/>
                          </a:lnTo>
                          <a:lnTo>
                            <a:pt x="268" y="101"/>
                          </a:lnTo>
                          <a:lnTo>
                            <a:pt x="260" y="101"/>
                          </a:lnTo>
                          <a:lnTo>
                            <a:pt x="255" y="101"/>
                          </a:lnTo>
                          <a:lnTo>
                            <a:pt x="249" y="101"/>
                          </a:lnTo>
                          <a:lnTo>
                            <a:pt x="247" y="101"/>
                          </a:lnTo>
                          <a:lnTo>
                            <a:pt x="70" y="129"/>
                          </a:lnTo>
                          <a:lnTo>
                            <a:pt x="36" y="25"/>
                          </a:lnTo>
                          <a:lnTo>
                            <a:pt x="27" y="0"/>
                          </a:lnTo>
                          <a:lnTo>
                            <a:pt x="9" y="0"/>
                          </a:lnTo>
                          <a:lnTo>
                            <a:pt x="6" y="30"/>
                          </a:lnTo>
                          <a:lnTo>
                            <a:pt x="4" y="30"/>
                          </a:lnTo>
                          <a:lnTo>
                            <a:pt x="4" y="34"/>
                          </a:lnTo>
                          <a:lnTo>
                            <a:pt x="2" y="40"/>
                          </a:lnTo>
                          <a:lnTo>
                            <a:pt x="2" y="48"/>
                          </a:lnTo>
                          <a:lnTo>
                            <a:pt x="2" y="51"/>
                          </a:lnTo>
                          <a:lnTo>
                            <a:pt x="2" y="57"/>
                          </a:lnTo>
                          <a:lnTo>
                            <a:pt x="0" y="63"/>
                          </a:lnTo>
                          <a:lnTo>
                            <a:pt x="0" y="67"/>
                          </a:lnTo>
                          <a:lnTo>
                            <a:pt x="0" y="72"/>
                          </a:lnTo>
                          <a:lnTo>
                            <a:pt x="0" y="80"/>
                          </a:lnTo>
                          <a:lnTo>
                            <a:pt x="0" y="86"/>
                          </a:lnTo>
                          <a:lnTo>
                            <a:pt x="2" y="93"/>
                          </a:lnTo>
                          <a:lnTo>
                            <a:pt x="2" y="99"/>
                          </a:lnTo>
                          <a:lnTo>
                            <a:pt x="2" y="105"/>
                          </a:lnTo>
                          <a:lnTo>
                            <a:pt x="2" y="112"/>
                          </a:lnTo>
                          <a:lnTo>
                            <a:pt x="4" y="118"/>
                          </a:lnTo>
                          <a:lnTo>
                            <a:pt x="4" y="125"/>
                          </a:lnTo>
                          <a:lnTo>
                            <a:pt x="6" y="133"/>
                          </a:lnTo>
                          <a:lnTo>
                            <a:pt x="8" y="139"/>
                          </a:lnTo>
                          <a:lnTo>
                            <a:pt x="9" y="146"/>
                          </a:lnTo>
                          <a:lnTo>
                            <a:pt x="11" y="150"/>
                          </a:lnTo>
                          <a:lnTo>
                            <a:pt x="15" y="158"/>
                          </a:lnTo>
                          <a:lnTo>
                            <a:pt x="17" y="163"/>
                          </a:lnTo>
                          <a:lnTo>
                            <a:pt x="21" y="169"/>
                          </a:lnTo>
                          <a:lnTo>
                            <a:pt x="23" y="175"/>
                          </a:lnTo>
                          <a:lnTo>
                            <a:pt x="28" y="181"/>
                          </a:lnTo>
                          <a:lnTo>
                            <a:pt x="32" y="184"/>
                          </a:lnTo>
                          <a:lnTo>
                            <a:pt x="36" y="190"/>
                          </a:lnTo>
                          <a:lnTo>
                            <a:pt x="40" y="194"/>
                          </a:lnTo>
                          <a:lnTo>
                            <a:pt x="46" y="198"/>
                          </a:lnTo>
                          <a:lnTo>
                            <a:pt x="51" y="200"/>
                          </a:lnTo>
                          <a:lnTo>
                            <a:pt x="57" y="203"/>
                          </a:lnTo>
                          <a:lnTo>
                            <a:pt x="63" y="205"/>
                          </a:lnTo>
                          <a:lnTo>
                            <a:pt x="68" y="209"/>
                          </a:lnTo>
                          <a:lnTo>
                            <a:pt x="74" y="211"/>
                          </a:lnTo>
                          <a:lnTo>
                            <a:pt x="82" y="213"/>
                          </a:lnTo>
                          <a:lnTo>
                            <a:pt x="87" y="213"/>
                          </a:lnTo>
                          <a:lnTo>
                            <a:pt x="95" y="215"/>
                          </a:lnTo>
                          <a:lnTo>
                            <a:pt x="101" y="215"/>
                          </a:lnTo>
                          <a:lnTo>
                            <a:pt x="108" y="217"/>
                          </a:lnTo>
                          <a:lnTo>
                            <a:pt x="114" y="217"/>
                          </a:lnTo>
                          <a:lnTo>
                            <a:pt x="122" y="217"/>
                          </a:lnTo>
                          <a:lnTo>
                            <a:pt x="127" y="217"/>
                          </a:lnTo>
                          <a:lnTo>
                            <a:pt x="135" y="217"/>
                          </a:lnTo>
                          <a:lnTo>
                            <a:pt x="141" y="217"/>
                          </a:lnTo>
                          <a:lnTo>
                            <a:pt x="146" y="217"/>
                          </a:lnTo>
                          <a:lnTo>
                            <a:pt x="150" y="217"/>
                          </a:lnTo>
                          <a:lnTo>
                            <a:pt x="158" y="217"/>
                          </a:lnTo>
                          <a:lnTo>
                            <a:pt x="162" y="215"/>
                          </a:lnTo>
                          <a:lnTo>
                            <a:pt x="167" y="215"/>
                          </a:lnTo>
                          <a:lnTo>
                            <a:pt x="171" y="215"/>
                          </a:lnTo>
                          <a:lnTo>
                            <a:pt x="177" y="215"/>
                          </a:lnTo>
                          <a:lnTo>
                            <a:pt x="184" y="213"/>
                          </a:lnTo>
                          <a:lnTo>
                            <a:pt x="190" y="213"/>
                          </a:lnTo>
                          <a:lnTo>
                            <a:pt x="194" y="213"/>
                          </a:lnTo>
                          <a:lnTo>
                            <a:pt x="196"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72" name="Freeform 203"/>
                    <p:cNvSpPr>
                      <a:spLocks/>
                    </p:cNvSpPr>
                    <p:nvPr/>
                  </p:nvSpPr>
                  <p:spPr bwMode="auto">
                    <a:xfrm>
                      <a:off x="2958" y="3360"/>
                      <a:ext cx="167" cy="89"/>
                    </a:xfrm>
                    <a:custGeom>
                      <a:avLst/>
                      <a:gdLst>
                        <a:gd name="T0" fmla="*/ 16 w 332"/>
                        <a:gd name="T1" fmla="*/ 0 h 179"/>
                        <a:gd name="T2" fmla="*/ 33 w 332"/>
                        <a:gd name="T3" fmla="*/ 22 h 179"/>
                        <a:gd name="T4" fmla="*/ 84 w 332"/>
                        <a:gd name="T5" fmla="*/ 30 h 179"/>
                        <a:gd name="T6" fmla="*/ 84 w 332"/>
                        <a:gd name="T7" fmla="*/ 41 h 179"/>
                        <a:gd name="T8" fmla="*/ 77 w 332"/>
                        <a:gd name="T9" fmla="*/ 35 h 179"/>
                        <a:gd name="T10" fmla="*/ 77 w 332"/>
                        <a:gd name="T11" fmla="*/ 35 h 179"/>
                        <a:gd name="T12" fmla="*/ 76 w 332"/>
                        <a:gd name="T13" fmla="*/ 35 h 179"/>
                        <a:gd name="T14" fmla="*/ 74 w 332"/>
                        <a:gd name="T15" fmla="*/ 35 h 179"/>
                        <a:gd name="T16" fmla="*/ 73 w 332"/>
                        <a:gd name="T17" fmla="*/ 36 h 179"/>
                        <a:gd name="T18" fmla="*/ 72 w 332"/>
                        <a:gd name="T19" fmla="*/ 36 h 179"/>
                        <a:gd name="T20" fmla="*/ 71 w 332"/>
                        <a:gd name="T21" fmla="*/ 37 h 179"/>
                        <a:gd name="T22" fmla="*/ 69 w 332"/>
                        <a:gd name="T23" fmla="*/ 37 h 179"/>
                        <a:gd name="T24" fmla="*/ 68 w 332"/>
                        <a:gd name="T25" fmla="*/ 38 h 179"/>
                        <a:gd name="T26" fmla="*/ 66 w 332"/>
                        <a:gd name="T27" fmla="*/ 38 h 179"/>
                        <a:gd name="T28" fmla="*/ 64 w 332"/>
                        <a:gd name="T29" fmla="*/ 39 h 179"/>
                        <a:gd name="T30" fmla="*/ 62 w 332"/>
                        <a:gd name="T31" fmla="*/ 39 h 179"/>
                        <a:gd name="T32" fmla="*/ 60 w 332"/>
                        <a:gd name="T33" fmla="*/ 40 h 179"/>
                        <a:gd name="T34" fmla="*/ 58 w 332"/>
                        <a:gd name="T35" fmla="*/ 40 h 179"/>
                        <a:gd name="T36" fmla="*/ 56 w 332"/>
                        <a:gd name="T37" fmla="*/ 41 h 179"/>
                        <a:gd name="T38" fmla="*/ 54 w 332"/>
                        <a:gd name="T39" fmla="*/ 41 h 179"/>
                        <a:gd name="T40" fmla="*/ 51 w 332"/>
                        <a:gd name="T41" fmla="*/ 41 h 179"/>
                        <a:gd name="T42" fmla="*/ 50 w 332"/>
                        <a:gd name="T43" fmla="*/ 42 h 179"/>
                        <a:gd name="T44" fmla="*/ 47 w 332"/>
                        <a:gd name="T45" fmla="*/ 42 h 179"/>
                        <a:gd name="T46" fmla="*/ 45 w 332"/>
                        <a:gd name="T47" fmla="*/ 43 h 179"/>
                        <a:gd name="T48" fmla="*/ 43 w 332"/>
                        <a:gd name="T49" fmla="*/ 43 h 179"/>
                        <a:gd name="T50" fmla="*/ 41 w 332"/>
                        <a:gd name="T51" fmla="*/ 43 h 179"/>
                        <a:gd name="T52" fmla="*/ 38 w 332"/>
                        <a:gd name="T53" fmla="*/ 44 h 179"/>
                        <a:gd name="T54" fmla="*/ 36 w 332"/>
                        <a:gd name="T55" fmla="*/ 44 h 179"/>
                        <a:gd name="T56" fmla="*/ 34 w 332"/>
                        <a:gd name="T57" fmla="*/ 44 h 179"/>
                        <a:gd name="T58" fmla="*/ 32 w 332"/>
                        <a:gd name="T59" fmla="*/ 44 h 179"/>
                        <a:gd name="T60" fmla="*/ 31 w 332"/>
                        <a:gd name="T61" fmla="*/ 44 h 179"/>
                        <a:gd name="T62" fmla="*/ 29 w 332"/>
                        <a:gd name="T63" fmla="*/ 44 h 179"/>
                        <a:gd name="T64" fmla="*/ 27 w 332"/>
                        <a:gd name="T65" fmla="*/ 44 h 179"/>
                        <a:gd name="T66" fmla="*/ 26 w 332"/>
                        <a:gd name="T67" fmla="*/ 44 h 179"/>
                        <a:gd name="T68" fmla="*/ 25 w 332"/>
                        <a:gd name="T69" fmla="*/ 44 h 179"/>
                        <a:gd name="T70" fmla="*/ 23 w 332"/>
                        <a:gd name="T71" fmla="*/ 43 h 179"/>
                        <a:gd name="T72" fmla="*/ 22 w 332"/>
                        <a:gd name="T73" fmla="*/ 43 h 179"/>
                        <a:gd name="T74" fmla="*/ 21 w 332"/>
                        <a:gd name="T75" fmla="*/ 42 h 179"/>
                        <a:gd name="T76" fmla="*/ 19 w 332"/>
                        <a:gd name="T77" fmla="*/ 42 h 179"/>
                        <a:gd name="T78" fmla="*/ 17 w 332"/>
                        <a:gd name="T79" fmla="*/ 40 h 179"/>
                        <a:gd name="T80" fmla="*/ 15 w 332"/>
                        <a:gd name="T81" fmla="*/ 39 h 179"/>
                        <a:gd name="T82" fmla="*/ 13 w 332"/>
                        <a:gd name="T83" fmla="*/ 37 h 179"/>
                        <a:gd name="T84" fmla="*/ 11 w 332"/>
                        <a:gd name="T85" fmla="*/ 35 h 179"/>
                        <a:gd name="T86" fmla="*/ 9 w 332"/>
                        <a:gd name="T87" fmla="*/ 33 h 179"/>
                        <a:gd name="T88" fmla="*/ 7 w 332"/>
                        <a:gd name="T89" fmla="*/ 32 h 179"/>
                        <a:gd name="T90" fmla="*/ 6 w 332"/>
                        <a:gd name="T91" fmla="*/ 30 h 179"/>
                        <a:gd name="T92" fmla="*/ 4 w 332"/>
                        <a:gd name="T93" fmla="*/ 28 h 179"/>
                        <a:gd name="T94" fmla="*/ 3 w 332"/>
                        <a:gd name="T95" fmla="*/ 27 h 179"/>
                        <a:gd name="T96" fmla="*/ 2 w 332"/>
                        <a:gd name="T97" fmla="*/ 25 h 179"/>
                        <a:gd name="T98" fmla="*/ 1 w 332"/>
                        <a:gd name="T99" fmla="*/ 23 h 179"/>
                        <a:gd name="T100" fmla="*/ 0 w 332"/>
                        <a:gd name="T101" fmla="*/ 23 h 179"/>
                        <a:gd name="T102" fmla="*/ 16 w 332"/>
                        <a:gd name="T103" fmla="*/ 0 h 179"/>
                        <a:gd name="T104" fmla="*/ 16 w 332"/>
                        <a:gd name="T105" fmla="*/ 0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2"/>
                        <a:gd name="T160" fmla="*/ 0 h 179"/>
                        <a:gd name="T161" fmla="*/ 332 w 332"/>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2" h="179">
                          <a:moveTo>
                            <a:pt x="61" y="0"/>
                          </a:moveTo>
                          <a:lnTo>
                            <a:pt x="129" y="89"/>
                          </a:lnTo>
                          <a:lnTo>
                            <a:pt x="331" y="120"/>
                          </a:lnTo>
                          <a:lnTo>
                            <a:pt x="332" y="167"/>
                          </a:lnTo>
                          <a:lnTo>
                            <a:pt x="306" y="141"/>
                          </a:lnTo>
                          <a:lnTo>
                            <a:pt x="304" y="141"/>
                          </a:lnTo>
                          <a:lnTo>
                            <a:pt x="300" y="143"/>
                          </a:lnTo>
                          <a:lnTo>
                            <a:pt x="294" y="143"/>
                          </a:lnTo>
                          <a:lnTo>
                            <a:pt x="291" y="145"/>
                          </a:lnTo>
                          <a:lnTo>
                            <a:pt x="285" y="146"/>
                          </a:lnTo>
                          <a:lnTo>
                            <a:pt x="281" y="148"/>
                          </a:lnTo>
                          <a:lnTo>
                            <a:pt x="273" y="150"/>
                          </a:lnTo>
                          <a:lnTo>
                            <a:pt x="268" y="152"/>
                          </a:lnTo>
                          <a:lnTo>
                            <a:pt x="260" y="152"/>
                          </a:lnTo>
                          <a:lnTo>
                            <a:pt x="254" y="156"/>
                          </a:lnTo>
                          <a:lnTo>
                            <a:pt x="247" y="156"/>
                          </a:lnTo>
                          <a:lnTo>
                            <a:pt x="237" y="160"/>
                          </a:lnTo>
                          <a:lnTo>
                            <a:pt x="230" y="162"/>
                          </a:lnTo>
                          <a:lnTo>
                            <a:pt x="222" y="164"/>
                          </a:lnTo>
                          <a:lnTo>
                            <a:pt x="213" y="165"/>
                          </a:lnTo>
                          <a:lnTo>
                            <a:pt x="203" y="167"/>
                          </a:lnTo>
                          <a:lnTo>
                            <a:pt x="196" y="169"/>
                          </a:lnTo>
                          <a:lnTo>
                            <a:pt x="186" y="171"/>
                          </a:lnTo>
                          <a:lnTo>
                            <a:pt x="178" y="173"/>
                          </a:lnTo>
                          <a:lnTo>
                            <a:pt x="169" y="173"/>
                          </a:lnTo>
                          <a:lnTo>
                            <a:pt x="161" y="175"/>
                          </a:lnTo>
                          <a:lnTo>
                            <a:pt x="152" y="177"/>
                          </a:lnTo>
                          <a:lnTo>
                            <a:pt x="144" y="177"/>
                          </a:lnTo>
                          <a:lnTo>
                            <a:pt x="135" y="177"/>
                          </a:lnTo>
                          <a:lnTo>
                            <a:pt x="127" y="177"/>
                          </a:lnTo>
                          <a:lnTo>
                            <a:pt x="121" y="179"/>
                          </a:lnTo>
                          <a:lnTo>
                            <a:pt x="114" y="179"/>
                          </a:lnTo>
                          <a:lnTo>
                            <a:pt x="108" y="179"/>
                          </a:lnTo>
                          <a:lnTo>
                            <a:pt x="102" y="177"/>
                          </a:lnTo>
                          <a:lnTo>
                            <a:pt x="97" y="177"/>
                          </a:lnTo>
                          <a:lnTo>
                            <a:pt x="91" y="175"/>
                          </a:lnTo>
                          <a:lnTo>
                            <a:pt x="85" y="173"/>
                          </a:lnTo>
                          <a:lnTo>
                            <a:pt x="81" y="169"/>
                          </a:lnTo>
                          <a:lnTo>
                            <a:pt x="76" y="169"/>
                          </a:lnTo>
                          <a:lnTo>
                            <a:pt x="66" y="162"/>
                          </a:lnTo>
                          <a:lnTo>
                            <a:pt x="59" y="156"/>
                          </a:lnTo>
                          <a:lnTo>
                            <a:pt x="49" y="150"/>
                          </a:lnTo>
                          <a:lnTo>
                            <a:pt x="42" y="143"/>
                          </a:lnTo>
                          <a:lnTo>
                            <a:pt x="34" y="135"/>
                          </a:lnTo>
                          <a:lnTo>
                            <a:pt x="28" y="129"/>
                          </a:lnTo>
                          <a:lnTo>
                            <a:pt x="21" y="120"/>
                          </a:lnTo>
                          <a:lnTo>
                            <a:pt x="15" y="114"/>
                          </a:lnTo>
                          <a:lnTo>
                            <a:pt x="9" y="108"/>
                          </a:lnTo>
                          <a:lnTo>
                            <a:pt x="7" y="103"/>
                          </a:lnTo>
                          <a:lnTo>
                            <a:pt x="2" y="95"/>
                          </a:lnTo>
                          <a:lnTo>
                            <a:pt x="0" y="93"/>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73" name="Freeform 204"/>
                    <p:cNvSpPr>
                      <a:spLocks/>
                    </p:cNvSpPr>
                    <p:nvPr/>
                  </p:nvSpPr>
                  <p:spPr bwMode="auto">
                    <a:xfrm>
                      <a:off x="2782" y="3110"/>
                      <a:ext cx="24" cy="37"/>
                    </a:xfrm>
                    <a:custGeom>
                      <a:avLst/>
                      <a:gdLst>
                        <a:gd name="T0" fmla="*/ 5 w 50"/>
                        <a:gd name="T1" fmla="*/ 19 h 74"/>
                        <a:gd name="T2" fmla="*/ 4 w 50"/>
                        <a:gd name="T3" fmla="*/ 18 h 74"/>
                        <a:gd name="T4" fmla="*/ 3 w 50"/>
                        <a:gd name="T5" fmla="*/ 17 h 74"/>
                        <a:gd name="T6" fmla="*/ 2 w 50"/>
                        <a:gd name="T7" fmla="*/ 14 h 74"/>
                        <a:gd name="T8" fmla="*/ 1 w 50"/>
                        <a:gd name="T9" fmla="*/ 13 h 74"/>
                        <a:gd name="T10" fmla="*/ 0 w 50"/>
                        <a:gd name="T11" fmla="*/ 12 h 74"/>
                        <a:gd name="T12" fmla="*/ 0 w 50"/>
                        <a:gd name="T13" fmla="*/ 11 h 74"/>
                        <a:gd name="T14" fmla="*/ 0 w 50"/>
                        <a:gd name="T15" fmla="*/ 9 h 74"/>
                        <a:gd name="T16" fmla="*/ 0 w 50"/>
                        <a:gd name="T17" fmla="*/ 7 h 74"/>
                        <a:gd name="T18" fmla="*/ 0 w 50"/>
                        <a:gd name="T19" fmla="*/ 5 h 74"/>
                        <a:gd name="T20" fmla="*/ 0 w 50"/>
                        <a:gd name="T21" fmla="*/ 5 h 74"/>
                        <a:gd name="T22" fmla="*/ 0 w 50"/>
                        <a:gd name="T23" fmla="*/ 3 h 74"/>
                        <a:gd name="T24" fmla="*/ 1 w 50"/>
                        <a:gd name="T25" fmla="*/ 2 h 74"/>
                        <a:gd name="T26" fmla="*/ 3 w 50"/>
                        <a:gd name="T27" fmla="*/ 1 h 74"/>
                        <a:gd name="T28" fmla="*/ 4 w 50"/>
                        <a:gd name="T29" fmla="*/ 1 h 74"/>
                        <a:gd name="T30" fmla="*/ 5 w 50"/>
                        <a:gd name="T31" fmla="*/ 0 h 74"/>
                        <a:gd name="T32" fmla="*/ 6 w 50"/>
                        <a:gd name="T33" fmla="*/ 0 h 74"/>
                        <a:gd name="T34" fmla="*/ 7 w 50"/>
                        <a:gd name="T35" fmla="*/ 0 h 74"/>
                        <a:gd name="T36" fmla="*/ 7 w 50"/>
                        <a:gd name="T37" fmla="*/ 0 h 74"/>
                        <a:gd name="T38" fmla="*/ 5 w 50"/>
                        <a:gd name="T39" fmla="*/ 5 h 74"/>
                        <a:gd name="T40" fmla="*/ 6 w 50"/>
                        <a:gd name="T41" fmla="*/ 8 h 74"/>
                        <a:gd name="T42" fmla="*/ 8 w 50"/>
                        <a:gd name="T43" fmla="*/ 10 h 74"/>
                        <a:gd name="T44" fmla="*/ 8 w 50"/>
                        <a:gd name="T45" fmla="*/ 9 h 74"/>
                        <a:gd name="T46" fmla="*/ 8 w 50"/>
                        <a:gd name="T47" fmla="*/ 8 h 74"/>
                        <a:gd name="T48" fmla="*/ 8 w 50"/>
                        <a:gd name="T49" fmla="*/ 6 h 74"/>
                        <a:gd name="T50" fmla="*/ 9 w 50"/>
                        <a:gd name="T51" fmla="*/ 5 h 74"/>
                        <a:gd name="T52" fmla="*/ 10 w 50"/>
                        <a:gd name="T53" fmla="*/ 3 h 74"/>
                        <a:gd name="T54" fmla="*/ 10 w 50"/>
                        <a:gd name="T55" fmla="*/ 2 h 74"/>
                        <a:gd name="T56" fmla="*/ 11 w 50"/>
                        <a:gd name="T57" fmla="*/ 2 h 74"/>
                        <a:gd name="T58" fmla="*/ 11 w 50"/>
                        <a:gd name="T59" fmla="*/ 3 h 74"/>
                        <a:gd name="T60" fmla="*/ 11 w 50"/>
                        <a:gd name="T61" fmla="*/ 5 h 74"/>
                        <a:gd name="T62" fmla="*/ 12 w 50"/>
                        <a:gd name="T63" fmla="*/ 5 h 74"/>
                        <a:gd name="T64" fmla="*/ 10 w 50"/>
                        <a:gd name="T65" fmla="*/ 12 h 74"/>
                        <a:gd name="T66" fmla="*/ 5 w 50"/>
                        <a:gd name="T67" fmla="*/ 19 h 74"/>
                        <a:gd name="T68" fmla="*/ 5 w 50"/>
                        <a:gd name="T69" fmla="*/ 19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74"/>
                        <a:gd name="T107" fmla="*/ 50 w 50"/>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74">
                          <a:moveTo>
                            <a:pt x="21" y="74"/>
                          </a:moveTo>
                          <a:lnTo>
                            <a:pt x="17" y="69"/>
                          </a:lnTo>
                          <a:lnTo>
                            <a:pt x="13" y="65"/>
                          </a:lnTo>
                          <a:lnTo>
                            <a:pt x="8" y="59"/>
                          </a:lnTo>
                          <a:lnTo>
                            <a:pt x="6" y="55"/>
                          </a:lnTo>
                          <a:lnTo>
                            <a:pt x="2" y="51"/>
                          </a:lnTo>
                          <a:lnTo>
                            <a:pt x="0" y="46"/>
                          </a:lnTo>
                          <a:lnTo>
                            <a:pt x="0" y="36"/>
                          </a:lnTo>
                          <a:lnTo>
                            <a:pt x="2" y="29"/>
                          </a:lnTo>
                          <a:lnTo>
                            <a:pt x="2" y="23"/>
                          </a:lnTo>
                          <a:lnTo>
                            <a:pt x="2" y="19"/>
                          </a:lnTo>
                          <a:lnTo>
                            <a:pt x="2" y="15"/>
                          </a:lnTo>
                          <a:lnTo>
                            <a:pt x="6" y="11"/>
                          </a:lnTo>
                          <a:lnTo>
                            <a:pt x="12" y="6"/>
                          </a:lnTo>
                          <a:lnTo>
                            <a:pt x="17" y="2"/>
                          </a:lnTo>
                          <a:lnTo>
                            <a:pt x="21" y="0"/>
                          </a:lnTo>
                          <a:lnTo>
                            <a:pt x="27" y="0"/>
                          </a:lnTo>
                          <a:lnTo>
                            <a:pt x="29" y="0"/>
                          </a:lnTo>
                          <a:lnTo>
                            <a:pt x="31" y="0"/>
                          </a:lnTo>
                          <a:lnTo>
                            <a:pt x="23" y="17"/>
                          </a:lnTo>
                          <a:lnTo>
                            <a:pt x="25" y="32"/>
                          </a:lnTo>
                          <a:lnTo>
                            <a:pt x="36" y="40"/>
                          </a:lnTo>
                          <a:lnTo>
                            <a:pt x="36" y="38"/>
                          </a:lnTo>
                          <a:lnTo>
                            <a:pt x="34" y="32"/>
                          </a:lnTo>
                          <a:lnTo>
                            <a:pt x="34" y="25"/>
                          </a:lnTo>
                          <a:lnTo>
                            <a:pt x="38" y="17"/>
                          </a:lnTo>
                          <a:lnTo>
                            <a:pt x="42" y="13"/>
                          </a:lnTo>
                          <a:lnTo>
                            <a:pt x="44" y="11"/>
                          </a:lnTo>
                          <a:lnTo>
                            <a:pt x="46" y="10"/>
                          </a:lnTo>
                          <a:lnTo>
                            <a:pt x="48" y="13"/>
                          </a:lnTo>
                          <a:lnTo>
                            <a:pt x="48" y="17"/>
                          </a:lnTo>
                          <a:lnTo>
                            <a:pt x="50" y="19"/>
                          </a:lnTo>
                          <a:lnTo>
                            <a:pt x="44" y="51"/>
                          </a:lnTo>
                          <a:lnTo>
                            <a:pt x="21" y="7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74" name="Freeform 205"/>
                    <p:cNvSpPr>
                      <a:spLocks/>
                    </p:cNvSpPr>
                    <p:nvPr/>
                  </p:nvSpPr>
                  <p:spPr bwMode="auto">
                    <a:xfrm>
                      <a:off x="2904" y="3143"/>
                      <a:ext cx="54" cy="73"/>
                    </a:xfrm>
                    <a:custGeom>
                      <a:avLst/>
                      <a:gdLst>
                        <a:gd name="T0" fmla="*/ 27 w 109"/>
                        <a:gd name="T1" fmla="*/ 37 h 146"/>
                        <a:gd name="T2" fmla="*/ 20 w 109"/>
                        <a:gd name="T3" fmla="*/ 13 h 146"/>
                        <a:gd name="T4" fmla="*/ 25 w 109"/>
                        <a:gd name="T5" fmla="*/ 11 h 146"/>
                        <a:gd name="T6" fmla="*/ 23 w 109"/>
                        <a:gd name="T7" fmla="*/ 10 h 146"/>
                        <a:gd name="T8" fmla="*/ 22 w 109"/>
                        <a:gd name="T9" fmla="*/ 9 h 146"/>
                        <a:gd name="T10" fmla="*/ 20 w 109"/>
                        <a:gd name="T11" fmla="*/ 9 h 146"/>
                        <a:gd name="T12" fmla="*/ 18 w 109"/>
                        <a:gd name="T13" fmla="*/ 9 h 146"/>
                        <a:gd name="T14" fmla="*/ 25 w 109"/>
                        <a:gd name="T15" fmla="*/ 8 h 146"/>
                        <a:gd name="T16" fmla="*/ 24 w 109"/>
                        <a:gd name="T17" fmla="*/ 7 h 146"/>
                        <a:gd name="T18" fmla="*/ 23 w 109"/>
                        <a:gd name="T19" fmla="*/ 6 h 146"/>
                        <a:gd name="T20" fmla="*/ 22 w 109"/>
                        <a:gd name="T21" fmla="*/ 5 h 146"/>
                        <a:gd name="T22" fmla="*/ 21 w 109"/>
                        <a:gd name="T23" fmla="*/ 5 h 146"/>
                        <a:gd name="T24" fmla="*/ 20 w 109"/>
                        <a:gd name="T25" fmla="*/ 5 h 146"/>
                        <a:gd name="T26" fmla="*/ 18 w 109"/>
                        <a:gd name="T27" fmla="*/ 5 h 146"/>
                        <a:gd name="T28" fmla="*/ 17 w 109"/>
                        <a:gd name="T29" fmla="*/ 5 h 146"/>
                        <a:gd name="T30" fmla="*/ 23 w 109"/>
                        <a:gd name="T31" fmla="*/ 2 h 146"/>
                        <a:gd name="T32" fmla="*/ 23 w 109"/>
                        <a:gd name="T33" fmla="*/ 1 h 146"/>
                        <a:gd name="T34" fmla="*/ 21 w 109"/>
                        <a:gd name="T35" fmla="*/ 1 h 146"/>
                        <a:gd name="T36" fmla="*/ 19 w 109"/>
                        <a:gd name="T37" fmla="*/ 1 h 146"/>
                        <a:gd name="T38" fmla="*/ 17 w 109"/>
                        <a:gd name="T39" fmla="*/ 0 h 146"/>
                        <a:gd name="T40" fmla="*/ 15 w 109"/>
                        <a:gd name="T41" fmla="*/ 0 h 146"/>
                        <a:gd name="T42" fmla="*/ 13 w 109"/>
                        <a:gd name="T43" fmla="*/ 0 h 146"/>
                        <a:gd name="T44" fmla="*/ 10 w 109"/>
                        <a:gd name="T45" fmla="*/ 1 h 146"/>
                        <a:gd name="T46" fmla="*/ 8 w 109"/>
                        <a:gd name="T47" fmla="*/ 1 h 146"/>
                        <a:gd name="T48" fmla="*/ 7 w 109"/>
                        <a:gd name="T49" fmla="*/ 1 h 146"/>
                        <a:gd name="T50" fmla="*/ 6 w 109"/>
                        <a:gd name="T51" fmla="*/ 1 h 146"/>
                        <a:gd name="T52" fmla="*/ 4 w 109"/>
                        <a:gd name="T53" fmla="*/ 1 h 146"/>
                        <a:gd name="T54" fmla="*/ 4 w 109"/>
                        <a:gd name="T55" fmla="*/ 1 h 146"/>
                        <a:gd name="T56" fmla="*/ 1 w 109"/>
                        <a:gd name="T57" fmla="*/ 1 h 146"/>
                        <a:gd name="T58" fmla="*/ 0 w 109"/>
                        <a:gd name="T59" fmla="*/ 2 h 146"/>
                        <a:gd name="T60" fmla="*/ 3 w 109"/>
                        <a:gd name="T61" fmla="*/ 5 h 146"/>
                        <a:gd name="T62" fmla="*/ 5 w 109"/>
                        <a:gd name="T63" fmla="*/ 15 h 146"/>
                        <a:gd name="T64" fmla="*/ 6 w 109"/>
                        <a:gd name="T65" fmla="*/ 15 h 146"/>
                        <a:gd name="T66" fmla="*/ 7 w 109"/>
                        <a:gd name="T67" fmla="*/ 19 h 146"/>
                        <a:gd name="T68" fmla="*/ 10 w 109"/>
                        <a:gd name="T69" fmla="*/ 19 h 146"/>
                        <a:gd name="T70" fmla="*/ 8 w 109"/>
                        <a:gd name="T71" fmla="*/ 37 h 146"/>
                        <a:gd name="T72" fmla="*/ 27 w 109"/>
                        <a:gd name="T73" fmla="*/ 37 h 146"/>
                        <a:gd name="T74" fmla="*/ 27 w 109"/>
                        <a:gd name="T75" fmla="*/ 37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6"/>
                        <a:gd name="T116" fmla="*/ 109 w 109"/>
                        <a:gd name="T117" fmla="*/ 146 h 1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6">
                          <a:moveTo>
                            <a:pt x="109" y="146"/>
                          </a:moveTo>
                          <a:lnTo>
                            <a:pt x="82" y="55"/>
                          </a:lnTo>
                          <a:lnTo>
                            <a:pt x="103" y="47"/>
                          </a:lnTo>
                          <a:lnTo>
                            <a:pt x="94" y="41"/>
                          </a:lnTo>
                          <a:lnTo>
                            <a:pt x="88" y="38"/>
                          </a:lnTo>
                          <a:lnTo>
                            <a:pt x="82" y="38"/>
                          </a:lnTo>
                          <a:lnTo>
                            <a:pt x="73" y="38"/>
                          </a:lnTo>
                          <a:lnTo>
                            <a:pt x="101" y="32"/>
                          </a:lnTo>
                          <a:lnTo>
                            <a:pt x="97" y="28"/>
                          </a:lnTo>
                          <a:lnTo>
                            <a:pt x="94" y="24"/>
                          </a:lnTo>
                          <a:lnTo>
                            <a:pt x="90" y="22"/>
                          </a:lnTo>
                          <a:lnTo>
                            <a:pt x="86" y="21"/>
                          </a:lnTo>
                          <a:lnTo>
                            <a:pt x="80" y="19"/>
                          </a:lnTo>
                          <a:lnTo>
                            <a:pt x="75" y="19"/>
                          </a:lnTo>
                          <a:lnTo>
                            <a:pt x="69" y="19"/>
                          </a:lnTo>
                          <a:lnTo>
                            <a:pt x="95" y="11"/>
                          </a:lnTo>
                          <a:lnTo>
                            <a:pt x="92" y="7"/>
                          </a:lnTo>
                          <a:lnTo>
                            <a:pt x="84" y="3"/>
                          </a:lnTo>
                          <a:lnTo>
                            <a:pt x="76" y="2"/>
                          </a:lnTo>
                          <a:lnTo>
                            <a:pt x="69" y="0"/>
                          </a:lnTo>
                          <a:lnTo>
                            <a:pt x="61" y="0"/>
                          </a:lnTo>
                          <a:lnTo>
                            <a:pt x="52" y="0"/>
                          </a:lnTo>
                          <a:lnTo>
                            <a:pt x="42" y="2"/>
                          </a:lnTo>
                          <a:lnTo>
                            <a:pt x="35" y="5"/>
                          </a:lnTo>
                          <a:lnTo>
                            <a:pt x="29" y="3"/>
                          </a:lnTo>
                          <a:lnTo>
                            <a:pt x="25" y="2"/>
                          </a:lnTo>
                          <a:lnTo>
                            <a:pt x="19" y="2"/>
                          </a:lnTo>
                          <a:lnTo>
                            <a:pt x="16" y="3"/>
                          </a:lnTo>
                          <a:lnTo>
                            <a:pt x="6" y="7"/>
                          </a:lnTo>
                          <a:lnTo>
                            <a:pt x="0" y="11"/>
                          </a:lnTo>
                          <a:lnTo>
                            <a:pt x="12" y="21"/>
                          </a:lnTo>
                          <a:lnTo>
                            <a:pt x="21" y="62"/>
                          </a:lnTo>
                          <a:lnTo>
                            <a:pt x="25" y="62"/>
                          </a:lnTo>
                          <a:lnTo>
                            <a:pt x="31" y="79"/>
                          </a:lnTo>
                          <a:lnTo>
                            <a:pt x="40" y="79"/>
                          </a:lnTo>
                          <a:lnTo>
                            <a:pt x="35" y="146"/>
                          </a:lnTo>
                          <a:lnTo>
                            <a:pt x="109"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75" name="Freeform 206"/>
                    <p:cNvSpPr>
                      <a:spLocks/>
                    </p:cNvSpPr>
                    <p:nvPr/>
                  </p:nvSpPr>
                  <p:spPr bwMode="auto">
                    <a:xfrm>
                      <a:off x="3109" y="3268"/>
                      <a:ext cx="16" cy="21"/>
                    </a:xfrm>
                    <a:custGeom>
                      <a:avLst/>
                      <a:gdLst>
                        <a:gd name="T0" fmla="*/ 0 w 32"/>
                        <a:gd name="T1" fmla="*/ 3 h 41"/>
                        <a:gd name="T2" fmla="*/ 1 w 32"/>
                        <a:gd name="T3" fmla="*/ 9 h 41"/>
                        <a:gd name="T4" fmla="*/ 7 w 32"/>
                        <a:gd name="T5" fmla="*/ 11 h 41"/>
                        <a:gd name="T6" fmla="*/ 8 w 32"/>
                        <a:gd name="T7" fmla="*/ 1 h 41"/>
                        <a:gd name="T8" fmla="*/ 3 w 32"/>
                        <a:gd name="T9" fmla="*/ 0 h 41"/>
                        <a:gd name="T10" fmla="*/ 0 w 32"/>
                        <a:gd name="T11" fmla="*/ 3 h 41"/>
                        <a:gd name="T12" fmla="*/ 0 w 32"/>
                        <a:gd name="T13" fmla="*/ 3 h 41"/>
                        <a:gd name="T14" fmla="*/ 0 60000 65536"/>
                        <a:gd name="T15" fmla="*/ 0 60000 65536"/>
                        <a:gd name="T16" fmla="*/ 0 60000 65536"/>
                        <a:gd name="T17" fmla="*/ 0 60000 65536"/>
                        <a:gd name="T18" fmla="*/ 0 60000 65536"/>
                        <a:gd name="T19" fmla="*/ 0 60000 65536"/>
                        <a:gd name="T20" fmla="*/ 0 60000 65536"/>
                        <a:gd name="T21" fmla="*/ 0 w 32"/>
                        <a:gd name="T22" fmla="*/ 0 h 41"/>
                        <a:gd name="T23" fmla="*/ 32 w 3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1">
                          <a:moveTo>
                            <a:pt x="0" y="11"/>
                          </a:moveTo>
                          <a:lnTo>
                            <a:pt x="6" y="36"/>
                          </a:lnTo>
                          <a:lnTo>
                            <a:pt x="31" y="41"/>
                          </a:lnTo>
                          <a:lnTo>
                            <a:pt x="32" y="2"/>
                          </a:lnTo>
                          <a:lnTo>
                            <a:pt x="15"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76" name="Freeform 207"/>
                    <p:cNvSpPr>
                      <a:spLocks/>
                    </p:cNvSpPr>
                    <p:nvPr/>
                  </p:nvSpPr>
                  <p:spPr bwMode="auto">
                    <a:xfrm>
                      <a:off x="3098" y="3263"/>
                      <a:ext cx="13" cy="14"/>
                    </a:xfrm>
                    <a:custGeom>
                      <a:avLst/>
                      <a:gdLst>
                        <a:gd name="T0" fmla="*/ 1 w 27"/>
                        <a:gd name="T1" fmla="*/ 0 h 29"/>
                        <a:gd name="T2" fmla="*/ 6 w 27"/>
                        <a:gd name="T3" fmla="*/ 3 h 29"/>
                        <a:gd name="T4" fmla="*/ 5 w 27"/>
                        <a:gd name="T5" fmla="*/ 7 h 29"/>
                        <a:gd name="T6" fmla="*/ 0 w 27"/>
                        <a:gd name="T7" fmla="*/ 5 h 29"/>
                        <a:gd name="T8" fmla="*/ 1 w 27"/>
                        <a:gd name="T9" fmla="*/ 0 h 29"/>
                        <a:gd name="T10" fmla="*/ 1 w 27"/>
                        <a:gd name="T11" fmla="*/ 0 h 29"/>
                        <a:gd name="T12" fmla="*/ 0 60000 65536"/>
                        <a:gd name="T13" fmla="*/ 0 60000 65536"/>
                        <a:gd name="T14" fmla="*/ 0 60000 65536"/>
                        <a:gd name="T15" fmla="*/ 0 60000 65536"/>
                        <a:gd name="T16" fmla="*/ 0 60000 65536"/>
                        <a:gd name="T17" fmla="*/ 0 60000 65536"/>
                        <a:gd name="T18" fmla="*/ 0 w 27"/>
                        <a:gd name="T19" fmla="*/ 0 h 29"/>
                        <a:gd name="T20" fmla="*/ 27 w 2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 h="29">
                          <a:moveTo>
                            <a:pt x="4" y="0"/>
                          </a:moveTo>
                          <a:lnTo>
                            <a:pt x="27" y="15"/>
                          </a:lnTo>
                          <a:lnTo>
                            <a:pt x="23" y="29"/>
                          </a:lnTo>
                          <a:lnTo>
                            <a:pt x="0" y="2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77" name="Freeform 208"/>
                    <p:cNvSpPr>
                      <a:spLocks/>
                    </p:cNvSpPr>
                    <p:nvPr/>
                  </p:nvSpPr>
                  <p:spPr bwMode="auto">
                    <a:xfrm>
                      <a:off x="2918" y="3194"/>
                      <a:ext cx="33" cy="89"/>
                    </a:xfrm>
                    <a:custGeom>
                      <a:avLst/>
                      <a:gdLst>
                        <a:gd name="T0" fmla="*/ 0 w 67"/>
                        <a:gd name="T1" fmla="*/ 1 h 179"/>
                        <a:gd name="T2" fmla="*/ 6 w 67"/>
                        <a:gd name="T3" fmla="*/ 3 h 179"/>
                        <a:gd name="T4" fmla="*/ 16 w 67"/>
                        <a:gd name="T5" fmla="*/ 0 h 179"/>
                        <a:gd name="T6" fmla="*/ 9 w 67"/>
                        <a:gd name="T7" fmla="*/ 34 h 179"/>
                        <a:gd name="T8" fmla="*/ 5 w 67"/>
                        <a:gd name="T9" fmla="*/ 44 h 179"/>
                        <a:gd name="T10" fmla="*/ 2 w 67"/>
                        <a:gd name="T11" fmla="*/ 35 h 179"/>
                        <a:gd name="T12" fmla="*/ 0 w 67"/>
                        <a:gd name="T13" fmla="*/ 1 h 179"/>
                        <a:gd name="T14" fmla="*/ 0 w 67"/>
                        <a:gd name="T15" fmla="*/ 1 h 17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79"/>
                        <a:gd name="T26" fmla="*/ 67 w 67"/>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79">
                          <a:moveTo>
                            <a:pt x="0" y="6"/>
                          </a:moveTo>
                          <a:lnTo>
                            <a:pt x="25" y="14"/>
                          </a:lnTo>
                          <a:lnTo>
                            <a:pt x="67" y="0"/>
                          </a:lnTo>
                          <a:lnTo>
                            <a:pt x="38" y="137"/>
                          </a:lnTo>
                          <a:lnTo>
                            <a:pt x="21" y="179"/>
                          </a:lnTo>
                          <a:lnTo>
                            <a:pt x="8" y="143"/>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78" name="Freeform 209"/>
                    <p:cNvSpPr>
                      <a:spLocks/>
                    </p:cNvSpPr>
                    <p:nvPr/>
                  </p:nvSpPr>
                  <p:spPr bwMode="auto">
                    <a:xfrm>
                      <a:off x="2920" y="3207"/>
                      <a:ext cx="17" cy="84"/>
                    </a:xfrm>
                    <a:custGeom>
                      <a:avLst/>
                      <a:gdLst>
                        <a:gd name="T0" fmla="*/ 5 w 32"/>
                        <a:gd name="T1" fmla="*/ 0 h 167"/>
                        <a:gd name="T2" fmla="*/ 2 w 32"/>
                        <a:gd name="T3" fmla="*/ 4 h 167"/>
                        <a:gd name="T4" fmla="*/ 4 w 32"/>
                        <a:gd name="T5" fmla="*/ 7 h 167"/>
                        <a:gd name="T6" fmla="*/ 0 w 32"/>
                        <a:gd name="T7" fmla="*/ 30 h 167"/>
                        <a:gd name="T8" fmla="*/ 3 w 32"/>
                        <a:gd name="T9" fmla="*/ 42 h 167"/>
                        <a:gd name="T10" fmla="*/ 9 w 32"/>
                        <a:gd name="T11" fmla="*/ 28 h 167"/>
                        <a:gd name="T12" fmla="*/ 6 w 32"/>
                        <a:gd name="T13" fmla="*/ 7 h 167"/>
                        <a:gd name="T14" fmla="*/ 8 w 32"/>
                        <a:gd name="T15" fmla="*/ 5 h 167"/>
                        <a:gd name="T16" fmla="*/ 6 w 32"/>
                        <a:gd name="T17" fmla="*/ 1 h 167"/>
                        <a:gd name="T18" fmla="*/ 5 w 32"/>
                        <a:gd name="T19" fmla="*/ 0 h 167"/>
                        <a:gd name="T20" fmla="*/ 5 w 32"/>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7"/>
                        <a:gd name="T35" fmla="*/ 32 w 32"/>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7">
                          <a:moveTo>
                            <a:pt x="19" y="0"/>
                          </a:moveTo>
                          <a:lnTo>
                            <a:pt x="7" y="15"/>
                          </a:lnTo>
                          <a:lnTo>
                            <a:pt x="15" y="27"/>
                          </a:lnTo>
                          <a:lnTo>
                            <a:pt x="0" y="118"/>
                          </a:lnTo>
                          <a:lnTo>
                            <a:pt x="11" y="167"/>
                          </a:lnTo>
                          <a:lnTo>
                            <a:pt x="32" y="112"/>
                          </a:lnTo>
                          <a:lnTo>
                            <a:pt x="23" y="27"/>
                          </a:lnTo>
                          <a:lnTo>
                            <a:pt x="28" y="19"/>
                          </a:lnTo>
                          <a:lnTo>
                            <a:pt x="23" y="2"/>
                          </a:lnTo>
                          <a:lnTo>
                            <a:pt x="19"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79" name="Freeform 210"/>
                    <p:cNvSpPr>
                      <a:spLocks/>
                    </p:cNvSpPr>
                    <p:nvPr/>
                  </p:nvSpPr>
                  <p:spPr bwMode="auto">
                    <a:xfrm>
                      <a:off x="2943" y="3322"/>
                      <a:ext cx="55" cy="202"/>
                    </a:xfrm>
                    <a:custGeom>
                      <a:avLst/>
                      <a:gdLst>
                        <a:gd name="T0" fmla="*/ 27 w 111"/>
                        <a:gd name="T1" fmla="*/ 0 h 403"/>
                        <a:gd name="T2" fmla="*/ 25 w 111"/>
                        <a:gd name="T3" fmla="*/ 2 h 403"/>
                        <a:gd name="T4" fmla="*/ 23 w 111"/>
                        <a:gd name="T5" fmla="*/ 5 h 403"/>
                        <a:gd name="T6" fmla="*/ 22 w 111"/>
                        <a:gd name="T7" fmla="*/ 7 h 403"/>
                        <a:gd name="T8" fmla="*/ 20 w 111"/>
                        <a:gd name="T9" fmla="*/ 9 h 403"/>
                        <a:gd name="T10" fmla="*/ 19 w 111"/>
                        <a:gd name="T11" fmla="*/ 12 h 403"/>
                        <a:gd name="T12" fmla="*/ 17 w 111"/>
                        <a:gd name="T13" fmla="*/ 15 h 403"/>
                        <a:gd name="T14" fmla="*/ 15 w 111"/>
                        <a:gd name="T15" fmla="*/ 18 h 403"/>
                        <a:gd name="T16" fmla="*/ 13 w 111"/>
                        <a:gd name="T17" fmla="*/ 22 h 403"/>
                        <a:gd name="T18" fmla="*/ 11 w 111"/>
                        <a:gd name="T19" fmla="*/ 26 h 403"/>
                        <a:gd name="T20" fmla="*/ 10 w 111"/>
                        <a:gd name="T21" fmla="*/ 29 h 403"/>
                        <a:gd name="T22" fmla="*/ 8 w 111"/>
                        <a:gd name="T23" fmla="*/ 33 h 403"/>
                        <a:gd name="T24" fmla="*/ 6 w 111"/>
                        <a:gd name="T25" fmla="*/ 37 h 403"/>
                        <a:gd name="T26" fmla="*/ 5 w 111"/>
                        <a:gd name="T27" fmla="*/ 41 h 403"/>
                        <a:gd name="T28" fmla="*/ 4 w 111"/>
                        <a:gd name="T29" fmla="*/ 45 h 403"/>
                        <a:gd name="T30" fmla="*/ 3 w 111"/>
                        <a:gd name="T31" fmla="*/ 48 h 403"/>
                        <a:gd name="T32" fmla="*/ 2 w 111"/>
                        <a:gd name="T33" fmla="*/ 53 h 403"/>
                        <a:gd name="T34" fmla="*/ 2 w 111"/>
                        <a:gd name="T35" fmla="*/ 57 h 403"/>
                        <a:gd name="T36" fmla="*/ 1 w 111"/>
                        <a:gd name="T37" fmla="*/ 62 h 403"/>
                        <a:gd name="T38" fmla="*/ 0 w 111"/>
                        <a:gd name="T39" fmla="*/ 67 h 403"/>
                        <a:gd name="T40" fmla="*/ 0 w 111"/>
                        <a:gd name="T41" fmla="*/ 72 h 403"/>
                        <a:gd name="T42" fmla="*/ 0 w 111"/>
                        <a:gd name="T43" fmla="*/ 75 h 403"/>
                        <a:gd name="T44" fmla="*/ 0 w 111"/>
                        <a:gd name="T45" fmla="*/ 78 h 403"/>
                        <a:gd name="T46" fmla="*/ 0 w 111"/>
                        <a:gd name="T47" fmla="*/ 81 h 403"/>
                        <a:gd name="T48" fmla="*/ 0 w 111"/>
                        <a:gd name="T49" fmla="*/ 85 h 403"/>
                        <a:gd name="T50" fmla="*/ 0 w 111"/>
                        <a:gd name="T51" fmla="*/ 89 h 403"/>
                        <a:gd name="T52" fmla="*/ 0 w 111"/>
                        <a:gd name="T53" fmla="*/ 93 h 403"/>
                        <a:gd name="T54" fmla="*/ 0 w 111"/>
                        <a:gd name="T55" fmla="*/ 96 h 403"/>
                        <a:gd name="T56" fmla="*/ 0 w 111"/>
                        <a:gd name="T57" fmla="*/ 98 h 403"/>
                        <a:gd name="T58" fmla="*/ 0 w 111"/>
                        <a:gd name="T59" fmla="*/ 101 h 403"/>
                        <a:gd name="T60" fmla="*/ 0 w 111"/>
                        <a:gd name="T61" fmla="*/ 101 h 403"/>
                        <a:gd name="T62" fmla="*/ 1 w 111"/>
                        <a:gd name="T63" fmla="*/ 98 h 403"/>
                        <a:gd name="T64" fmla="*/ 1 w 111"/>
                        <a:gd name="T65" fmla="*/ 96 h 403"/>
                        <a:gd name="T66" fmla="*/ 2 w 111"/>
                        <a:gd name="T67" fmla="*/ 93 h 403"/>
                        <a:gd name="T68" fmla="*/ 2 w 111"/>
                        <a:gd name="T69" fmla="*/ 90 h 403"/>
                        <a:gd name="T70" fmla="*/ 3 w 111"/>
                        <a:gd name="T71" fmla="*/ 86 h 403"/>
                        <a:gd name="T72" fmla="*/ 4 w 111"/>
                        <a:gd name="T73" fmla="*/ 82 h 403"/>
                        <a:gd name="T74" fmla="*/ 4 w 111"/>
                        <a:gd name="T75" fmla="*/ 78 h 403"/>
                        <a:gd name="T76" fmla="*/ 5 w 111"/>
                        <a:gd name="T77" fmla="*/ 75 h 403"/>
                        <a:gd name="T78" fmla="*/ 6 w 111"/>
                        <a:gd name="T79" fmla="*/ 73 h 403"/>
                        <a:gd name="T80" fmla="*/ 6 w 111"/>
                        <a:gd name="T81" fmla="*/ 70 h 403"/>
                        <a:gd name="T82" fmla="*/ 7 w 111"/>
                        <a:gd name="T83" fmla="*/ 67 h 403"/>
                        <a:gd name="T84" fmla="*/ 7 w 111"/>
                        <a:gd name="T85" fmla="*/ 65 h 403"/>
                        <a:gd name="T86" fmla="*/ 8 w 111"/>
                        <a:gd name="T87" fmla="*/ 62 h 403"/>
                        <a:gd name="T88" fmla="*/ 9 w 111"/>
                        <a:gd name="T89" fmla="*/ 59 h 403"/>
                        <a:gd name="T90" fmla="*/ 9 w 111"/>
                        <a:gd name="T91" fmla="*/ 56 h 403"/>
                        <a:gd name="T92" fmla="*/ 10 w 111"/>
                        <a:gd name="T93" fmla="*/ 54 h 403"/>
                        <a:gd name="T94" fmla="*/ 11 w 111"/>
                        <a:gd name="T95" fmla="*/ 51 h 403"/>
                        <a:gd name="T96" fmla="*/ 12 w 111"/>
                        <a:gd name="T97" fmla="*/ 48 h 403"/>
                        <a:gd name="T98" fmla="*/ 12 w 111"/>
                        <a:gd name="T99" fmla="*/ 45 h 403"/>
                        <a:gd name="T100" fmla="*/ 13 w 111"/>
                        <a:gd name="T101" fmla="*/ 43 h 403"/>
                        <a:gd name="T102" fmla="*/ 13 w 111"/>
                        <a:gd name="T103" fmla="*/ 40 h 403"/>
                        <a:gd name="T104" fmla="*/ 14 w 111"/>
                        <a:gd name="T105" fmla="*/ 37 h 403"/>
                        <a:gd name="T106" fmla="*/ 27 w 111"/>
                        <a:gd name="T107" fmla="*/ 0 h 4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
                        <a:gd name="T163" fmla="*/ 0 h 403"/>
                        <a:gd name="T164" fmla="*/ 111 w 111"/>
                        <a:gd name="T165" fmla="*/ 403 h 4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 h="403">
                          <a:moveTo>
                            <a:pt x="111" y="0"/>
                          </a:moveTo>
                          <a:lnTo>
                            <a:pt x="109" y="0"/>
                          </a:lnTo>
                          <a:lnTo>
                            <a:pt x="107" y="4"/>
                          </a:lnTo>
                          <a:lnTo>
                            <a:pt x="103" y="8"/>
                          </a:lnTo>
                          <a:lnTo>
                            <a:pt x="99" y="15"/>
                          </a:lnTo>
                          <a:lnTo>
                            <a:pt x="95" y="17"/>
                          </a:lnTo>
                          <a:lnTo>
                            <a:pt x="92" y="23"/>
                          </a:lnTo>
                          <a:lnTo>
                            <a:pt x="90" y="27"/>
                          </a:lnTo>
                          <a:lnTo>
                            <a:pt x="86" y="32"/>
                          </a:lnTo>
                          <a:lnTo>
                            <a:pt x="82" y="36"/>
                          </a:lnTo>
                          <a:lnTo>
                            <a:pt x="80" y="42"/>
                          </a:lnTo>
                          <a:lnTo>
                            <a:pt x="76" y="48"/>
                          </a:lnTo>
                          <a:lnTo>
                            <a:pt x="73" y="55"/>
                          </a:lnTo>
                          <a:lnTo>
                            <a:pt x="69" y="59"/>
                          </a:lnTo>
                          <a:lnTo>
                            <a:pt x="65" y="67"/>
                          </a:lnTo>
                          <a:lnTo>
                            <a:pt x="61" y="72"/>
                          </a:lnTo>
                          <a:lnTo>
                            <a:pt x="57" y="80"/>
                          </a:lnTo>
                          <a:lnTo>
                            <a:pt x="54" y="87"/>
                          </a:lnTo>
                          <a:lnTo>
                            <a:pt x="50" y="93"/>
                          </a:lnTo>
                          <a:lnTo>
                            <a:pt x="46" y="101"/>
                          </a:lnTo>
                          <a:lnTo>
                            <a:pt x="44" y="110"/>
                          </a:lnTo>
                          <a:lnTo>
                            <a:pt x="40" y="116"/>
                          </a:lnTo>
                          <a:lnTo>
                            <a:pt x="36" y="124"/>
                          </a:lnTo>
                          <a:lnTo>
                            <a:pt x="33" y="131"/>
                          </a:lnTo>
                          <a:lnTo>
                            <a:pt x="31" y="139"/>
                          </a:lnTo>
                          <a:lnTo>
                            <a:pt x="27" y="146"/>
                          </a:lnTo>
                          <a:lnTo>
                            <a:pt x="25" y="154"/>
                          </a:lnTo>
                          <a:lnTo>
                            <a:pt x="23" y="162"/>
                          </a:lnTo>
                          <a:lnTo>
                            <a:pt x="21" y="169"/>
                          </a:lnTo>
                          <a:lnTo>
                            <a:pt x="17" y="177"/>
                          </a:lnTo>
                          <a:lnTo>
                            <a:pt x="16" y="184"/>
                          </a:lnTo>
                          <a:lnTo>
                            <a:pt x="14" y="192"/>
                          </a:lnTo>
                          <a:lnTo>
                            <a:pt x="14" y="202"/>
                          </a:lnTo>
                          <a:lnTo>
                            <a:pt x="10" y="209"/>
                          </a:lnTo>
                          <a:lnTo>
                            <a:pt x="10" y="219"/>
                          </a:lnTo>
                          <a:lnTo>
                            <a:pt x="8" y="228"/>
                          </a:lnTo>
                          <a:lnTo>
                            <a:pt x="8" y="238"/>
                          </a:lnTo>
                          <a:lnTo>
                            <a:pt x="6" y="247"/>
                          </a:lnTo>
                          <a:lnTo>
                            <a:pt x="4" y="257"/>
                          </a:lnTo>
                          <a:lnTo>
                            <a:pt x="2" y="266"/>
                          </a:lnTo>
                          <a:lnTo>
                            <a:pt x="2" y="276"/>
                          </a:lnTo>
                          <a:lnTo>
                            <a:pt x="2" y="285"/>
                          </a:lnTo>
                          <a:lnTo>
                            <a:pt x="2" y="295"/>
                          </a:lnTo>
                          <a:lnTo>
                            <a:pt x="2" y="300"/>
                          </a:lnTo>
                          <a:lnTo>
                            <a:pt x="2" y="304"/>
                          </a:lnTo>
                          <a:lnTo>
                            <a:pt x="2" y="310"/>
                          </a:lnTo>
                          <a:lnTo>
                            <a:pt x="2" y="316"/>
                          </a:lnTo>
                          <a:lnTo>
                            <a:pt x="0" y="323"/>
                          </a:lnTo>
                          <a:lnTo>
                            <a:pt x="0" y="333"/>
                          </a:lnTo>
                          <a:lnTo>
                            <a:pt x="0" y="340"/>
                          </a:lnTo>
                          <a:lnTo>
                            <a:pt x="0" y="348"/>
                          </a:lnTo>
                          <a:lnTo>
                            <a:pt x="0" y="356"/>
                          </a:lnTo>
                          <a:lnTo>
                            <a:pt x="0" y="363"/>
                          </a:lnTo>
                          <a:lnTo>
                            <a:pt x="0" y="369"/>
                          </a:lnTo>
                          <a:lnTo>
                            <a:pt x="2" y="376"/>
                          </a:lnTo>
                          <a:lnTo>
                            <a:pt x="2" y="382"/>
                          </a:lnTo>
                          <a:lnTo>
                            <a:pt x="2" y="388"/>
                          </a:lnTo>
                          <a:lnTo>
                            <a:pt x="2" y="392"/>
                          </a:lnTo>
                          <a:lnTo>
                            <a:pt x="2" y="395"/>
                          </a:lnTo>
                          <a:lnTo>
                            <a:pt x="2" y="401"/>
                          </a:lnTo>
                          <a:lnTo>
                            <a:pt x="2" y="403"/>
                          </a:lnTo>
                          <a:lnTo>
                            <a:pt x="2" y="401"/>
                          </a:lnTo>
                          <a:lnTo>
                            <a:pt x="4" y="395"/>
                          </a:lnTo>
                          <a:lnTo>
                            <a:pt x="4" y="392"/>
                          </a:lnTo>
                          <a:lnTo>
                            <a:pt x="4" y="388"/>
                          </a:lnTo>
                          <a:lnTo>
                            <a:pt x="6" y="382"/>
                          </a:lnTo>
                          <a:lnTo>
                            <a:pt x="8" y="378"/>
                          </a:lnTo>
                          <a:lnTo>
                            <a:pt x="8" y="371"/>
                          </a:lnTo>
                          <a:lnTo>
                            <a:pt x="10" y="365"/>
                          </a:lnTo>
                          <a:lnTo>
                            <a:pt x="10" y="357"/>
                          </a:lnTo>
                          <a:lnTo>
                            <a:pt x="12" y="350"/>
                          </a:lnTo>
                          <a:lnTo>
                            <a:pt x="14" y="342"/>
                          </a:lnTo>
                          <a:lnTo>
                            <a:pt x="16" y="333"/>
                          </a:lnTo>
                          <a:lnTo>
                            <a:pt x="17" y="325"/>
                          </a:lnTo>
                          <a:lnTo>
                            <a:pt x="19" y="316"/>
                          </a:lnTo>
                          <a:lnTo>
                            <a:pt x="19" y="310"/>
                          </a:lnTo>
                          <a:lnTo>
                            <a:pt x="21" y="306"/>
                          </a:lnTo>
                          <a:lnTo>
                            <a:pt x="21" y="300"/>
                          </a:lnTo>
                          <a:lnTo>
                            <a:pt x="23" y="297"/>
                          </a:lnTo>
                          <a:lnTo>
                            <a:pt x="25" y="291"/>
                          </a:lnTo>
                          <a:lnTo>
                            <a:pt x="25" y="285"/>
                          </a:lnTo>
                          <a:lnTo>
                            <a:pt x="27" y="279"/>
                          </a:lnTo>
                          <a:lnTo>
                            <a:pt x="29" y="276"/>
                          </a:lnTo>
                          <a:lnTo>
                            <a:pt x="29" y="268"/>
                          </a:lnTo>
                          <a:lnTo>
                            <a:pt x="31" y="264"/>
                          </a:lnTo>
                          <a:lnTo>
                            <a:pt x="31" y="259"/>
                          </a:lnTo>
                          <a:lnTo>
                            <a:pt x="33" y="253"/>
                          </a:lnTo>
                          <a:lnTo>
                            <a:pt x="33" y="247"/>
                          </a:lnTo>
                          <a:lnTo>
                            <a:pt x="35" y="241"/>
                          </a:lnTo>
                          <a:lnTo>
                            <a:pt x="36" y="236"/>
                          </a:lnTo>
                          <a:lnTo>
                            <a:pt x="38" y="232"/>
                          </a:lnTo>
                          <a:lnTo>
                            <a:pt x="38" y="224"/>
                          </a:lnTo>
                          <a:lnTo>
                            <a:pt x="40" y="219"/>
                          </a:lnTo>
                          <a:lnTo>
                            <a:pt x="42" y="213"/>
                          </a:lnTo>
                          <a:lnTo>
                            <a:pt x="44" y="207"/>
                          </a:lnTo>
                          <a:lnTo>
                            <a:pt x="44" y="202"/>
                          </a:lnTo>
                          <a:lnTo>
                            <a:pt x="46" y="196"/>
                          </a:lnTo>
                          <a:lnTo>
                            <a:pt x="48" y="192"/>
                          </a:lnTo>
                          <a:lnTo>
                            <a:pt x="50" y="186"/>
                          </a:lnTo>
                          <a:lnTo>
                            <a:pt x="50" y="179"/>
                          </a:lnTo>
                          <a:lnTo>
                            <a:pt x="52" y="175"/>
                          </a:lnTo>
                          <a:lnTo>
                            <a:pt x="52" y="169"/>
                          </a:lnTo>
                          <a:lnTo>
                            <a:pt x="54" y="164"/>
                          </a:lnTo>
                          <a:lnTo>
                            <a:pt x="55" y="158"/>
                          </a:lnTo>
                          <a:lnTo>
                            <a:pt x="57" y="152"/>
                          </a:lnTo>
                          <a:lnTo>
                            <a:pt x="57" y="146"/>
                          </a:lnTo>
                          <a:lnTo>
                            <a:pt x="61" y="143"/>
                          </a:lnTo>
                          <a:lnTo>
                            <a:pt x="111"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33870" name="Freeform 211"/>
                  <p:cNvSpPr>
                    <a:spLocks/>
                  </p:cNvSpPr>
                  <p:nvPr/>
                </p:nvSpPr>
                <p:spPr bwMode="auto">
                  <a:xfrm>
                    <a:off x="1229676" y="4362775"/>
                    <a:ext cx="86700" cy="244423"/>
                  </a:xfrm>
                  <a:custGeom>
                    <a:avLst/>
                    <a:gdLst>
                      <a:gd name="T0" fmla="*/ 16874914 w 140"/>
                      <a:gd name="T1" fmla="*/ 6614949 h 425"/>
                      <a:gd name="T2" fmla="*/ 17258252 w 140"/>
                      <a:gd name="T3" fmla="*/ 8268974 h 425"/>
                      <a:gd name="T4" fmla="*/ 17641589 w 140"/>
                      <a:gd name="T5" fmla="*/ 10253690 h 425"/>
                      <a:gd name="T6" fmla="*/ 18024927 w 140"/>
                      <a:gd name="T7" fmla="*/ 12237829 h 425"/>
                      <a:gd name="T8" fmla="*/ 18792222 w 140"/>
                      <a:gd name="T9" fmla="*/ 14553233 h 425"/>
                      <a:gd name="T10" fmla="*/ 19175559 w 140"/>
                      <a:gd name="T11" fmla="*/ 16537947 h 425"/>
                      <a:gd name="T12" fmla="*/ 18792222 w 140"/>
                      <a:gd name="T13" fmla="*/ 16868637 h 425"/>
                      <a:gd name="T14" fmla="*/ 17641589 w 140"/>
                      <a:gd name="T15" fmla="*/ 17199327 h 425"/>
                      <a:gd name="T16" fmla="*/ 16107619 w 140"/>
                      <a:gd name="T17" fmla="*/ 17530017 h 425"/>
                      <a:gd name="T18" fmla="*/ 13039679 w 140"/>
                      <a:gd name="T19" fmla="*/ 18191397 h 425"/>
                      <a:gd name="T20" fmla="*/ 9587780 w 140"/>
                      <a:gd name="T21" fmla="*/ 18852781 h 425"/>
                      <a:gd name="T22" fmla="*/ 6903177 w 140"/>
                      <a:gd name="T23" fmla="*/ 19845426 h 425"/>
                      <a:gd name="T24" fmla="*/ 3835236 w 140"/>
                      <a:gd name="T25" fmla="*/ 21168185 h 425"/>
                      <a:gd name="T26" fmla="*/ 1917308 w 140"/>
                      <a:gd name="T27" fmla="*/ 23152899 h 425"/>
                      <a:gd name="T28" fmla="*/ 767295 w 140"/>
                      <a:gd name="T29" fmla="*/ 24144969 h 425"/>
                      <a:gd name="T30" fmla="*/ 0 w 140"/>
                      <a:gd name="T31" fmla="*/ 25798993 h 425"/>
                      <a:gd name="T32" fmla="*/ 0 w 140"/>
                      <a:gd name="T33" fmla="*/ 28114397 h 425"/>
                      <a:gd name="T34" fmla="*/ 0 w 140"/>
                      <a:gd name="T35" fmla="*/ 30429226 h 425"/>
                      <a:gd name="T36" fmla="*/ 0 w 140"/>
                      <a:gd name="T37" fmla="*/ 32083250 h 425"/>
                      <a:gd name="T38" fmla="*/ 383338 w 140"/>
                      <a:gd name="T39" fmla="*/ 33737275 h 425"/>
                      <a:gd name="T40" fmla="*/ 383338 w 140"/>
                      <a:gd name="T41" fmla="*/ 35390724 h 425"/>
                      <a:gd name="T42" fmla="*/ 383338 w 140"/>
                      <a:gd name="T43" fmla="*/ 37375438 h 425"/>
                      <a:gd name="T44" fmla="*/ 767295 w 140"/>
                      <a:gd name="T45" fmla="*/ 39028896 h 425"/>
                      <a:gd name="T46" fmla="*/ 1150633 w 140"/>
                      <a:gd name="T47" fmla="*/ 41013610 h 425"/>
                      <a:gd name="T48" fmla="*/ 1533971 w 140"/>
                      <a:gd name="T49" fmla="*/ 43329015 h 425"/>
                      <a:gd name="T50" fmla="*/ 1917308 w 140"/>
                      <a:gd name="T51" fmla="*/ 45313154 h 425"/>
                      <a:gd name="T52" fmla="*/ 1917308 w 140"/>
                      <a:gd name="T53" fmla="*/ 47297868 h 425"/>
                      <a:gd name="T54" fmla="*/ 2301265 w 140"/>
                      <a:gd name="T55" fmla="*/ 49613272 h 425"/>
                      <a:gd name="T56" fmla="*/ 2684604 w 140"/>
                      <a:gd name="T57" fmla="*/ 51267296 h 425"/>
                      <a:gd name="T58" fmla="*/ 3067941 w 140"/>
                      <a:gd name="T59" fmla="*/ 53251435 h 425"/>
                      <a:gd name="T60" fmla="*/ 3451898 w 140"/>
                      <a:gd name="T61" fmla="*/ 55566839 h 425"/>
                      <a:gd name="T62" fmla="*/ 3835236 w 140"/>
                      <a:gd name="T63" fmla="*/ 57220864 h 425"/>
                      <a:gd name="T64" fmla="*/ 4218574 w 140"/>
                      <a:gd name="T65" fmla="*/ 59205003 h 425"/>
                      <a:gd name="T66" fmla="*/ 4985868 w 140"/>
                      <a:gd name="T67" fmla="*/ 60859027 h 425"/>
                      <a:gd name="T68" fmla="*/ 5369207 w 140"/>
                      <a:gd name="T69" fmla="*/ 62512476 h 425"/>
                      <a:gd name="T70" fmla="*/ 5752545 w 140"/>
                      <a:gd name="T71" fmla="*/ 64497190 h 425"/>
                      <a:gd name="T72" fmla="*/ 6136502 w 140"/>
                      <a:gd name="T73" fmla="*/ 67143284 h 425"/>
                      <a:gd name="T74" fmla="*/ 6903177 w 140"/>
                      <a:gd name="T75" fmla="*/ 69127999 h 425"/>
                      <a:gd name="T76" fmla="*/ 6903177 w 140"/>
                      <a:gd name="T77" fmla="*/ 69789378 h 425"/>
                      <a:gd name="T78" fmla="*/ 12655722 w 140"/>
                      <a:gd name="T79" fmla="*/ 80042507 h 425"/>
                      <a:gd name="T80" fmla="*/ 44870966 w 140"/>
                      <a:gd name="T81" fmla="*/ 140570826 h 425"/>
                      <a:gd name="T82" fmla="*/ 38351738 w 140"/>
                      <a:gd name="T83" fmla="*/ 79381127 h 425"/>
                      <a:gd name="T84" fmla="*/ 43336995 w 140"/>
                      <a:gd name="T85" fmla="*/ 54574770 h 425"/>
                      <a:gd name="T86" fmla="*/ 49090157 w 140"/>
                      <a:gd name="T87" fmla="*/ 21498875 h 425"/>
                      <a:gd name="T88" fmla="*/ 29913974 w 140"/>
                      <a:gd name="T89" fmla="*/ 15214613 h 425"/>
                      <a:gd name="T90" fmla="*/ 28763341 w 140"/>
                      <a:gd name="T91" fmla="*/ 1984715 h 425"/>
                      <a:gd name="T92" fmla="*/ 26846034 w 140"/>
                      <a:gd name="T93" fmla="*/ 992070 h 425"/>
                      <a:gd name="T94" fmla="*/ 24928726 w 140"/>
                      <a:gd name="T95" fmla="*/ 330690 h 425"/>
                      <a:gd name="T96" fmla="*/ 23010799 w 140"/>
                      <a:gd name="T97" fmla="*/ 0 h 425"/>
                      <a:gd name="T98" fmla="*/ 20709534 w 140"/>
                      <a:gd name="T99" fmla="*/ 330690 h 425"/>
                      <a:gd name="T100" fmla="*/ 18792222 w 140"/>
                      <a:gd name="T101" fmla="*/ 992070 h 425"/>
                      <a:gd name="T102" fmla="*/ 17258252 w 140"/>
                      <a:gd name="T103" fmla="*/ 2646095 h 425"/>
                      <a:gd name="T104" fmla="*/ 16874914 w 140"/>
                      <a:gd name="T105" fmla="*/ 4299544 h 425"/>
                      <a:gd name="T106" fmla="*/ 16874914 w 140"/>
                      <a:gd name="T107" fmla="*/ 5953570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33847" name="Text Box 212"/>
                <p:cNvSpPr txBox="1">
                  <a:spLocks noChangeArrowheads="1"/>
                </p:cNvSpPr>
                <p:nvPr/>
              </p:nvSpPr>
              <p:spPr bwMode="auto">
                <a:xfrm>
                  <a:off x="557746" y="4572005"/>
                  <a:ext cx="1423723" cy="52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1200" dirty="0">
                      <a:cs typeface="B Jadid" pitchFamily="2" charset="-78"/>
                    </a:rPr>
                    <a:t>فرهنگ، عادتها و </a:t>
                  </a:r>
                </a:p>
                <a:p>
                  <a:pPr eaLnBrk="1" hangingPunct="1"/>
                  <a:r>
                    <a:rPr lang="fa-IR" sz="1200" dirty="0">
                      <a:cs typeface="B Jadid" pitchFamily="2" charset="-78"/>
                    </a:rPr>
                    <a:t>هنجارهاي اجتماعي</a:t>
                  </a:r>
                  <a:endParaRPr lang="en-US" sz="1200" dirty="0">
                    <a:cs typeface="B Jadid" pitchFamily="2" charset="-78"/>
                  </a:endParaRPr>
                </a:p>
              </p:txBody>
            </p:sp>
          </p:grpSp>
        </p:grpSp>
        <p:sp>
          <p:nvSpPr>
            <p:cNvPr id="33843" name="Oval 712"/>
            <p:cNvSpPr>
              <a:spLocks noChangeArrowheads="1"/>
            </p:cNvSpPr>
            <p:nvPr/>
          </p:nvSpPr>
          <p:spPr bwMode="auto">
            <a:xfrm>
              <a:off x="1928794" y="4000504"/>
              <a:ext cx="71438" cy="71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rtl="0"/>
              <a:endParaRPr lang="fa-IR">
                <a:solidFill>
                  <a:srgbClr val="000099"/>
                </a:solidFill>
                <a:latin typeface="Times New Roman" pitchFamily="18" charset="0"/>
                <a:cs typeface="Zar" pitchFamily="2" charset="-78"/>
              </a:endParaRPr>
            </a:p>
          </p:txBody>
        </p:sp>
      </p:grpSp>
      <p:cxnSp>
        <p:nvCxnSpPr>
          <p:cNvPr id="719" name="Curved Connector 718"/>
          <p:cNvCxnSpPr>
            <a:cxnSpLocks noChangeShapeType="1"/>
            <a:stCxn id="33987" idx="3"/>
            <a:endCxn id="34041" idx="1"/>
          </p:cNvCxnSpPr>
          <p:nvPr/>
        </p:nvCxnSpPr>
        <p:spPr bwMode="auto">
          <a:xfrm flipV="1">
            <a:off x="822325" y="3683486"/>
            <a:ext cx="177801" cy="133567"/>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23" name="Curved Connector 722"/>
          <p:cNvCxnSpPr>
            <a:cxnSpLocks noChangeShapeType="1"/>
            <a:stCxn id="33984" idx="3"/>
            <a:endCxn id="34231" idx="1"/>
          </p:cNvCxnSpPr>
          <p:nvPr/>
        </p:nvCxnSpPr>
        <p:spPr bwMode="auto">
          <a:xfrm>
            <a:off x="1031350" y="4201918"/>
            <a:ext cx="1167338" cy="1361598"/>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25" name="Curved Connector 724"/>
          <p:cNvCxnSpPr>
            <a:cxnSpLocks noChangeShapeType="1"/>
            <a:stCxn id="33984" idx="3"/>
            <a:endCxn id="33847" idx="1"/>
          </p:cNvCxnSpPr>
          <p:nvPr/>
        </p:nvCxnSpPr>
        <p:spPr bwMode="auto">
          <a:xfrm>
            <a:off x="1031350" y="4201918"/>
            <a:ext cx="968901" cy="182018"/>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27" name="Shape 726"/>
          <p:cNvCxnSpPr>
            <a:cxnSpLocks noChangeShapeType="1"/>
          </p:cNvCxnSpPr>
          <p:nvPr/>
        </p:nvCxnSpPr>
        <p:spPr bwMode="auto">
          <a:xfrm rot="5400000" flipH="1" flipV="1">
            <a:off x="3893344" y="3664744"/>
            <a:ext cx="1955800" cy="109538"/>
          </a:xfrm>
          <a:prstGeom prst="curvedConnector2">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29" name="Curved Connector 728"/>
          <p:cNvCxnSpPr>
            <a:cxnSpLocks noChangeShapeType="1"/>
            <a:stCxn id="34158" idx="1"/>
          </p:cNvCxnSpPr>
          <p:nvPr/>
        </p:nvCxnSpPr>
        <p:spPr bwMode="auto">
          <a:xfrm flipV="1">
            <a:off x="2832100" y="5154613"/>
            <a:ext cx="1571625" cy="1258887"/>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31" name="Shape 730"/>
          <p:cNvCxnSpPr>
            <a:cxnSpLocks noChangeShapeType="1"/>
            <a:stCxn id="34219" idx="1"/>
            <a:endCxn id="34231" idx="2"/>
          </p:cNvCxnSpPr>
          <p:nvPr/>
        </p:nvCxnSpPr>
        <p:spPr bwMode="auto">
          <a:xfrm flipV="1">
            <a:off x="2757488" y="5794375"/>
            <a:ext cx="352425" cy="144463"/>
          </a:xfrm>
          <a:prstGeom prst="curvedConnector2">
            <a:avLst/>
          </a:prstGeom>
          <a:noFill/>
          <a:ln w="9525"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cxnSp>
        <p:nvCxnSpPr>
          <p:cNvPr id="487" name="Shape 486"/>
          <p:cNvCxnSpPr>
            <a:cxnSpLocks noChangeShapeType="1"/>
            <a:endCxn id="34246" idx="2"/>
          </p:cNvCxnSpPr>
          <p:nvPr/>
        </p:nvCxnSpPr>
        <p:spPr bwMode="auto">
          <a:xfrm flipV="1">
            <a:off x="5236525" y="3294262"/>
            <a:ext cx="2771300" cy="1666677"/>
          </a:xfrm>
          <a:prstGeom prst="curvedConnector2">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489" name="Shape 488"/>
          <p:cNvCxnSpPr>
            <a:cxnSpLocks noChangeShapeType="1"/>
            <a:endCxn id="33847" idx="2"/>
          </p:cNvCxnSpPr>
          <p:nvPr/>
        </p:nvCxnSpPr>
        <p:spPr bwMode="auto">
          <a:xfrm rot="16200000" flipV="1">
            <a:off x="2450737" y="4820873"/>
            <a:ext cx="474757" cy="62547"/>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460" name="Slide Number Placeholder 459"/>
          <p:cNvSpPr>
            <a:spLocks noGrp="1"/>
          </p:cNvSpPr>
          <p:nvPr>
            <p:ph type="sldNum" sz="quarter" idx="12"/>
          </p:nvPr>
        </p:nvSpPr>
        <p:spPr/>
        <p:txBody>
          <a:bodyPr/>
          <a:lstStyle/>
          <a:p>
            <a:fld id="{9330AC6E-0557-4792-BA84-DF1299267491}" type="slidenum">
              <a:rPr lang="en-US" smtClean="0"/>
              <a:pPr/>
              <a:t>29</a:t>
            </a:fld>
            <a:endParaRPr lang="en-US"/>
          </a:p>
        </p:txBody>
      </p:sp>
    </p:spTree>
    <p:extLst>
      <p:ext uri="{BB962C8B-B14F-4D97-AF65-F5344CB8AC3E}">
        <p14:creationId xmlns:p14="http://schemas.microsoft.com/office/powerpoint/2010/main" val="38189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210"/>
                                        </p:tgtEl>
                                        <p:attrNameLst>
                                          <p:attrName>style.visibility</p:attrName>
                                        </p:attrNameLst>
                                      </p:cBhvr>
                                      <p:to>
                                        <p:strVal val="visible"/>
                                      </p:to>
                                    </p:set>
                                    <p:animEffect transition="in" filter="wipe(left)">
                                      <p:cBhvr>
                                        <p:cTn id="24" dur="500"/>
                                        <p:tgtEl>
                                          <p:spTgt spid="2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212"/>
                                        </p:tgtEl>
                                        <p:attrNameLst>
                                          <p:attrName>style.visibility</p:attrName>
                                        </p:attrNameLst>
                                      </p:cBhvr>
                                      <p:to>
                                        <p:strVal val="visible"/>
                                      </p:to>
                                    </p:set>
                                    <p:animEffect transition="in" filter="wipe(left)">
                                      <p:cBhvr>
                                        <p:cTn id="33" dur="500"/>
                                        <p:tgtEl>
                                          <p:spTgt spid="2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699"/>
                                        </p:tgtEl>
                                        <p:attrNameLst>
                                          <p:attrName>style.visibility</p:attrName>
                                        </p:attrNameLst>
                                      </p:cBhvr>
                                      <p:to>
                                        <p:strVal val="visible"/>
                                      </p:to>
                                    </p:set>
                                    <p:animEffect transition="in" filter="wipe(down)">
                                      <p:cBhvr>
                                        <p:cTn id="38" dur="500"/>
                                        <p:tgtEl>
                                          <p:spTgt spid="6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206"/>
                                        </p:tgtEl>
                                        <p:attrNameLst>
                                          <p:attrName>style.visibility</p:attrName>
                                        </p:attrNameLst>
                                      </p:cBhvr>
                                      <p:to>
                                        <p:strVal val="visible"/>
                                      </p:to>
                                    </p:set>
                                    <p:animEffect transition="in" filter="wipe(left)">
                                      <p:cBhvr>
                                        <p:cTn id="47" dur="500"/>
                                        <p:tgtEl>
                                          <p:spTgt spid="2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626"/>
                                        </p:tgtEl>
                                        <p:attrNameLst>
                                          <p:attrName>style.visibility</p:attrName>
                                        </p:attrNameLst>
                                      </p:cBhvr>
                                      <p:to>
                                        <p:strVal val="visible"/>
                                      </p:to>
                                    </p:set>
                                    <p:animEffect transition="in" filter="wipe(up)">
                                      <p:cBhvr>
                                        <p:cTn id="52" dur="500"/>
                                        <p:tgtEl>
                                          <p:spTgt spid="6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654"/>
                                        </p:tgtEl>
                                        <p:attrNameLst>
                                          <p:attrName>style.visibility</p:attrName>
                                        </p:attrNameLst>
                                      </p:cBhvr>
                                      <p:to>
                                        <p:strVal val="visible"/>
                                      </p:to>
                                    </p:set>
                                    <p:animEffect transition="in" filter="wipe(left)">
                                      <p:cBhvr>
                                        <p:cTn id="61" dur="500"/>
                                        <p:tgtEl>
                                          <p:spTgt spid="654"/>
                                        </p:tgtEl>
                                      </p:cBhvr>
                                    </p:animEffect>
                                  </p:childTnLst>
                                </p:cTn>
                              </p:par>
                            </p:childTnLst>
                          </p:cTn>
                        </p:par>
                        <p:par>
                          <p:cTn id="62" fill="hold" nodeType="afterGroup">
                            <p:stCondLst>
                              <p:cond delay="1000"/>
                            </p:stCondLst>
                            <p:childTnLst>
                              <p:par>
                                <p:cTn id="63" presetID="22" presetClass="entr" presetSubtype="8" fill="hold" nodeType="afterEffect">
                                  <p:stCondLst>
                                    <p:cond delay="0"/>
                                  </p:stCondLst>
                                  <p:childTnLst>
                                    <p:set>
                                      <p:cBhvr>
                                        <p:cTn id="64" dur="1" fill="hold">
                                          <p:stCondLst>
                                            <p:cond delay="0"/>
                                          </p:stCondLst>
                                        </p:cTn>
                                        <p:tgtEl>
                                          <p:spTgt spid="208"/>
                                        </p:tgtEl>
                                        <p:attrNameLst>
                                          <p:attrName>style.visibility</p:attrName>
                                        </p:attrNameLst>
                                      </p:cBhvr>
                                      <p:to>
                                        <p:strVal val="visible"/>
                                      </p:to>
                                    </p:set>
                                    <p:animEffect transition="in" filter="wipe(left)">
                                      <p:cBhvr>
                                        <p:cTn id="65" dur="500"/>
                                        <p:tgtEl>
                                          <p:spTgt spid="208"/>
                                        </p:tgtEl>
                                      </p:cBhvr>
                                    </p:animEffect>
                                  </p:childTnLst>
                                </p:cTn>
                              </p:par>
                            </p:childTnLst>
                          </p:cTn>
                        </p:par>
                        <p:par>
                          <p:cTn id="66" fill="hold" nodeType="afterGroup">
                            <p:stCondLst>
                              <p:cond delay="1500"/>
                            </p:stCondLst>
                            <p:childTnLst>
                              <p:par>
                                <p:cTn id="67" presetID="22" presetClass="entr" presetSubtype="8" fill="hold" nodeType="afterEffect">
                                  <p:stCondLst>
                                    <p:cond delay="0"/>
                                  </p:stCondLst>
                                  <p:childTnLst>
                                    <p:set>
                                      <p:cBhvr>
                                        <p:cTn id="68" dur="1" fill="hold">
                                          <p:stCondLst>
                                            <p:cond delay="0"/>
                                          </p:stCondLst>
                                        </p:cTn>
                                        <p:tgtEl>
                                          <p:spTgt spid="640"/>
                                        </p:tgtEl>
                                        <p:attrNameLst>
                                          <p:attrName>style.visibility</p:attrName>
                                        </p:attrNameLst>
                                      </p:cBhvr>
                                      <p:to>
                                        <p:strVal val="visible"/>
                                      </p:to>
                                    </p:set>
                                    <p:animEffect transition="in" filter="wipe(left)">
                                      <p:cBhvr>
                                        <p:cTn id="69" dur="500"/>
                                        <p:tgtEl>
                                          <p:spTgt spid="640"/>
                                        </p:tgtEl>
                                      </p:cBhvr>
                                    </p:animEffect>
                                  </p:childTnLst>
                                </p:cTn>
                              </p:par>
                            </p:childTnLst>
                          </p:cTn>
                        </p:par>
                        <p:par>
                          <p:cTn id="70" fill="hold" nodeType="afterGroup">
                            <p:stCondLst>
                              <p:cond delay="2000"/>
                            </p:stCondLst>
                            <p:childTnLst>
                              <p:par>
                                <p:cTn id="71" presetID="22" presetClass="entr" presetSubtype="1" fill="hold" nodeType="afterEffect">
                                  <p:stCondLst>
                                    <p:cond delay="0"/>
                                  </p:stCondLst>
                                  <p:childTnLst>
                                    <p:set>
                                      <p:cBhvr>
                                        <p:cTn id="72" dur="1" fill="hold">
                                          <p:stCondLst>
                                            <p:cond delay="0"/>
                                          </p:stCondLst>
                                        </p:cTn>
                                        <p:tgtEl>
                                          <p:spTgt spid="711"/>
                                        </p:tgtEl>
                                        <p:attrNameLst>
                                          <p:attrName>style.visibility</p:attrName>
                                        </p:attrNameLst>
                                      </p:cBhvr>
                                      <p:to>
                                        <p:strVal val="visible"/>
                                      </p:to>
                                    </p:set>
                                    <p:animEffect transition="in" filter="wipe(up)">
                                      <p:cBhvr>
                                        <p:cTn id="73" dur="500"/>
                                        <p:tgtEl>
                                          <p:spTgt spid="71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dissolve">
                                      <p:cBhvr>
                                        <p:cTn id="78" dur="500"/>
                                        <p:tgtEl>
                                          <p:spTgt spid="22"/>
                                        </p:tgtEl>
                                      </p:cBhvr>
                                    </p:animEffect>
                                  </p:childTnLst>
                                </p:cTn>
                              </p:par>
                            </p:childTnLst>
                          </p:cTn>
                        </p:par>
                        <p:par>
                          <p:cTn id="79" fill="hold" nodeType="afterGroup">
                            <p:stCondLst>
                              <p:cond delay="500"/>
                            </p:stCondLst>
                            <p:childTnLst>
                              <p:par>
                                <p:cTn id="80" presetID="22" presetClass="entr" presetSubtype="8" fill="hold" nodeType="afterEffect">
                                  <p:stCondLst>
                                    <p:cond delay="0"/>
                                  </p:stCondLst>
                                  <p:childTnLst>
                                    <p:set>
                                      <p:cBhvr>
                                        <p:cTn id="81" dur="1" fill="hold">
                                          <p:stCondLst>
                                            <p:cond delay="0"/>
                                          </p:stCondLst>
                                        </p:cTn>
                                        <p:tgtEl>
                                          <p:spTgt spid="628"/>
                                        </p:tgtEl>
                                        <p:attrNameLst>
                                          <p:attrName>style.visibility</p:attrName>
                                        </p:attrNameLst>
                                      </p:cBhvr>
                                      <p:to>
                                        <p:strVal val="visible"/>
                                      </p:to>
                                    </p:set>
                                    <p:animEffect transition="in" filter="wipe(left)">
                                      <p:cBhvr>
                                        <p:cTn id="82" dur="500"/>
                                        <p:tgtEl>
                                          <p:spTgt spid="628"/>
                                        </p:tgtEl>
                                      </p:cBhvr>
                                    </p:animEffect>
                                  </p:childTnLst>
                                </p:cTn>
                              </p:par>
                            </p:childTnLst>
                          </p:cTn>
                        </p:par>
                        <p:par>
                          <p:cTn id="83" fill="hold" nodeType="afterGroup">
                            <p:stCondLst>
                              <p:cond delay="1000"/>
                            </p:stCondLst>
                            <p:childTnLst>
                              <p:par>
                                <p:cTn id="84" presetID="22" presetClass="entr" presetSubtype="1" fill="hold" nodeType="afterEffect">
                                  <p:stCondLst>
                                    <p:cond delay="0"/>
                                  </p:stCondLst>
                                  <p:childTnLst>
                                    <p:set>
                                      <p:cBhvr>
                                        <p:cTn id="85" dur="1" fill="hold">
                                          <p:stCondLst>
                                            <p:cond delay="0"/>
                                          </p:stCondLst>
                                        </p:cTn>
                                        <p:tgtEl>
                                          <p:spTgt spid="634"/>
                                        </p:tgtEl>
                                        <p:attrNameLst>
                                          <p:attrName>style.visibility</p:attrName>
                                        </p:attrNameLst>
                                      </p:cBhvr>
                                      <p:to>
                                        <p:strVal val="visible"/>
                                      </p:to>
                                    </p:set>
                                    <p:animEffect transition="in" filter="wipe(up)">
                                      <p:cBhvr>
                                        <p:cTn id="86" dur="500"/>
                                        <p:tgtEl>
                                          <p:spTgt spid="63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dissolve">
                                      <p:cBhvr>
                                        <p:cTn id="91" dur="500"/>
                                        <p:tgtEl>
                                          <p:spTgt spid="12"/>
                                        </p:tgtEl>
                                      </p:cBhvr>
                                    </p:animEffect>
                                  </p:childTnLst>
                                </p:cTn>
                              </p:par>
                            </p:childTnLst>
                          </p:cTn>
                        </p:par>
                        <p:par>
                          <p:cTn id="92" fill="hold" nodeType="afterGroup">
                            <p:stCondLst>
                              <p:cond delay="500"/>
                            </p:stCondLst>
                            <p:childTnLst>
                              <p:par>
                                <p:cTn id="93" presetID="22" presetClass="entr" presetSubtype="8" fill="hold" nodeType="afterEffect">
                                  <p:stCondLst>
                                    <p:cond delay="0"/>
                                  </p:stCondLst>
                                  <p:childTnLst>
                                    <p:set>
                                      <p:cBhvr>
                                        <p:cTn id="94" dur="1" fill="hold">
                                          <p:stCondLst>
                                            <p:cond delay="0"/>
                                          </p:stCondLst>
                                        </p:cTn>
                                        <p:tgtEl>
                                          <p:spTgt spid="630"/>
                                        </p:tgtEl>
                                        <p:attrNameLst>
                                          <p:attrName>style.visibility</p:attrName>
                                        </p:attrNameLst>
                                      </p:cBhvr>
                                      <p:to>
                                        <p:strVal val="visible"/>
                                      </p:to>
                                    </p:set>
                                    <p:animEffect transition="in" filter="wipe(left)">
                                      <p:cBhvr>
                                        <p:cTn id="95" dur="500"/>
                                        <p:tgtEl>
                                          <p:spTgt spid="630"/>
                                        </p:tgtEl>
                                      </p:cBhvr>
                                    </p:animEffect>
                                  </p:childTnLst>
                                </p:cTn>
                              </p:par>
                            </p:childTnLst>
                          </p:cTn>
                        </p:par>
                        <p:par>
                          <p:cTn id="96" fill="hold" nodeType="afterGroup">
                            <p:stCondLst>
                              <p:cond delay="1000"/>
                            </p:stCondLst>
                            <p:childTnLst>
                              <p:par>
                                <p:cTn id="97" presetID="22" presetClass="entr" presetSubtype="8" fill="hold" nodeType="afterEffect">
                                  <p:stCondLst>
                                    <p:cond delay="0"/>
                                  </p:stCondLst>
                                  <p:childTnLst>
                                    <p:set>
                                      <p:cBhvr>
                                        <p:cTn id="98" dur="1" fill="hold">
                                          <p:stCondLst>
                                            <p:cond delay="0"/>
                                          </p:stCondLst>
                                        </p:cTn>
                                        <p:tgtEl>
                                          <p:spTgt spid="636"/>
                                        </p:tgtEl>
                                        <p:attrNameLst>
                                          <p:attrName>style.visibility</p:attrName>
                                        </p:attrNameLst>
                                      </p:cBhvr>
                                      <p:to>
                                        <p:strVal val="visible"/>
                                      </p:to>
                                    </p:set>
                                    <p:animEffect transition="in" filter="wipe(left)">
                                      <p:cBhvr>
                                        <p:cTn id="99" dur="500"/>
                                        <p:tgtEl>
                                          <p:spTgt spid="63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dissolve">
                                      <p:cBhvr>
                                        <p:cTn id="104" dur="500"/>
                                        <p:tgtEl>
                                          <p:spTgt spid="13"/>
                                        </p:tgtEl>
                                      </p:cBhvr>
                                    </p:animEffect>
                                  </p:childTnLst>
                                </p:cTn>
                              </p:par>
                            </p:childTnLst>
                          </p:cTn>
                        </p:par>
                        <p:par>
                          <p:cTn id="105" fill="hold" nodeType="afterGroup">
                            <p:stCondLst>
                              <p:cond delay="500"/>
                            </p:stCondLst>
                            <p:childTnLst>
                              <p:par>
                                <p:cTn id="106" presetID="22" presetClass="entr" presetSubtype="8" fill="hold" nodeType="afterEffect">
                                  <p:stCondLst>
                                    <p:cond delay="0"/>
                                  </p:stCondLst>
                                  <p:childTnLst>
                                    <p:set>
                                      <p:cBhvr>
                                        <p:cTn id="107" dur="1" fill="hold">
                                          <p:stCondLst>
                                            <p:cond delay="0"/>
                                          </p:stCondLst>
                                        </p:cTn>
                                        <p:tgtEl>
                                          <p:spTgt spid="632"/>
                                        </p:tgtEl>
                                        <p:attrNameLst>
                                          <p:attrName>style.visibility</p:attrName>
                                        </p:attrNameLst>
                                      </p:cBhvr>
                                      <p:to>
                                        <p:strVal val="visible"/>
                                      </p:to>
                                    </p:set>
                                    <p:animEffect transition="in" filter="wipe(left)">
                                      <p:cBhvr>
                                        <p:cTn id="108" dur="500"/>
                                        <p:tgtEl>
                                          <p:spTgt spid="632"/>
                                        </p:tgtEl>
                                      </p:cBhvr>
                                    </p:animEffect>
                                  </p:childTnLst>
                                </p:cTn>
                              </p:par>
                            </p:childTnLst>
                          </p:cTn>
                        </p:par>
                        <p:par>
                          <p:cTn id="109" fill="hold" nodeType="afterGroup">
                            <p:stCondLst>
                              <p:cond delay="1000"/>
                            </p:stCondLst>
                            <p:childTnLst>
                              <p:par>
                                <p:cTn id="110" presetID="22" presetClass="entr" presetSubtype="8" fill="hold" nodeType="afterEffect">
                                  <p:stCondLst>
                                    <p:cond delay="0"/>
                                  </p:stCondLst>
                                  <p:childTnLst>
                                    <p:set>
                                      <p:cBhvr>
                                        <p:cTn id="111" dur="1" fill="hold">
                                          <p:stCondLst>
                                            <p:cond delay="0"/>
                                          </p:stCondLst>
                                        </p:cTn>
                                        <p:tgtEl>
                                          <p:spTgt spid="638"/>
                                        </p:tgtEl>
                                        <p:attrNameLst>
                                          <p:attrName>style.visibility</p:attrName>
                                        </p:attrNameLst>
                                      </p:cBhvr>
                                      <p:to>
                                        <p:strVal val="visible"/>
                                      </p:to>
                                    </p:set>
                                    <p:animEffect transition="in" filter="wipe(left)">
                                      <p:cBhvr>
                                        <p:cTn id="112" dur="500"/>
                                        <p:tgtEl>
                                          <p:spTgt spid="63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dissolve">
                                      <p:cBhvr>
                                        <p:cTn id="117" dur="500"/>
                                        <p:tgtEl>
                                          <p:spTgt spid="16"/>
                                        </p:tgtEl>
                                      </p:cBhvr>
                                    </p:animEffect>
                                  </p:childTnLst>
                                </p:cTn>
                              </p:par>
                            </p:childTnLst>
                          </p:cTn>
                        </p:par>
                        <p:par>
                          <p:cTn id="118" fill="hold" nodeType="afterGroup">
                            <p:stCondLst>
                              <p:cond delay="500"/>
                            </p:stCondLst>
                            <p:childTnLst>
                              <p:par>
                                <p:cTn id="119" presetID="22" presetClass="entr" presetSubtype="8" fill="hold" nodeType="afterEffect">
                                  <p:stCondLst>
                                    <p:cond delay="0"/>
                                  </p:stCondLst>
                                  <p:childTnLst>
                                    <p:set>
                                      <p:cBhvr>
                                        <p:cTn id="120" dur="1" fill="hold">
                                          <p:stCondLst>
                                            <p:cond delay="0"/>
                                          </p:stCondLst>
                                        </p:cTn>
                                        <p:tgtEl>
                                          <p:spTgt spid="702"/>
                                        </p:tgtEl>
                                        <p:attrNameLst>
                                          <p:attrName>style.visibility</p:attrName>
                                        </p:attrNameLst>
                                      </p:cBhvr>
                                      <p:to>
                                        <p:strVal val="visible"/>
                                      </p:to>
                                    </p:set>
                                    <p:animEffect transition="in" filter="wipe(left)">
                                      <p:cBhvr>
                                        <p:cTn id="121" dur="500"/>
                                        <p:tgtEl>
                                          <p:spTgt spid="70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ntr" presetSubtype="0" fill="hold" nodeType="clickEffect">
                                  <p:stCondLst>
                                    <p:cond delay="0"/>
                                  </p:stCondLst>
                                  <p:childTnLst>
                                    <p:set>
                                      <p:cBhvr>
                                        <p:cTn id="125" dur="1" fill="hold">
                                          <p:stCondLst>
                                            <p:cond delay="0"/>
                                          </p:stCondLst>
                                        </p:cTn>
                                        <p:tgtEl>
                                          <p:spTgt spid="5"/>
                                        </p:tgtEl>
                                        <p:attrNameLst>
                                          <p:attrName>style.visibility</p:attrName>
                                        </p:attrNameLst>
                                      </p:cBhvr>
                                      <p:to>
                                        <p:strVal val="visible"/>
                                      </p:to>
                                    </p:set>
                                    <p:animEffect transition="in" filter="dissolve">
                                      <p:cBhvr>
                                        <p:cTn id="126" dur="500"/>
                                        <p:tgtEl>
                                          <p:spTgt spid="5"/>
                                        </p:tgtEl>
                                      </p:cBhvr>
                                    </p:animEffect>
                                  </p:childTnLst>
                                </p:cTn>
                              </p:par>
                            </p:childTnLst>
                          </p:cTn>
                        </p:par>
                        <p:par>
                          <p:cTn id="127" fill="hold" nodeType="afterGroup">
                            <p:stCondLst>
                              <p:cond delay="500"/>
                            </p:stCondLst>
                            <p:childTnLst>
                              <p:par>
                                <p:cTn id="128" presetID="22" presetClass="entr" presetSubtype="4" fill="hold" nodeType="afterEffect">
                                  <p:stCondLst>
                                    <p:cond delay="0"/>
                                  </p:stCondLst>
                                  <p:childTnLst>
                                    <p:set>
                                      <p:cBhvr>
                                        <p:cTn id="129" dur="1" fill="hold">
                                          <p:stCondLst>
                                            <p:cond delay="0"/>
                                          </p:stCondLst>
                                        </p:cTn>
                                        <p:tgtEl>
                                          <p:spTgt spid="489"/>
                                        </p:tgtEl>
                                        <p:attrNameLst>
                                          <p:attrName>style.visibility</p:attrName>
                                        </p:attrNameLst>
                                      </p:cBhvr>
                                      <p:to>
                                        <p:strVal val="visible"/>
                                      </p:to>
                                    </p:set>
                                    <p:animEffect transition="in" filter="wipe(down)">
                                      <p:cBhvr>
                                        <p:cTn id="130" dur="500"/>
                                        <p:tgtEl>
                                          <p:spTgt spid="489"/>
                                        </p:tgtEl>
                                      </p:cBhvr>
                                    </p:animEffect>
                                  </p:childTnLst>
                                </p:cTn>
                              </p:par>
                            </p:childTnLst>
                          </p:cTn>
                        </p:par>
                        <p:par>
                          <p:cTn id="131" fill="hold" nodeType="afterGroup">
                            <p:stCondLst>
                              <p:cond delay="1000"/>
                            </p:stCondLst>
                            <p:childTnLst>
                              <p:par>
                                <p:cTn id="132" presetID="22" presetClass="entr" presetSubtype="4" fill="hold" nodeType="afterEffect">
                                  <p:stCondLst>
                                    <p:cond delay="0"/>
                                  </p:stCondLst>
                                  <p:childTnLst>
                                    <p:set>
                                      <p:cBhvr>
                                        <p:cTn id="133" dur="1" fill="hold">
                                          <p:stCondLst>
                                            <p:cond delay="0"/>
                                          </p:stCondLst>
                                        </p:cTn>
                                        <p:tgtEl>
                                          <p:spTgt spid="216"/>
                                        </p:tgtEl>
                                        <p:attrNameLst>
                                          <p:attrName>style.visibility</p:attrName>
                                        </p:attrNameLst>
                                      </p:cBhvr>
                                      <p:to>
                                        <p:strVal val="visible"/>
                                      </p:to>
                                    </p:set>
                                    <p:animEffect transition="in" filter="wipe(down)">
                                      <p:cBhvr>
                                        <p:cTn id="134" dur="500"/>
                                        <p:tgtEl>
                                          <p:spTgt spid="216"/>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9" presetClass="entr" presetSubtype="0" fill="hold" nodeType="clickEffect">
                                  <p:stCondLst>
                                    <p:cond delay="0"/>
                                  </p:stCondLst>
                                  <p:childTnLst>
                                    <p:set>
                                      <p:cBhvr>
                                        <p:cTn id="138" dur="1" fill="hold">
                                          <p:stCondLst>
                                            <p:cond delay="0"/>
                                          </p:stCondLst>
                                        </p:cTn>
                                        <p:tgtEl>
                                          <p:spTgt spid="33869"/>
                                        </p:tgtEl>
                                        <p:attrNameLst>
                                          <p:attrName>style.visibility</p:attrName>
                                        </p:attrNameLst>
                                      </p:cBhvr>
                                      <p:to>
                                        <p:strVal val="visible"/>
                                      </p:to>
                                    </p:set>
                                    <p:animEffect transition="in" filter="dissolve">
                                      <p:cBhvr>
                                        <p:cTn id="139" dur="500"/>
                                        <p:tgtEl>
                                          <p:spTgt spid="33869"/>
                                        </p:tgtEl>
                                      </p:cBhvr>
                                    </p:animEffect>
                                  </p:childTnLst>
                                </p:cTn>
                              </p:par>
                            </p:childTnLst>
                          </p:cTn>
                        </p:par>
                        <p:par>
                          <p:cTn id="140" fill="hold" nodeType="afterGroup">
                            <p:stCondLst>
                              <p:cond delay="500"/>
                            </p:stCondLst>
                            <p:childTnLst>
                              <p:par>
                                <p:cTn id="141" presetID="22" presetClass="entr" presetSubtype="8" fill="hold" nodeType="afterEffect">
                                  <p:stCondLst>
                                    <p:cond delay="0"/>
                                  </p:stCondLst>
                                  <p:childTnLst>
                                    <p:set>
                                      <p:cBhvr>
                                        <p:cTn id="142" dur="1" fill="hold">
                                          <p:stCondLst>
                                            <p:cond delay="0"/>
                                          </p:stCondLst>
                                        </p:cTn>
                                        <p:tgtEl>
                                          <p:spTgt spid="696"/>
                                        </p:tgtEl>
                                        <p:attrNameLst>
                                          <p:attrName>style.visibility</p:attrName>
                                        </p:attrNameLst>
                                      </p:cBhvr>
                                      <p:to>
                                        <p:strVal val="visible"/>
                                      </p:to>
                                    </p:set>
                                    <p:animEffect transition="in" filter="wipe(left)">
                                      <p:cBhvr>
                                        <p:cTn id="143" dur="500"/>
                                        <p:tgtEl>
                                          <p:spTgt spid="696"/>
                                        </p:tgtEl>
                                      </p:cBhvr>
                                    </p:animEffect>
                                  </p:childTnLst>
                                </p:cTn>
                              </p:par>
                            </p:childTnLst>
                          </p:cTn>
                        </p:par>
                        <p:par>
                          <p:cTn id="144" fill="hold" nodeType="afterGroup">
                            <p:stCondLst>
                              <p:cond delay="1000"/>
                            </p:stCondLst>
                            <p:childTnLst>
                              <p:par>
                                <p:cTn id="145" presetID="22" presetClass="entr" presetSubtype="8" fill="hold" nodeType="afterEffect">
                                  <p:stCondLst>
                                    <p:cond delay="0"/>
                                  </p:stCondLst>
                                  <p:childTnLst>
                                    <p:set>
                                      <p:cBhvr>
                                        <p:cTn id="146" dur="1" fill="hold">
                                          <p:stCondLst>
                                            <p:cond delay="0"/>
                                          </p:stCondLst>
                                        </p:cTn>
                                        <p:tgtEl>
                                          <p:spTgt spid="692"/>
                                        </p:tgtEl>
                                        <p:attrNameLst>
                                          <p:attrName>style.visibility</p:attrName>
                                        </p:attrNameLst>
                                      </p:cBhvr>
                                      <p:to>
                                        <p:strVal val="visible"/>
                                      </p:to>
                                    </p:set>
                                    <p:animEffect transition="in" filter="wipe(left)">
                                      <p:cBhvr>
                                        <p:cTn id="147" dur="500"/>
                                        <p:tgtEl>
                                          <p:spTgt spid="69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9" presetClass="entr" presetSubtype="0" fill="hold" nodeType="click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dissolve">
                                      <p:cBhvr>
                                        <p:cTn id="152" dur="500"/>
                                        <p:tgtEl>
                                          <p:spTgt spid="30"/>
                                        </p:tgtEl>
                                      </p:cBhvr>
                                    </p:animEffect>
                                  </p:childTnLst>
                                </p:cTn>
                              </p:par>
                              <p:par>
                                <p:cTn id="153" presetID="9" presetClass="entr" presetSubtype="0" fill="hold" nodeType="withEffect">
                                  <p:stCondLst>
                                    <p:cond delay="0"/>
                                  </p:stCondLst>
                                  <p:childTnLst>
                                    <p:set>
                                      <p:cBhvr>
                                        <p:cTn id="154" dur="1" fill="hold">
                                          <p:stCondLst>
                                            <p:cond delay="0"/>
                                          </p:stCondLst>
                                        </p:cTn>
                                        <p:tgtEl>
                                          <p:spTgt spid="686"/>
                                        </p:tgtEl>
                                        <p:attrNameLst>
                                          <p:attrName>style.visibility</p:attrName>
                                        </p:attrNameLst>
                                      </p:cBhvr>
                                      <p:to>
                                        <p:strVal val="visible"/>
                                      </p:to>
                                    </p:set>
                                    <p:animEffect transition="in" filter="dissolve">
                                      <p:cBhvr>
                                        <p:cTn id="155" dur="500"/>
                                        <p:tgtEl>
                                          <p:spTgt spid="686"/>
                                        </p:tgtEl>
                                      </p:cBhvr>
                                    </p:animEffect>
                                  </p:childTnLst>
                                </p:cTn>
                              </p:par>
                            </p:childTnLst>
                          </p:cTn>
                        </p:par>
                        <p:par>
                          <p:cTn id="156" fill="hold" nodeType="afterGroup">
                            <p:stCondLst>
                              <p:cond delay="500"/>
                            </p:stCondLst>
                            <p:childTnLst>
                              <p:par>
                                <p:cTn id="157" presetID="22" presetClass="entr" presetSubtype="8" fill="hold" nodeType="afterEffect">
                                  <p:stCondLst>
                                    <p:cond delay="0"/>
                                  </p:stCondLst>
                                  <p:childTnLst>
                                    <p:set>
                                      <p:cBhvr>
                                        <p:cTn id="158" dur="1" fill="hold">
                                          <p:stCondLst>
                                            <p:cond delay="0"/>
                                          </p:stCondLst>
                                        </p:cTn>
                                        <p:tgtEl>
                                          <p:spTgt spid="719"/>
                                        </p:tgtEl>
                                        <p:attrNameLst>
                                          <p:attrName>style.visibility</p:attrName>
                                        </p:attrNameLst>
                                      </p:cBhvr>
                                      <p:to>
                                        <p:strVal val="visible"/>
                                      </p:to>
                                    </p:set>
                                    <p:animEffect transition="in" filter="wipe(left)">
                                      <p:cBhvr>
                                        <p:cTn id="159" dur="500"/>
                                        <p:tgtEl>
                                          <p:spTgt spid="719"/>
                                        </p:tgtEl>
                                      </p:cBhvr>
                                    </p:animEffect>
                                  </p:childTnLst>
                                </p:cTn>
                              </p:par>
                            </p:childTnLst>
                          </p:cTn>
                        </p:par>
                        <p:par>
                          <p:cTn id="160" fill="hold" nodeType="afterGroup">
                            <p:stCondLst>
                              <p:cond delay="1000"/>
                            </p:stCondLst>
                            <p:childTnLst>
                              <p:par>
                                <p:cTn id="161" presetID="22" presetClass="entr" presetSubtype="8" fill="hold" nodeType="afterEffect">
                                  <p:stCondLst>
                                    <p:cond delay="0"/>
                                  </p:stCondLst>
                                  <p:childTnLst>
                                    <p:set>
                                      <p:cBhvr>
                                        <p:cTn id="162" dur="1" fill="hold">
                                          <p:stCondLst>
                                            <p:cond delay="0"/>
                                          </p:stCondLst>
                                        </p:cTn>
                                        <p:tgtEl>
                                          <p:spTgt spid="725"/>
                                        </p:tgtEl>
                                        <p:attrNameLst>
                                          <p:attrName>style.visibility</p:attrName>
                                        </p:attrNameLst>
                                      </p:cBhvr>
                                      <p:to>
                                        <p:strVal val="visible"/>
                                      </p:to>
                                    </p:set>
                                    <p:animEffect transition="in" filter="wipe(left)">
                                      <p:cBhvr>
                                        <p:cTn id="163" dur="500"/>
                                        <p:tgtEl>
                                          <p:spTgt spid="725"/>
                                        </p:tgtEl>
                                      </p:cBhvr>
                                    </p:animEffect>
                                  </p:childTnLst>
                                </p:cTn>
                              </p:par>
                            </p:childTnLst>
                          </p:cTn>
                        </p:par>
                        <p:par>
                          <p:cTn id="164" fill="hold" nodeType="afterGroup">
                            <p:stCondLst>
                              <p:cond delay="1500"/>
                            </p:stCondLst>
                            <p:childTnLst>
                              <p:par>
                                <p:cTn id="165" presetID="22" presetClass="entr" presetSubtype="8" fill="hold" nodeType="afterEffect">
                                  <p:stCondLst>
                                    <p:cond delay="0"/>
                                  </p:stCondLst>
                                  <p:childTnLst>
                                    <p:set>
                                      <p:cBhvr>
                                        <p:cTn id="166" dur="1" fill="hold">
                                          <p:stCondLst>
                                            <p:cond delay="0"/>
                                          </p:stCondLst>
                                        </p:cTn>
                                        <p:tgtEl>
                                          <p:spTgt spid="723"/>
                                        </p:tgtEl>
                                        <p:attrNameLst>
                                          <p:attrName>style.visibility</p:attrName>
                                        </p:attrNameLst>
                                      </p:cBhvr>
                                      <p:to>
                                        <p:strVal val="visible"/>
                                      </p:to>
                                    </p:set>
                                    <p:animEffect transition="in" filter="wipe(left)">
                                      <p:cBhvr>
                                        <p:cTn id="167" dur="500"/>
                                        <p:tgtEl>
                                          <p:spTgt spid="723"/>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9" presetClass="entr" presetSubtype="0" fill="hold" nodeType="clickEffect">
                                  <p:stCondLst>
                                    <p:cond delay="0"/>
                                  </p:stCondLst>
                                  <p:childTnLst>
                                    <p:set>
                                      <p:cBhvr>
                                        <p:cTn id="171" dur="1" fill="hold">
                                          <p:stCondLst>
                                            <p:cond delay="0"/>
                                          </p:stCondLst>
                                        </p:cTn>
                                        <p:tgtEl>
                                          <p:spTgt spid="33866"/>
                                        </p:tgtEl>
                                        <p:attrNameLst>
                                          <p:attrName>style.visibility</p:attrName>
                                        </p:attrNameLst>
                                      </p:cBhvr>
                                      <p:to>
                                        <p:strVal val="visible"/>
                                      </p:to>
                                    </p:set>
                                    <p:animEffect transition="in" filter="dissolve">
                                      <p:cBhvr>
                                        <p:cTn id="172" dur="500"/>
                                        <p:tgtEl>
                                          <p:spTgt spid="33866"/>
                                        </p:tgtEl>
                                      </p:cBhvr>
                                    </p:animEffect>
                                  </p:childTnLst>
                                </p:cTn>
                              </p:par>
                            </p:childTnLst>
                          </p:cTn>
                        </p:par>
                        <p:par>
                          <p:cTn id="173" fill="hold" nodeType="afterGroup">
                            <p:stCondLst>
                              <p:cond delay="500"/>
                            </p:stCondLst>
                            <p:childTnLst>
                              <p:par>
                                <p:cTn id="174" presetID="22" presetClass="entr" presetSubtype="4" fill="hold" nodeType="afterEffect">
                                  <p:stCondLst>
                                    <p:cond delay="0"/>
                                  </p:stCondLst>
                                  <p:childTnLst>
                                    <p:set>
                                      <p:cBhvr>
                                        <p:cTn id="175" dur="1" fill="hold">
                                          <p:stCondLst>
                                            <p:cond delay="0"/>
                                          </p:stCondLst>
                                        </p:cTn>
                                        <p:tgtEl>
                                          <p:spTgt spid="727"/>
                                        </p:tgtEl>
                                        <p:attrNameLst>
                                          <p:attrName>style.visibility</p:attrName>
                                        </p:attrNameLst>
                                      </p:cBhvr>
                                      <p:to>
                                        <p:strVal val="visible"/>
                                      </p:to>
                                    </p:set>
                                    <p:animEffect transition="in" filter="wipe(down)">
                                      <p:cBhvr>
                                        <p:cTn id="176" dur="500"/>
                                        <p:tgtEl>
                                          <p:spTgt spid="727"/>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nodeType="clickEffect">
                                  <p:stCondLst>
                                    <p:cond delay="0"/>
                                  </p:stCondLst>
                                  <p:childTnLst>
                                    <p:set>
                                      <p:cBhvr>
                                        <p:cTn id="180" dur="1" fill="hold">
                                          <p:stCondLst>
                                            <p:cond delay="0"/>
                                          </p:stCondLst>
                                        </p:cTn>
                                        <p:tgtEl>
                                          <p:spTgt spid="487"/>
                                        </p:tgtEl>
                                        <p:attrNameLst>
                                          <p:attrName>style.visibility</p:attrName>
                                        </p:attrNameLst>
                                      </p:cBhvr>
                                      <p:to>
                                        <p:strVal val="visible"/>
                                      </p:to>
                                    </p:set>
                                    <p:animEffect transition="in" filter="wipe(left)">
                                      <p:cBhvr>
                                        <p:cTn id="181" dur="500"/>
                                        <p:tgtEl>
                                          <p:spTgt spid="487"/>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9" presetClass="entr" presetSubtype="0" fill="hold" nodeType="clickEffect">
                                  <p:stCondLst>
                                    <p:cond delay="0"/>
                                  </p:stCondLst>
                                  <p:childTnLst>
                                    <p:set>
                                      <p:cBhvr>
                                        <p:cTn id="185" dur="1" fill="hold">
                                          <p:stCondLst>
                                            <p:cond delay="0"/>
                                          </p:stCondLst>
                                        </p:cTn>
                                        <p:tgtEl>
                                          <p:spTgt spid="10"/>
                                        </p:tgtEl>
                                        <p:attrNameLst>
                                          <p:attrName>style.visibility</p:attrName>
                                        </p:attrNameLst>
                                      </p:cBhvr>
                                      <p:to>
                                        <p:strVal val="visible"/>
                                      </p:to>
                                    </p:set>
                                    <p:animEffect transition="in" filter="dissolve">
                                      <p:cBhvr>
                                        <p:cTn id="186" dur="500"/>
                                        <p:tgtEl>
                                          <p:spTgt spid="10"/>
                                        </p:tgtEl>
                                      </p:cBhvr>
                                    </p:animEffect>
                                  </p:childTnLst>
                                </p:cTn>
                              </p:par>
                            </p:childTnLst>
                          </p:cTn>
                        </p:par>
                        <p:par>
                          <p:cTn id="187" fill="hold" nodeType="afterGroup">
                            <p:stCondLst>
                              <p:cond delay="500"/>
                            </p:stCondLst>
                            <p:childTnLst>
                              <p:par>
                                <p:cTn id="188" presetID="9" presetClass="entr" presetSubtype="0" fill="hold" nodeType="afterEffect">
                                  <p:stCondLst>
                                    <p:cond delay="0"/>
                                  </p:stCondLst>
                                  <p:childTnLst>
                                    <p:set>
                                      <p:cBhvr>
                                        <p:cTn id="189" dur="1" fill="hold">
                                          <p:stCondLst>
                                            <p:cond delay="0"/>
                                          </p:stCondLst>
                                        </p:cTn>
                                        <p:tgtEl>
                                          <p:spTgt spid="731"/>
                                        </p:tgtEl>
                                        <p:attrNameLst>
                                          <p:attrName>style.visibility</p:attrName>
                                        </p:attrNameLst>
                                      </p:cBhvr>
                                      <p:to>
                                        <p:strVal val="visible"/>
                                      </p:to>
                                    </p:set>
                                    <p:animEffect transition="in" filter="dissolve">
                                      <p:cBhvr>
                                        <p:cTn id="190" dur="500"/>
                                        <p:tgtEl>
                                          <p:spTgt spid="731"/>
                                        </p:tgtEl>
                                      </p:cBhvr>
                                    </p:animEffect>
                                  </p:childTnLst>
                                </p:cTn>
                              </p:par>
                            </p:childTnLst>
                          </p:cTn>
                        </p:par>
                        <p:par>
                          <p:cTn id="191" fill="hold" nodeType="afterGroup">
                            <p:stCondLst>
                              <p:cond delay="1000"/>
                            </p:stCondLst>
                            <p:childTnLst>
                              <p:par>
                                <p:cTn id="192" presetID="22" presetClass="entr" presetSubtype="8" fill="hold" nodeType="afterEffect">
                                  <p:stCondLst>
                                    <p:cond delay="0"/>
                                  </p:stCondLst>
                                  <p:childTnLst>
                                    <p:set>
                                      <p:cBhvr>
                                        <p:cTn id="193" dur="1" fill="hold">
                                          <p:stCondLst>
                                            <p:cond delay="0"/>
                                          </p:stCondLst>
                                        </p:cTn>
                                        <p:tgtEl>
                                          <p:spTgt spid="729"/>
                                        </p:tgtEl>
                                        <p:attrNameLst>
                                          <p:attrName>style.visibility</p:attrName>
                                        </p:attrNameLst>
                                      </p:cBhvr>
                                      <p:to>
                                        <p:strVal val="visible"/>
                                      </p:to>
                                    </p:set>
                                    <p:animEffect transition="in" filter="wipe(left)">
                                      <p:cBhvr>
                                        <p:cTn id="194" dur="500"/>
                                        <p:tgtEl>
                                          <p:spTgt spid="729"/>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9" presetClass="entr" presetSubtype="0" fill="hold" nodeType="clickEffect">
                                  <p:stCondLst>
                                    <p:cond delay="0"/>
                                  </p:stCondLst>
                                  <p:childTnLst>
                                    <p:set>
                                      <p:cBhvr>
                                        <p:cTn id="198" dur="1" fill="hold">
                                          <p:stCondLst>
                                            <p:cond delay="0"/>
                                          </p:stCondLst>
                                        </p:cTn>
                                        <p:tgtEl>
                                          <p:spTgt spid="218"/>
                                        </p:tgtEl>
                                        <p:attrNameLst>
                                          <p:attrName>style.visibility</p:attrName>
                                        </p:attrNameLst>
                                      </p:cBhvr>
                                      <p:to>
                                        <p:strVal val="visible"/>
                                      </p:to>
                                    </p:set>
                                    <p:animEffect transition="in" filter="dissolve">
                                      <p:cBhvr>
                                        <p:cTn id="199" dur="500"/>
                                        <p:tgtEl>
                                          <p:spTgt spid="218"/>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9" presetClass="entr" presetSubtype="0" fill="hold" nodeType="clickEffect">
                                  <p:stCondLst>
                                    <p:cond delay="0"/>
                                  </p:stCondLst>
                                  <p:childTnLst>
                                    <p:set>
                                      <p:cBhvr>
                                        <p:cTn id="203" dur="1" fill="hold">
                                          <p:stCondLst>
                                            <p:cond delay="0"/>
                                          </p:stCondLst>
                                        </p:cTn>
                                        <p:tgtEl>
                                          <p:spTgt spid="224"/>
                                        </p:tgtEl>
                                        <p:attrNameLst>
                                          <p:attrName>style.visibility</p:attrName>
                                        </p:attrNameLst>
                                      </p:cBhvr>
                                      <p:to>
                                        <p:strVal val="visible"/>
                                      </p:to>
                                    </p:set>
                                    <p:animEffect transition="in" filter="dissolve">
                                      <p:cBhvr>
                                        <p:cTn id="204" dur="500"/>
                                        <p:tgtEl>
                                          <p:spTgt spid="224"/>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9" presetClass="entr" presetSubtype="0" fill="hold" nodeType="clickEffect">
                                  <p:stCondLst>
                                    <p:cond delay="0"/>
                                  </p:stCondLst>
                                  <p:childTnLst>
                                    <p:set>
                                      <p:cBhvr>
                                        <p:cTn id="208" dur="1" fill="hold">
                                          <p:stCondLst>
                                            <p:cond delay="0"/>
                                          </p:stCondLst>
                                        </p:cTn>
                                        <p:tgtEl>
                                          <p:spTgt spid="225"/>
                                        </p:tgtEl>
                                        <p:attrNameLst>
                                          <p:attrName>style.visibility</p:attrName>
                                        </p:attrNameLst>
                                      </p:cBhvr>
                                      <p:to>
                                        <p:strVal val="visible"/>
                                      </p:to>
                                    </p:set>
                                    <p:animEffect transition="in" filter="dissolve">
                                      <p:cBhvr>
                                        <p:cTn id="209"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17244" y="4495800"/>
            <a:ext cx="8445757" cy="1828801"/>
          </a:xfrm>
          <a:solidFill>
            <a:schemeClr val="accent2">
              <a:lumMod val="20000"/>
              <a:lumOff val="80000"/>
            </a:schemeClr>
          </a:solidFill>
        </p:spPr>
        <p:txBody>
          <a:bodyPr>
            <a:normAutofit fontScale="85000" lnSpcReduction="10000"/>
          </a:bodyPr>
          <a:lstStyle/>
          <a:p>
            <a:pPr marL="92075" indent="17463" algn="just">
              <a:buNone/>
            </a:pPr>
            <a:endParaRPr lang="fa-IR" sz="2000" dirty="0" smtClean="0">
              <a:solidFill>
                <a:srgbClr val="FF0000"/>
              </a:solidFill>
            </a:endParaRPr>
          </a:p>
          <a:p>
            <a:pPr marL="92075" indent="17463" algn="just">
              <a:buNone/>
            </a:pPr>
            <a:r>
              <a:rPr lang="fa-IR" sz="3500" dirty="0" smtClean="0">
                <a:solidFill>
                  <a:srgbClr val="FF0000"/>
                </a:solidFill>
                <a:cs typeface="B Zar" panose="00000400000000000000" pitchFamily="2" charset="-78"/>
              </a:rPr>
              <a:t> </a:t>
            </a:r>
            <a:r>
              <a:rPr lang="fa-IR" sz="3500" dirty="0" smtClean="0">
                <a:cs typeface="B Zar" panose="00000400000000000000" pitchFamily="2" charset="-78"/>
              </a:rPr>
              <a:t>به ذهن می رسد که با گسترش و توسعه امکانات و فرهنگ سازی در مورد طب تسکینی بتوان تا حدی شرایط رنج آور و ناخوشایند بیماران سرطانی را کنترل و سطح کیفیت زندگی آنها و خانواده هایشان را بالا برد.</a:t>
            </a:r>
            <a:endParaRPr lang="fa-IR" sz="3500" dirty="0">
              <a:cs typeface="B Zar" panose="00000400000000000000" pitchFamily="2" charset="-78"/>
            </a:endParaRPr>
          </a:p>
        </p:txBody>
      </p:sp>
      <p:sp>
        <p:nvSpPr>
          <p:cNvPr id="5" name="Titre 1"/>
          <p:cNvSpPr txBox="1">
            <a:spLocks/>
          </p:cNvSpPr>
          <p:nvPr/>
        </p:nvSpPr>
        <p:spPr>
          <a:xfrm>
            <a:off x="3810000" y="762000"/>
            <a:ext cx="4800600" cy="914400"/>
          </a:xfrm>
          <a:prstGeom prst="rect">
            <a:avLst/>
          </a:prstGeom>
        </p:spPr>
        <p:txBody>
          <a:bodyPr anchor="ctr">
            <a:normAutofit fontScale="92500"/>
          </a:bodyPr>
          <a:lstStyle/>
          <a:p>
            <a:pPr algn="r" rtl="1">
              <a:defRPr/>
            </a:pPr>
            <a:r>
              <a:rPr lang="fa-IR" sz="3600" b="1" dirty="0" smtClean="0">
                <a:latin typeface="Arabic Typesetting" pitchFamily="66" charset="-78"/>
                <a:cs typeface="B Nazanin" pitchFamily="2" charset="-78"/>
              </a:rPr>
              <a:t>ضروررت جایگاه طب تسکینی :</a:t>
            </a:r>
            <a:endParaRPr lang="fr-CA" sz="3600" b="1" dirty="0">
              <a:latin typeface="Arabic Typesetting" pitchFamily="66" charset="-78"/>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3</a:t>
            </a:fld>
            <a:endParaRPr lang="en-US"/>
          </a:p>
        </p:txBody>
      </p:sp>
      <p:sp>
        <p:nvSpPr>
          <p:cNvPr id="2" name="Rectangle 1"/>
          <p:cNvSpPr/>
          <p:nvPr/>
        </p:nvSpPr>
        <p:spPr>
          <a:xfrm>
            <a:off x="457200" y="1676400"/>
            <a:ext cx="8305801" cy="2677656"/>
          </a:xfrm>
          <a:prstGeom prst="rect">
            <a:avLst/>
          </a:prstGeom>
        </p:spPr>
        <p:txBody>
          <a:bodyPr wrap="square">
            <a:spAutoFit/>
          </a:bodyPr>
          <a:lstStyle/>
          <a:p>
            <a:pPr algn="justLow" rtl="1"/>
            <a:r>
              <a:rPr lang="fa-IR" sz="2400" b="1" dirty="0">
                <a:solidFill>
                  <a:schemeClr val="accent6">
                    <a:lumMod val="75000"/>
                  </a:schemeClr>
                </a:solidFill>
                <a:latin typeface="Times New Roman" panose="02020603050405020304" pitchFamily="18" charset="0"/>
                <a:ea typeface="Times New Roman" panose="02020603050405020304" pitchFamily="18" charset="0"/>
                <a:cs typeface="2  Nazanin" panose="00000400000000000000" pitchFamily="2" charset="-78"/>
              </a:rPr>
              <a:t>هنوز ار زمانی که امید به زندگی در اطفال سرطانی بسیار کم بوده، 15 </a:t>
            </a:r>
            <a:r>
              <a:rPr lang="fa-IR" sz="2400" b="1" dirty="0">
                <a:solidFill>
                  <a:schemeClr val="accent6">
                    <a:lumMod val="75000"/>
                  </a:schemeClr>
                </a:solidFill>
                <a:latin typeface="Times New Roman" panose="02020603050405020304" pitchFamily="18" charset="0"/>
                <a:ea typeface="Times New Roman" panose="02020603050405020304" pitchFamily="18" charset="0"/>
              </a:rPr>
              <a:t>–</a:t>
            </a:r>
            <a:r>
              <a:rPr lang="fa-IR" sz="2400" b="1" dirty="0">
                <a:solidFill>
                  <a:schemeClr val="accent6">
                    <a:lumMod val="75000"/>
                  </a:schemeClr>
                </a:solidFill>
                <a:latin typeface="Times New Roman" panose="02020603050405020304" pitchFamily="18" charset="0"/>
                <a:ea typeface="Times New Roman" panose="02020603050405020304" pitchFamily="18" charset="0"/>
                <a:cs typeface="2  Nazanin" panose="00000400000000000000" pitchFamily="2" charset="-78"/>
              </a:rPr>
              <a:t> 10 سال بیشتر نمی </a:t>
            </a:r>
            <a:r>
              <a:rPr lang="fa-IR" sz="2400" b="1" dirty="0" smtClean="0">
                <a:solidFill>
                  <a:schemeClr val="accent6">
                    <a:lumMod val="75000"/>
                  </a:schemeClr>
                </a:solidFill>
                <a:latin typeface="Times New Roman" panose="02020603050405020304" pitchFamily="18" charset="0"/>
                <a:ea typeface="Times New Roman" panose="02020603050405020304" pitchFamily="18" charset="0"/>
                <a:cs typeface="2  Nazanin" panose="00000400000000000000" pitchFamily="2" charset="-78"/>
              </a:rPr>
              <a:t>گذرد و </a:t>
            </a:r>
            <a:r>
              <a:rPr lang="fa-IR" sz="2400" b="1" dirty="0">
                <a:solidFill>
                  <a:schemeClr val="accent6">
                    <a:lumMod val="75000"/>
                  </a:schemeClr>
                </a:solidFill>
                <a:latin typeface="Times New Roman" panose="02020603050405020304" pitchFamily="18" charset="0"/>
                <a:ea typeface="Times New Roman" panose="02020603050405020304" pitchFamily="18" charset="0"/>
                <a:cs typeface="2  Nazanin" panose="00000400000000000000" pitchFamily="2" charset="-78"/>
              </a:rPr>
              <a:t>آن وقت سرطان اطفال را ناخود آگاه برابر با مرگ آنها می دانستیم. نمی توان انکار کرد که یک بیماری بزرگ است ولی الزاما کشنده نیست. امروزه بیش از یک هزار نوجوان از سرطان کودکی رسته اند. این امر مرهون پیشرفتهای پزشکی و روش های درمانی جدید است. زندگی اطفال طولانیتر شده و کلمه بهبودی معمولیتر گشته این موفقیت قابل تحسین است، ولی ارزان به دست نیامده است. </a:t>
            </a:r>
            <a:endParaRPr lang="en-US" sz="2400" dirty="0">
              <a:solidFill>
                <a:schemeClr val="accent6">
                  <a:lumMod val="75000"/>
                </a:schemeClr>
              </a:solidFill>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0"/>
          </a:xfrm>
        </p:spPr>
        <p:txBody>
          <a:bodyPr/>
          <a:lstStyle/>
          <a:p>
            <a:pPr algn="r"/>
            <a:r>
              <a:rPr lang="fa-IR" b="1" dirty="0" smtClean="0">
                <a:cs typeface="B Nazanin" pitchFamily="2" charset="-78"/>
              </a:rPr>
              <a:t>خودمراقبتی</a:t>
            </a:r>
            <a:endParaRPr lang="en-US" b="1" dirty="0">
              <a:cs typeface="B Nazanin" pitchFamily="2" charset="-78"/>
            </a:endParaRPr>
          </a:p>
        </p:txBody>
      </p:sp>
      <p:sp>
        <p:nvSpPr>
          <p:cNvPr id="3" name="Content Placeholder 2"/>
          <p:cNvSpPr>
            <a:spLocks noGrp="1"/>
          </p:cNvSpPr>
          <p:nvPr>
            <p:ph idx="1"/>
          </p:nvPr>
        </p:nvSpPr>
        <p:spPr>
          <a:xfrm>
            <a:off x="457200" y="2325624"/>
            <a:ext cx="8229600" cy="3389376"/>
          </a:xfrm>
        </p:spPr>
        <p:txBody>
          <a:bodyPr>
            <a:normAutofit/>
          </a:bodyPr>
          <a:lstStyle/>
          <a:p>
            <a:pPr marL="114300" indent="-4763" algn="just" rtl="1">
              <a:buNone/>
            </a:pPr>
            <a:r>
              <a:rPr lang="fa-IR" sz="3200" dirty="0">
                <a:cs typeface="B Nazanin" pitchFamily="2" charset="-78"/>
              </a:rPr>
              <a:t>با توجه به گذار بيماريها از واگير به غير واگير و حركت از درمان قطعي بيماريها به مراقبت مادامالعمر، نقش مـردم در مراقبت از سلامت خود و اعضاي خانواده براي سالم زيستن، مديريت ناخوشي هاي جزيـي، مـديريت بيمـاريهـاي مزمن و حاد روز به روز در حال افزايش است به </a:t>
            </a:r>
            <a:r>
              <a:rPr lang="fa-IR" sz="3200" dirty="0" smtClean="0">
                <a:cs typeface="B Nazanin" pitchFamily="2" charset="-78"/>
              </a:rPr>
              <a:t>گونه اي </a:t>
            </a:r>
            <a:r>
              <a:rPr lang="fa-IR" sz="3200" dirty="0">
                <a:cs typeface="B Nazanin" pitchFamily="2" charset="-78"/>
              </a:rPr>
              <a:t>كه طبق برآوردها </a:t>
            </a:r>
            <a:r>
              <a:rPr lang="fa-IR" sz="3200" dirty="0">
                <a:solidFill>
                  <a:srgbClr val="FF0000"/>
                </a:solidFill>
                <a:cs typeface="B Nazanin" pitchFamily="2" charset="-78"/>
              </a:rPr>
              <a:t>65</a:t>
            </a:r>
            <a:r>
              <a:rPr lang="fa-IR" sz="3200" dirty="0">
                <a:cs typeface="B Nazanin" pitchFamily="2" charset="-78"/>
              </a:rPr>
              <a:t> تا </a:t>
            </a:r>
            <a:r>
              <a:rPr lang="fa-IR" sz="3200" dirty="0">
                <a:solidFill>
                  <a:srgbClr val="FF0000"/>
                </a:solidFill>
                <a:cs typeface="B Nazanin" pitchFamily="2" charset="-78"/>
              </a:rPr>
              <a:t>85</a:t>
            </a:r>
            <a:r>
              <a:rPr lang="fa-IR" sz="3200" dirty="0">
                <a:cs typeface="B Nazanin" pitchFamily="2" charset="-78"/>
              </a:rPr>
              <a:t> درصـد تمـام </a:t>
            </a:r>
            <a:r>
              <a:rPr lang="fa-IR" sz="3200" dirty="0" smtClean="0">
                <a:cs typeface="B Nazanin" pitchFamily="2" charset="-78"/>
              </a:rPr>
              <a:t>مراقبـت هـا </a:t>
            </a:r>
            <a:r>
              <a:rPr lang="fa-IR" sz="3200" dirty="0">
                <a:cs typeface="B Nazanin" pitchFamily="2" charset="-78"/>
              </a:rPr>
              <a:t>از نـوع خودمراقبتي است.</a:t>
            </a:r>
            <a:endParaRPr lang="en-US" sz="3200"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30</a:t>
            </a:fld>
            <a:endParaRPr lang="en-US"/>
          </a:p>
        </p:txBody>
      </p:sp>
    </p:spTree>
    <p:extLst>
      <p:ext uri="{BB962C8B-B14F-4D97-AF65-F5344CB8AC3E}">
        <p14:creationId xmlns:p14="http://schemas.microsoft.com/office/powerpoint/2010/main" val="2006401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79438"/>
            <a:ext cx="5715000" cy="715962"/>
          </a:xfrm>
        </p:spPr>
        <p:txBody>
          <a:bodyPr>
            <a:normAutofit/>
          </a:bodyPr>
          <a:lstStyle/>
          <a:p>
            <a:pPr algn="ctr">
              <a:defRPr/>
            </a:pPr>
            <a:r>
              <a:rPr lang="fa-IR" b="1" dirty="0">
                <a:cs typeface="2  Zar" panose="00000400000000000000" pitchFamily="2" charset="-78"/>
              </a:rPr>
              <a:t>خـودمـراقبتی</a:t>
            </a:r>
          </a:p>
        </p:txBody>
      </p:sp>
      <p:sp>
        <p:nvSpPr>
          <p:cNvPr id="3" name="Content Placeholder 2"/>
          <p:cNvSpPr>
            <a:spLocks noGrp="1"/>
          </p:cNvSpPr>
          <p:nvPr>
            <p:ph idx="1"/>
          </p:nvPr>
        </p:nvSpPr>
        <p:spPr>
          <a:xfrm>
            <a:off x="762000" y="1676400"/>
            <a:ext cx="7997780" cy="4800600"/>
          </a:xfrm>
        </p:spPr>
        <p:txBody>
          <a:bodyPr rtlCol="0">
            <a:normAutofit/>
          </a:bodyPr>
          <a:lstStyle/>
          <a:p>
            <a:pPr marL="114300" indent="0" algn="r" rtl="1">
              <a:lnSpc>
                <a:spcPct val="150000"/>
              </a:lnSpc>
              <a:buNone/>
              <a:defRPr/>
            </a:pPr>
            <a:r>
              <a:rPr lang="fa-IR" sz="2400" dirty="0">
                <a:cs typeface="B Nazanin" pitchFamily="2" charset="-78"/>
              </a:rPr>
              <a:t>شامل اعمالی است اکتسابی، آگاهانه و هدفدار که مردم برای خود، فرزندان و خانواده شان انجام می دهند تا: </a:t>
            </a:r>
          </a:p>
          <a:p>
            <a:pPr marL="857250" indent="-285750" algn="r" rtl="1">
              <a:lnSpc>
                <a:spcPct val="150000"/>
              </a:lnSpc>
              <a:buFont typeface="Wingdings" pitchFamily="2" charset="2"/>
              <a:buChar char="ü"/>
              <a:defRPr/>
            </a:pPr>
            <a:r>
              <a:rPr lang="fa-IR" sz="2400" dirty="0">
                <a:cs typeface="B Nazanin" pitchFamily="2" charset="-78"/>
              </a:rPr>
              <a:t>تندرست بمانند؛</a:t>
            </a:r>
          </a:p>
          <a:p>
            <a:pPr marL="857250" indent="-285750" algn="r" rtl="1">
              <a:lnSpc>
                <a:spcPct val="150000"/>
              </a:lnSpc>
              <a:buFont typeface="Wingdings" pitchFamily="2" charset="2"/>
              <a:buChar char="ü"/>
              <a:defRPr/>
            </a:pPr>
            <a:r>
              <a:rPr lang="fa-IR" sz="2400" dirty="0">
                <a:cs typeface="B Nazanin" pitchFamily="2" charset="-78"/>
              </a:rPr>
              <a:t>از سلامت جسمی، روانی و اجتماعی خود محافظت کنند؛</a:t>
            </a:r>
          </a:p>
          <a:p>
            <a:pPr marL="857250" indent="-285750" algn="r" rtl="1">
              <a:lnSpc>
                <a:spcPct val="150000"/>
              </a:lnSpc>
              <a:buFont typeface="Wingdings" pitchFamily="2" charset="2"/>
              <a:buChar char="ü"/>
              <a:defRPr/>
            </a:pPr>
            <a:r>
              <a:rPr lang="fa-IR" sz="2400" dirty="0">
                <a:cs typeface="B Nazanin" pitchFamily="2" charset="-78"/>
              </a:rPr>
              <a:t>نیازهای جسمی روانی و اجتماعی خود را بر آورده سازند؛</a:t>
            </a:r>
          </a:p>
          <a:p>
            <a:pPr marL="857250" indent="-285750" algn="r" rtl="1">
              <a:lnSpc>
                <a:spcPct val="150000"/>
              </a:lnSpc>
              <a:buFont typeface="Wingdings" pitchFamily="2" charset="2"/>
              <a:buChar char="ü"/>
              <a:defRPr/>
            </a:pPr>
            <a:r>
              <a:rPr lang="fa-IR" sz="2400" dirty="0">
                <a:cs typeface="B Nazanin" pitchFamily="2" charset="-78"/>
              </a:rPr>
              <a:t>از بیماری ها و حوادث پیشگیری کنند؛</a:t>
            </a:r>
          </a:p>
          <a:p>
            <a:pPr marL="857250" indent="-285750" algn="r" rtl="1">
              <a:lnSpc>
                <a:spcPct val="150000"/>
              </a:lnSpc>
              <a:buFont typeface="Wingdings" pitchFamily="2" charset="2"/>
              <a:buChar char="ü"/>
              <a:defRPr/>
            </a:pPr>
            <a:r>
              <a:rPr lang="fa-IR" sz="2400" dirty="0">
                <a:cs typeface="B Nazanin" pitchFamily="2" charset="-78"/>
              </a:rPr>
              <a:t>بیماری های مزمن خود را مدیریت کنند؛</a:t>
            </a:r>
          </a:p>
          <a:p>
            <a:pPr marL="857250" indent="-285750" algn="r" rtl="1">
              <a:lnSpc>
                <a:spcPct val="150000"/>
              </a:lnSpc>
              <a:buFont typeface="Wingdings" pitchFamily="2" charset="2"/>
              <a:buChar char="ü"/>
              <a:defRPr/>
            </a:pPr>
            <a:r>
              <a:rPr lang="fa-IR" sz="2400" dirty="0">
                <a:cs typeface="B Nazanin" pitchFamily="2" charset="-78"/>
              </a:rPr>
              <a:t>از سلامت خود بعد از بیماری حاد  یا ترخیص از بیمارستان حفاظت کنند</a:t>
            </a:r>
            <a:r>
              <a:rPr lang="fa-IR" sz="2400" dirty="0" smtClean="0">
                <a:cs typeface="B Nazanin" pitchFamily="2" charset="-78"/>
              </a:rPr>
              <a:t>.</a:t>
            </a:r>
            <a:endParaRPr lang="fa-IR" sz="2400"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31</a:t>
            </a:fld>
            <a:endParaRPr lang="en-US"/>
          </a:p>
        </p:txBody>
      </p:sp>
    </p:spTree>
    <p:extLst>
      <p:ext uri="{BB962C8B-B14F-4D97-AF65-F5344CB8AC3E}">
        <p14:creationId xmlns:p14="http://schemas.microsoft.com/office/powerpoint/2010/main" val="959459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33402"/>
            <a:ext cx="5715000" cy="715963"/>
          </a:xfrm>
        </p:spPr>
        <p:txBody>
          <a:bodyPr>
            <a:normAutofit fontScale="90000"/>
          </a:bodyPr>
          <a:lstStyle/>
          <a:p>
            <a:pPr algn="ctr">
              <a:defRPr/>
            </a:pPr>
            <a:r>
              <a:rPr lang="fa-IR" sz="3200" b="1" dirty="0">
                <a:cs typeface="2  Zar" panose="00000400000000000000" pitchFamily="2" charset="-78"/>
              </a:rPr>
              <a:t>خودمراقبتی موجب:</a:t>
            </a:r>
            <a:r>
              <a:rPr lang="fa-IR" sz="3200" dirty="0">
                <a:cs typeface="B Titr" pitchFamily="2" charset="-78"/>
              </a:rPr>
              <a:t/>
            </a:r>
            <a:br>
              <a:rPr lang="fa-IR" sz="3200" dirty="0">
                <a:cs typeface="B Titr" pitchFamily="2" charset="-78"/>
              </a:rPr>
            </a:br>
            <a:endParaRPr lang="fa-IR" sz="3200" dirty="0">
              <a:cs typeface="B Titr" pitchFamily="2" charset="-78"/>
            </a:endParaRPr>
          </a:p>
        </p:txBody>
      </p:sp>
      <p:sp>
        <p:nvSpPr>
          <p:cNvPr id="3" name="Content Placeholder 2"/>
          <p:cNvSpPr>
            <a:spLocks noGrp="1"/>
          </p:cNvSpPr>
          <p:nvPr>
            <p:ph idx="1"/>
          </p:nvPr>
        </p:nvSpPr>
        <p:spPr>
          <a:xfrm>
            <a:off x="386367" y="1295400"/>
            <a:ext cx="8075053" cy="4419600"/>
          </a:xfrm>
        </p:spPr>
        <p:txBody>
          <a:bodyPr rtlCol="0">
            <a:normAutofit/>
          </a:bodyPr>
          <a:lstStyle/>
          <a:p>
            <a:pPr algn="r" rtl="1">
              <a:lnSpc>
                <a:spcPct val="150000"/>
              </a:lnSpc>
              <a:buFont typeface="Wingdings" pitchFamily="2" charset="2"/>
              <a:buChar char="v"/>
              <a:defRPr/>
            </a:pPr>
            <a:r>
              <a:rPr lang="fa-IR" sz="2400" dirty="0">
                <a:cs typeface="2  Zar" panose="00000400000000000000" pitchFamily="2" charset="-78"/>
              </a:rPr>
              <a:t>ارتقای سلامت و کیفیت زندگی.</a:t>
            </a:r>
          </a:p>
          <a:p>
            <a:pPr algn="r" rtl="1">
              <a:lnSpc>
                <a:spcPct val="150000"/>
              </a:lnSpc>
              <a:buFont typeface="Wingdings" pitchFamily="2" charset="2"/>
              <a:buChar char="v"/>
              <a:defRPr/>
            </a:pPr>
            <a:r>
              <a:rPr lang="fa-IR" sz="2400" dirty="0">
                <a:cs typeface="2  Zar" panose="00000400000000000000" pitchFamily="2" charset="-78"/>
              </a:rPr>
              <a:t>افزایش رضایت بیماران.</a:t>
            </a:r>
          </a:p>
          <a:p>
            <a:pPr algn="r" rtl="1">
              <a:lnSpc>
                <a:spcPct val="150000"/>
              </a:lnSpc>
              <a:buFont typeface="Wingdings" pitchFamily="2" charset="2"/>
              <a:buChar char="v"/>
              <a:defRPr/>
            </a:pPr>
            <a:r>
              <a:rPr lang="fa-IR" sz="2400" dirty="0">
                <a:cs typeface="2  Zar" panose="00000400000000000000" pitchFamily="2" charset="-78"/>
              </a:rPr>
              <a:t>منطقی شدن استفاده از خدمات در مراکز بهداشتی درمانی.</a:t>
            </a:r>
          </a:p>
          <a:p>
            <a:pPr algn="r" rtl="1">
              <a:lnSpc>
                <a:spcPct val="150000"/>
              </a:lnSpc>
              <a:buFont typeface="Wingdings" pitchFamily="2" charset="2"/>
              <a:buChar char="v"/>
              <a:defRPr/>
            </a:pPr>
            <a:r>
              <a:rPr lang="fa-IR" sz="2400" dirty="0">
                <a:cs typeface="2  Zar" panose="00000400000000000000" pitchFamily="2" charset="-78"/>
              </a:rPr>
              <a:t>کاهش هزینه های سلامت.</a:t>
            </a:r>
          </a:p>
          <a:p>
            <a:pPr marL="114300" indent="0" algn="r" rtl="1">
              <a:buNone/>
              <a:defRPr/>
            </a:pPr>
            <a:endParaRPr lang="fa-IR" sz="2400" dirty="0">
              <a:cs typeface="B Koodak" pitchFamily="2" charset="-78"/>
            </a:endParaRPr>
          </a:p>
        </p:txBody>
      </p:sp>
      <p:sp>
        <p:nvSpPr>
          <p:cNvPr id="4" name="Flowchart: Sequential Access Storage 3"/>
          <p:cNvSpPr/>
          <p:nvPr/>
        </p:nvSpPr>
        <p:spPr>
          <a:xfrm>
            <a:off x="1528763" y="4114800"/>
            <a:ext cx="5429250" cy="21336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2400" b="1" dirty="0">
                <a:cs typeface="2  Zar" panose="00000400000000000000" pitchFamily="2" charset="-78"/>
              </a:rPr>
              <a:t>شواهد نشان از آن دارد که با ترویج خودمراقبتی می توان پیش بینی تا صرفه جویی 7 درصدی را در هزینه ها شاهد بود.</a:t>
            </a:r>
            <a:endParaRPr lang="fa-IR" sz="2400" dirty="0">
              <a:cs typeface="2  Zar" panose="00000400000000000000" pitchFamily="2" charset="-78"/>
            </a:endParaRPr>
          </a:p>
        </p:txBody>
      </p:sp>
      <p:sp>
        <p:nvSpPr>
          <p:cNvPr id="5" name="Slide Number Placeholder 4"/>
          <p:cNvSpPr>
            <a:spLocks noGrp="1"/>
          </p:cNvSpPr>
          <p:nvPr>
            <p:ph type="sldNum" sz="quarter" idx="12"/>
          </p:nvPr>
        </p:nvSpPr>
        <p:spPr/>
        <p:txBody>
          <a:bodyPr/>
          <a:lstStyle/>
          <a:p>
            <a:fld id="{9330AC6E-0557-4792-BA84-DF1299267491}" type="slidenum">
              <a:rPr lang="en-US" smtClean="0"/>
              <a:pPr/>
              <a:t>32</a:t>
            </a:fld>
            <a:endParaRPr lang="en-US"/>
          </a:p>
        </p:txBody>
      </p:sp>
    </p:spTree>
    <p:extLst>
      <p:ext uri="{BB962C8B-B14F-4D97-AF65-F5344CB8AC3E}">
        <p14:creationId xmlns:p14="http://schemas.microsoft.com/office/powerpoint/2010/main" val="155339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1143000"/>
            <a:ext cx="5334000" cy="707886"/>
          </a:xfrm>
          <a:prstGeom prst="rect">
            <a:avLst/>
          </a:prstGeom>
          <a:noFill/>
        </p:spPr>
        <p:txBody>
          <a:bodyPr wrap="square" rtlCol="0">
            <a:spAutoFit/>
          </a:bodyPr>
          <a:lstStyle/>
          <a:p>
            <a:pPr algn="ctr" rtl="1"/>
            <a:r>
              <a:rPr lang="fa-IR" sz="4000" b="1" dirty="0" smtClean="0">
                <a:cs typeface="B Nazanin" pitchFamily="2" charset="-78"/>
              </a:rPr>
              <a:t>تاثیر معنویت در سلامتی</a:t>
            </a:r>
            <a:endParaRPr lang="en-US" sz="4000" b="1" dirty="0">
              <a:cs typeface="B Nazanin" pitchFamily="2" charset="-78"/>
            </a:endParaRPr>
          </a:p>
        </p:txBody>
      </p:sp>
      <p:sp>
        <p:nvSpPr>
          <p:cNvPr id="6" name="TextBox 5"/>
          <p:cNvSpPr txBox="1"/>
          <p:nvPr/>
        </p:nvSpPr>
        <p:spPr>
          <a:xfrm>
            <a:off x="381000" y="2286000"/>
            <a:ext cx="8001000" cy="3108543"/>
          </a:xfrm>
          <a:prstGeom prst="rect">
            <a:avLst/>
          </a:prstGeom>
          <a:noFill/>
        </p:spPr>
        <p:txBody>
          <a:bodyPr wrap="square" rtlCol="0">
            <a:spAutoFit/>
          </a:bodyPr>
          <a:lstStyle/>
          <a:p>
            <a:pPr algn="just" rtl="1">
              <a:buFont typeface="Arial" pitchFamily="34" charset="0"/>
              <a:buChar char="•"/>
            </a:pPr>
            <a:r>
              <a:rPr lang="fa-IR" sz="2800" dirty="0" smtClean="0">
                <a:cs typeface="B Nazanin" pitchFamily="2" charset="-78"/>
              </a:rPr>
              <a:t>یکی از زمینه های عمده بیماری ها و مشکلات روانی و عوارض جسمی و اجتماعی آن احساس پوچی، بیهودگی و تزلزل روحی است که ناشی از فقدان بعد معنوی در افراد است.</a:t>
            </a:r>
          </a:p>
          <a:p>
            <a:pPr algn="r" rtl="1">
              <a:buFont typeface="Arial" pitchFamily="34" charset="0"/>
              <a:buChar char="•"/>
            </a:pPr>
            <a:endParaRPr lang="fa-IR" sz="2800" dirty="0" smtClean="0">
              <a:cs typeface="B Nazanin" pitchFamily="2" charset="-78"/>
            </a:endParaRPr>
          </a:p>
          <a:p>
            <a:pPr algn="just" rtl="1">
              <a:buFont typeface="Arial" pitchFamily="34" charset="0"/>
              <a:buChar char="•"/>
            </a:pPr>
            <a:r>
              <a:rPr lang="fa-IR" sz="2800" dirty="0" smtClean="0">
                <a:cs typeface="B Nazanin" pitchFamily="2" charset="-78"/>
              </a:rPr>
              <a:t>ایمان، هدفدار بودن زندگی، پایبندی اخلاقی، تعاون، داشتن حسن ظن و توجه بیشتر به مسائل معنوی در زندگی باعث کاهش اضطراب ، تزلزل روحی و عوارض ناشی از آن می شود.</a:t>
            </a:r>
            <a:endParaRPr lang="en-US" sz="2800" dirty="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457200" y="762000"/>
            <a:ext cx="8229600" cy="1066800"/>
          </a:xfrm>
        </p:spPr>
        <p:txBody>
          <a:bodyPr>
            <a:normAutofit/>
          </a:bodyPr>
          <a:lstStyle/>
          <a:p>
            <a:pPr algn="just" rtl="1" eaLnBrk="1" hangingPunct="1"/>
            <a:r>
              <a:rPr lang="fa-IR" sz="3600" b="1" dirty="0" smtClean="0">
                <a:solidFill>
                  <a:schemeClr val="tx1"/>
                </a:solidFill>
                <a:cs typeface="B Nazanin" pitchFamily="2" charset="-78"/>
                <a:sym typeface="Alaem" pitchFamily="2" charset="2"/>
              </a:rPr>
              <a:t>کارکردهای قرآن در حوزه سلامت (پیشگیری)</a:t>
            </a:r>
            <a:endParaRPr lang="en-US" sz="3600" b="1" dirty="0" smtClean="0">
              <a:solidFill>
                <a:schemeClr val="tx1"/>
              </a:solidFill>
              <a:cs typeface="B Nazanin" pitchFamily="2" charset="-78"/>
              <a:sym typeface="Alaem" pitchFamily="2" charset="2"/>
            </a:endParaRPr>
          </a:p>
        </p:txBody>
      </p:sp>
      <p:sp>
        <p:nvSpPr>
          <p:cNvPr id="38916" name="Rectangle 4"/>
          <p:cNvSpPr>
            <a:spLocks noGrp="1" noChangeArrowheads="1"/>
          </p:cNvSpPr>
          <p:nvPr>
            <p:ph type="body" idx="1"/>
          </p:nvPr>
        </p:nvSpPr>
        <p:spPr>
          <a:xfrm>
            <a:off x="783982" y="1989138"/>
            <a:ext cx="7710854" cy="4564061"/>
          </a:xfrm>
        </p:spPr>
        <p:txBody>
          <a:bodyPr>
            <a:noAutofit/>
          </a:bodyPr>
          <a:lstStyle/>
          <a:p>
            <a:pPr marL="0" indent="0" algn="just">
              <a:lnSpc>
                <a:spcPct val="115000"/>
              </a:lnSpc>
              <a:spcBef>
                <a:spcPct val="50000"/>
              </a:spcBef>
              <a:buFont typeface="Wingdings" pitchFamily="2" charset="2"/>
              <a:buChar char="v"/>
              <a:defRPr/>
            </a:pPr>
            <a:r>
              <a:rPr lang="fa-IR" sz="2400" b="1" dirty="0" smtClean="0">
                <a:cs typeface="B Nazanin" pitchFamily="2" charset="-78"/>
              </a:rPr>
              <a:t> در حوزه بهداشت جسمی</a:t>
            </a:r>
          </a:p>
          <a:p>
            <a:pPr marL="566928" indent="-457200" algn="just">
              <a:lnSpc>
                <a:spcPct val="130000"/>
              </a:lnSpc>
              <a:spcBef>
                <a:spcPct val="50000"/>
              </a:spcBef>
              <a:buFont typeface="+mj-lt"/>
              <a:buAutoNum type="arabicPeriod"/>
              <a:defRPr/>
            </a:pPr>
            <a:r>
              <a:rPr lang="fa-IR" sz="2400" b="1" dirty="0" smtClean="0">
                <a:cs typeface="B Nazanin" pitchFamily="2" charset="-78"/>
              </a:rPr>
              <a:t>غسل‌های واجب و مستحب (لیطهرکم) (مائده/ 6)</a:t>
            </a:r>
          </a:p>
          <a:p>
            <a:pPr marL="566928" indent="-457200" algn="just">
              <a:lnSpc>
                <a:spcPct val="130000"/>
              </a:lnSpc>
              <a:spcBef>
                <a:spcPct val="50000"/>
              </a:spcBef>
              <a:buFont typeface="+mj-lt"/>
              <a:buAutoNum type="arabicPeriod"/>
              <a:defRPr/>
            </a:pPr>
            <a:r>
              <a:rPr lang="fa-IR" sz="2400" b="1" dirty="0" smtClean="0">
                <a:cs typeface="B Nazanin" pitchFamily="2" charset="-78"/>
              </a:rPr>
              <a:t>وضو، واجب و مستحب (فاغسلوا وجوهکم و ایدیکم)</a:t>
            </a:r>
          </a:p>
          <a:p>
            <a:pPr marL="566928" indent="-457200" algn="just">
              <a:lnSpc>
                <a:spcPct val="130000"/>
              </a:lnSpc>
              <a:spcBef>
                <a:spcPct val="50000"/>
              </a:spcBef>
              <a:buFont typeface="+mj-lt"/>
              <a:buAutoNum type="arabicPeriod"/>
              <a:defRPr/>
            </a:pPr>
            <a:r>
              <a:rPr lang="fa-IR" sz="2400" b="1" dirty="0" smtClean="0">
                <a:cs typeface="B Nazanin" pitchFamily="2" charset="-78"/>
              </a:rPr>
              <a:t>پاکی لباس (وثیابک فطهّر)(مدثر/4)</a:t>
            </a:r>
          </a:p>
          <a:p>
            <a:pPr marL="566928" indent="-457200" algn="just">
              <a:lnSpc>
                <a:spcPct val="130000"/>
              </a:lnSpc>
              <a:spcBef>
                <a:spcPct val="50000"/>
              </a:spcBef>
              <a:buFont typeface="+mj-lt"/>
              <a:buAutoNum type="arabicPeriod"/>
              <a:defRPr/>
            </a:pPr>
            <a:r>
              <a:rPr lang="fa-IR" sz="2400" b="1" dirty="0" smtClean="0">
                <a:cs typeface="B Nazanin" pitchFamily="2" charset="-78"/>
              </a:rPr>
              <a:t>غذای حلال</a:t>
            </a:r>
          </a:p>
          <a:p>
            <a:pPr marL="566928" indent="-457200" algn="just">
              <a:lnSpc>
                <a:spcPct val="130000"/>
              </a:lnSpc>
              <a:spcBef>
                <a:spcPct val="50000"/>
              </a:spcBef>
              <a:buFont typeface="+mj-lt"/>
              <a:buAutoNum type="arabicPeriod"/>
              <a:defRPr/>
            </a:pPr>
            <a:r>
              <a:rPr lang="fa-IR" sz="2400" b="1" dirty="0" smtClean="0">
                <a:cs typeface="B Nazanin" pitchFamily="2" charset="-78"/>
              </a:rPr>
              <a:t>غذای پاک (وَكُلُواْ مِمَّا رَزَقَكُمُ اللَّهُ حَللًا طَيِّبا)(مائده/88)</a:t>
            </a:r>
          </a:p>
          <a:p>
            <a:pPr marL="566928" indent="-457200" algn="just">
              <a:lnSpc>
                <a:spcPct val="130000"/>
              </a:lnSpc>
              <a:spcBef>
                <a:spcPct val="50000"/>
              </a:spcBef>
              <a:buFont typeface="+mj-lt"/>
              <a:buAutoNum type="arabicPeriod"/>
              <a:defRPr/>
            </a:pPr>
            <a:r>
              <a:rPr lang="fa-IR" sz="2400" b="1" dirty="0" smtClean="0">
                <a:cs typeface="B Nazanin" pitchFamily="2" charset="-78"/>
              </a:rPr>
              <a:t>جلوگیری از ضرر زدن (وَلَا تُلْقُوا بِأَيْدِيكُمْ إِلَى التَّهْلُكَة)(بقره/195)</a:t>
            </a:r>
          </a:p>
          <a:p>
            <a:pPr algn="just">
              <a:lnSpc>
                <a:spcPct val="130000"/>
              </a:lnSpc>
              <a:spcBef>
                <a:spcPct val="50000"/>
              </a:spcBef>
              <a:buNone/>
              <a:defRPr/>
            </a:pPr>
            <a:endParaRPr lang="fa-IR" sz="1800" dirty="0" smtClean="0">
              <a:cs typeface="B Nazanin" pitchFamily="2" charset="-78"/>
            </a:endParaRPr>
          </a:p>
          <a:p>
            <a:pPr marL="0" indent="0" algn="just">
              <a:lnSpc>
                <a:spcPct val="115000"/>
              </a:lnSpc>
              <a:spcBef>
                <a:spcPct val="50000"/>
              </a:spcBef>
              <a:buNone/>
              <a:defRPr/>
            </a:pPr>
            <a:endParaRPr lang="fa-IR" sz="1800" dirty="0" smtClean="0">
              <a:cs typeface="B Nazanin" pitchFamily="2" charset="-78"/>
            </a:endParaRPr>
          </a:p>
          <a:p>
            <a:pPr algn="just">
              <a:lnSpc>
                <a:spcPct val="130000"/>
              </a:lnSpc>
              <a:spcBef>
                <a:spcPct val="50000"/>
              </a:spcBef>
              <a:buNone/>
              <a:defRPr/>
            </a:pPr>
            <a:endParaRPr lang="fa-IR" sz="1800" dirty="0" smtClean="0">
              <a:cs typeface="B Nazanin" pitchFamily="2" charset="-78"/>
            </a:endParaRPr>
          </a:p>
          <a:p>
            <a:pPr algn="just">
              <a:lnSpc>
                <a:spcPct val="130000"/>
              </a:lnSpc>
              <a:spcBef>
                <a:spcPct val="50000"/>
              </a:spcBef>
              <a:buNone/>
              <a:defRPr/>
            </a:pPr>
            <a:r>
              <a:rPr lang="fa-IR" sz="1800" dirty="0" smtClean="0">
                <a:cs typeface="B Nazanin" pitchFamily="2" charset="-78"/>
              </a:rPr>
              <a:t> </a:t>
            </a:r>
          </a:p>
          <a:p>
            <a:pPr algn="just">
              <a:lnSpc>
                <a:spcPct val="130000"/>
              </a:lnSpc>
              <a:spcBef>
                <a:spcPct val="50000"/>
              </a:spcBef>
              <a:buNone/>
              <a:defRPr/>
            </a:pPr>
            <a:endParaRPr lang="fa-IR" sz="1800" dirty="0" smtClean="0">
              <a:cs typeface="B Nazanin" pitchFamily="2" charset="-78"/>
            </a:endParaRPr>
          </a:p>
          <a:p>
            <a:pPr algn="just" rtl="1" eaLnBrk="1" hangingPunct="1">
              <a:lnSpc>
                <a:spcPct val="130000"/>
              </a:lnSpc>
              <a:spcBef>
                <a:spcPct val="50000"/>
              </a:spcBef>
              <a:buFontTx/>
              <a:buNone/>
              <a:defRPr/>
            </a:pPr>
            <a:endParaRPr lang="fa-IR" sz="1800" dirty="0" smtClean="0">
              <a:cs typeface="B Nazanin" pitchFamily="2" charset="-78"/>
            </a:endParaRPr>
          </a:p>
          <a:p>
            <a:pPr algn="just" rtl="1" eaLnBrk="1" hangingPunct="1">
              <a:lnSpc>
                <a:spcPct val="115000"/>
              </a:lnSpc>
              <a:spcBef>
                <a:spcPct val="50000"/>
              </a:spcBef>
              <a:buFontTx/>
              <a:buNone/>
              <a:defRPr/>
            </a:pPr>
            <a:r>
              <a:rPr lang="fa-IR" sz="1800" dirty="0">
                <a:cs typeface="B Nazanin" pitchFamily="2" charset="-78"/>
              </a:rPr>
              <a:t>	</a:t>
            </a:r>
            <a:endParaRPr lang="fa-IR" sz="1800" dirty="0" smtClean="0">
              <a:cs typeface="B Nazanin" pitchFamily="2" charset="-78"/>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34</a:t>
            </a:fld>
            <a:endParaRPr lang="en-US"/>
          </a:p>
        </p:txBody>
      </p:sp>
    </p:spTree>
  </p:cSld>
  <p:clrMapOvr>
    <a:masterClrMapping/>
  </p:clrMapOvr>
  <p:transition spd="slow">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fa-IR" b="1" dirty="0" smtClean="0">
                <a:solidFill>
                  <a:schemeClr val="tx1"/>
                </a:solidFill>
                <a:cs typeface="B Nazanin" pitchFamily="2" charset="-78"/>
                <a:sym typeface="Alaem" pitchFamily="2" charset="2"/>
              </a:rPr>
              <a:t>کارکردهای قرآن در حوزه سلامت (پیشگیری)</a:t>
            </a:r>
            <a:endParaRPr lang="en-US" dirty="0"/>
          </a:p>
        </p:txBody>
      </p:sp>
      <p:sp>
        <p:nvSpPr>
          <p:cNvPr id="3" name="Content Placeholder 2"/>
          <p:cNvSpPr>
            <a:spLocks noGrp="1"/>
          </p:cNvSpPr>
          <p:nvPr>
            <p:ph idx="1"/>
          </p:nvPr>
        </p:nvSpPr>
        <p:spPr>
          <a:xfrm>
            <a:off x="457200" y="1981200"/>
            <a:ext cx="8229600" cy="4593336"/>
          </a:xfrm>
        </p:spPr>
        <p:txBody>
          <a:bodyPr>
            <a:noAutofit/>
          </a:bodyPr>
          <a:lstStyle/>
          <a:p>
            <a:pPr marL="0" indent="0" algn="just">
              <a:lnSpc>
                <a:spcPct val="115000"/>
              </a:lnSpc>
              <a:spcBef>
                <a:spcPct val="50000"/>
              </a:spcBef>
              <a:buFont typeface="Wingdings" pitchFamily="2" charset="2"/>
              <a:buChar char="v"/>
              <a:defRPr/>
            </a:pPr>
            <a:r>
              <a:rPr lang="fa-IR" sz="2400" b="1" dirty="0" smtClean="0">
                <a:cs typeface="B Nazanin" pitchFamily="2" charset="-78"/>
              </a:rPr>
              <a:t>در حوزه بهداشت روانی</a:t>
            </a:r>
          </a:p>
          <a:p>
            <a:pPr marL="342900" indent="-342900" algn="just">
              <a:lnSpc>
                <a:spcPct val="115000"/>
              </a:lnSpc>
              <a:spcBef>
                <a:spcPct val="50000"/>
              </a:spcBef>
              <a:buFont typeface="+mj-lt"/>
              <a:buAutoNum type="arabicPeriod"/>
              <a:defRPr/>
            </a:pPr>
            <a:r>
              <a:rPr lang="fa-IR" sz="2400" b="1" dirty="0" smtClean="0">
                <a:cs typeface="B Nazanin" pitchFamily="2" charset="-78"/>
              </a:rPr>
              <a:t> تأمین بهداشت روانی با دعا و ذکر و نماز (أَلَا بِذِكْرِ اللَّهِ تَطْمَئِنُّ الْقُلُوب) (رعد/28)</a:t>
            </a:r>
          </a:p>
          <a:p>
            <a:pPr marL="342900" indent="-342900" algn="just">
              <a:lnSpc>
                <a:spcPct val="115000"/>
              </a:lnSpc>
              <a:spcBef>
                <a:spcPct val="50000"/>
              </a:spcBef>
              <a:buFont typeface="+mj-lt"/>
              <a:buAutoNum type="arabicPeriod"/>
              <a:defRPr/>
            </a:pPr>
            <a:r>
              <a:rPr lang="fa-IR" sz="2400" b="1" dirty="0" smtClean="0">
                <a:cs typeface="B Nazanin" pitchFamily="2" charset="-78"/>
              </a:rPr>
              <a:t>تأمین بهداشت روانی با صله رحم، توکل(طلاق/3)،  صبر(بقره/153)و...</a:t>
            </a:r>
          </a:p>
          <a:p>
            <a:pPr marL="342900" indent="-342900" algn="just">
              <a:lnSpc>
                <a:spcPct val="115000"/>
              </a:lnSpc>
              <a:spcBef>
                <a:spcPct val="50000"/>
              </a:spcBef>
              <a:buFont typeface="+mj-lt"/>
              <a:buAutoNum type="arabicPeriod"/>
              <a:defRPr/>
            </a:pPr>
            <a:r>
              <a:rPr lang="fa-IR" sz="2400" b="1" dirty="0" smtClean="0">
                <a:cs typeface="B Nazanin" pitchFamily="2" charset="-78"/>
              </a:rPr>
              <a:t>تأمین بهداشت روانی با احسان به والدین</a:t>
            </a:r>
          </a:p>
          <a:p>
            <a:pPr marL="342900" indent="-342900" algn="just">
              <a:lnSpc>
                <a:spcPct val="115000"/>
              </a:lnSpc>
              <a:spcBef>
                <a:spcPct val="50000"/>
              </a:spcBef>
              <a:buFont typeface="+mj-lt"/>
              <a:buAutoNum type="arabicPeriod"/>
              <a:defRPr/>
            </a:pPr>
            <a:r>
              <a:rPr lang="fa-IR" sz="2400" b="1" dirty="0" smtClean="0">
                <a:cs typeface="B Nazanin" pitchFamily="2" charset="-78"/>
              </a:rPr>
              <a:t> تأمین بهداشت روانی با انفاق‌های مستحب و واجب (زکات و خمس)</a:t>
            </a:r>
          </a:p>
          <a:p>
            <a:pPr marL="342900" indent="-342900" algn="just">
              <a:lnSpc>
                <a:spcPct val="115000"/>
              </a:lnSpc>
              <a:spcBef>
                <a:spcPct val="50000"/>
              </a:spcBef>
              <a:buFont typeface="+mj-lt"/>
              <a:buAutoNum type="arabicPeriod"/>
              <a:defRPr/>
            </a:pPr>
            <a:r>
              <a:rPr lang="fa-IR" sz="2400" b="1" dirty="0" smtClean="0">
                <a:cs typeface="B Nazanin" pitchFamily="2" charset="-78"/>
              </a:rPr>
              <a:t>آرامش روانی در ازدواج (خَلَقَ لَكُمْ مِنْ أنفُسِكُمْ أزْوَاجاً لِتَسْكُنُوا إلَيْهَا)</a:t>
            </a:r>
          </a:p>
          <a:p>
            <a:pPr marL="342900" indent="-342900" algn="just">
              <a:lnSpc>
                <a:spcPct val="115000"/>
              </a:lnSpc>
              <a:spcBef>
                <a:spcPct val="50000"/>
              </a:spcBef>
              <a:buFont typeface="+mj-lt"/>
              <a:buAutoNum type="arabicPeriod"/>
              <a:defRPr/>
            </a:pPr>
            <a:r>
              <a:rPr lang="fa-IR" sz="2400" b="1" dirty="0" smtClean="0">
                <a:cs typeface="B Nazanin" pitchFamily="2" charset="-78"/>
              </a:rPr>
              <a:t>تأمین بهداشت روانی در معاد (مرگ آگاهی و...)</a:t>
            </a:r>
          </a:p>
          <a:p>
            <a:endParaRPr lang="en-US" sz="1800" b="1"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p:txBody>
          <a:bodyPr>
            <a:normAutofit fontScale="90000"/>
          </a:bodyPr>
          <a:lstStyle/>
          <a:p>
            <a:pPr algn="r"/>
            <a:r>
              <a:rPr lang="fa-IR" sz="4800" b="1" dirty="0" smtClean="0">
                <a:solidFill>
                  <a:schemeClr val="tx1"/>
                </a:solidFill>
                <a:cs typeface="B Nazanin" pitchFamily="2" charset="-78"/>
                <a:sym typeface="Alaem" pitchFamily="2" charset="2"/>
              </a:rPr>
              <a:t>کارکردهای قرآن در حوزه سلامت (درمان)</a:t>
            </a:r>
            <a:endParaRPr lang="en-US" sz="4000" dirty="0" smtClean="0">
              <a:solidFill>
                <a:schemeClr val="tx1"/>
              </a:solidFill>
              <a:cs typeface="B Titr" pitchFamily="2" charset="-78"/>
              <a:sym typeface="Alaem" pitchFamily="2" charset="2"/>
            </a:endParaRPr>
          </a:p>
        </p:txBody>
      </p:sp>
      <p:sp>
        <p:nvSpPr>
          <p:cNvPr id="38916" name="Rectangle 4"/>
          <p:cNvSpPr>
            <a:spLocks noGrp="1" noChangeArrowheads="1"/>
          </p:cNvSpPr>
          <p:nvPr>
            <p:ph type="body" idx="1"/>
          </p:nvPr>
        </p:nvSpPr>
        <p:spPr>
          <a:xfrm>
            <a:off x="184638" y="2286001"/>
            <a:ext cx="8641374" cy="4114799"/>
          </a:xfrm>
        </p:spPr>
        <p:txBody>
          <a:bodyPr>
            <a:normAutofit fontScale="25000" lnSpcReduction="20000"/>
          </a:bodyPr>
          <a:lstStyle/>
          <a:p>
            <a:pPr marL="0" indent="0" algn="just" rtl="1" eaLnBrk="1" hangingPunct="1">
              <a:lnSpc>
                <a:spcPct val="115000"/>
              </a:lnSpc>
              <a:spcBef>
                <a:spcPts val="0"/>
              </a:spcBef>
              <a:buFontTx/>
              <a:buNone/>
              <a:defRPr/>
            </a:pPr>
            <a:r>
              <a:rPr lang="fa-IR" sz="9600" dirty="0" smtClean="0">
                <a:cs typeface="B Nazanin" pitchFamily="2" charset="-78"/>
              </a:rPr>
              <a:t>الف: درمان جسمی</a:t>
            </a:r>
          </a:p>
          <a:p>
            <a:pPr marL="0" indent="0" algn="just" rtl="1" eaLnBrk="1" hangingPunct="1">
              <a:lnSpc>
                <a:spcPct val="115000"/>
              </a:lnSpc>
              <a:spcBef>
                <a:spcPct val="50000"/>
              </a:spcBef>
              <a:buFontTx/>
              <a:buNone/>
              <a:defRPr/>
            </a:pPr>
            <a:r>
              <a:rPr lang="fa-IR" sz="9600" dirty="0">
                <a:cs typeface="B Nazanin" pitchFamily="2" charset="-78"/>
              </a:rPr>
              <a:t>	</a:t>
            </a:r>
            <a:r>
              <a:rPr lang="fa-IR" sz="9600" dirty="0" smtClean="0">
                <a:cs typeface="B Nazanin" pitchFamily="2" charset="-78"/>
              </a:rPr>
              <a:t>1ـ شفا بودن عسل 2ـ شفاگری قرائت (سوره حمد)</a:t>
            </a:r>
          </a:p>
          <a:p>
            <a:pPr marL="0" indent="0" algn="just">
              <a:lnSpc>
                <a:spcPct val="115000"/>
              </a:lnSpc>
              <a:spcBef>
                <a:spcPts val="0"/>
              </a:spcBef>
              <a:buNone/>
              <a:defRPr/>
            </a:pPr>
            <a:r>
              <a:rPr lang="fa-IR" sz="9600" dirty="0" smtClean="0">
                <a:cs typeface="B Nazanin" pitchFamily="2" charset="-78"/>
              </a:rPr>
              <a:t>ب: درمان روحی و روانی</a:t>
            </a:r>
          </a:p>
          <a:p>
            <a:pPr marL="971550" indent="-571500" algn="just">
              <a:lnSpc>
                <a:spcPct val="115000"/>
              </a:lnSpc>
              <a:spcBef>
                <a:spcPct val="50000"/>
              </a:spcBef>
              <a:buNone/>
              <a:defRPr/>
            </a:pPr>
            <a:r>
              <a:rPr lang="fa-IR" sz="9600" dirty="0" smtClean="0">
                <a:cs typeface="B Nazanin" pitchFamily="2" charset="-78"/>
              </a:rPr>
              <a:t>       1ـ شفاگری قرآن برای انحرافات اعتقادی (کفر و...)  2ـ شفاگری قرآن برای انحرافات اخلاقی (گناه و...)  3ـ  معانی درمانی  4ـ دعا درمانی  5ـ معنویت درمانی 6ـ درمان بیماری‌های قلبی (نفاق)</a:t>
            </a:r>
          </a:p>
          <a:p>
            <a:pPr marL="0" indent="0" algn="just">
              <a:lnSpc>
                <a:spcPct val="115000"/>
              </a:lnSpc>
              <a:spcBef>
                <a:spcPts val="0"/>
              </a:spcBef>
              <a:buNone/>
              <a:defRPr/>
            </a:pPr>
            <a:r>
              <a:rPr lang="fa-IR" sz="9600" dirty="0" smtClean="0">
                <a:cs typeface="B Nazanin" pitchFamily="2" charset="-78"/>
              </a:rPr>
              <a:t>ج) درمان دردهای اجتماعی</a:t>
            </a:r>
          </a:p>
          <a:p>
            <a:pPr marL="914400" indent="-914400" algn="just">
              <a:lnSpc>
                <a:spcPct val="115000"/>
              </a:lnSpc>
              <a:spcBef>
                <a:spcPct val="50000"/>
              </a:spcBef>
              <a:buNone/>
              <a:defRPr/>
            </a:pPr>
            <a:r>
              <a:rPr lang="fa-IR" sz="9600" dirty="0" smtClean="0">
                <a:cs typeface="B Nazanin" pitchFamily="2" charset="-78"/>
              </a:rPr>
              <a:t>            1ـ مبارزه با خرافات (الاغلال) 2ـ فحشاء درمانی (جلوگیری از افشاء گری) 3ـ مبارزه با ظلم و...</a:t>
            </a:r>
          </a:p>
          <a:p>
            <a:pPr marL="0" indent="0" algn="just">
              <a:lnSpc>
                <a:spcPct val="115000"/>
              </a:lnSpc>
              <a:spcBef>
                <a:spcPct val="50000"/>
              </a:spcBef>
              <a:buNone/>
              <a:defRPr/>
            </a:pPr>
            <a:endParaRPr lang="fa-IR" sz="4000" dirty="0" smtClean="0">
              <a:cs typeface="B Titr" pitchFamily="2" charset="-78"/>
            </a:endParaRPr>
          </a:p>
          <a:p>
            <a:pPr marL="0" indent="0" algn="just">
              <a:lnSpc>
                <a:spcPct val="115000"/>
              </a:lnSpc>
              <a:spcBef>
                <a:spcPct val="50000"/>
              </a:spcBef>
              <a:buNone/>
              <a:defRPr/>
            </a:pPr>
            <a:endParaRPr lang="fa-IR" sz="4400" dirty="0" smtClean="0">
              <a:cs typeface="B Titr" pitchFamily="2" charset="-78"/>
            </a:endParaRPr>
          </a:p>
          <a:p>
            <a:pPr algn="just" rtl="1" eaLnBrk="1" hangingPunct="1">
              <a:lnSpc>
                <a:spcPct val="115000"/>
              </a:lnSpc>
              <a:spcBef>
                <a:spcPct val="50000"/>
              </a:spcBef>
              <a:buFontTx/>
              <a:buNone/>
              <a:defRPr/>
            </a:pPr>
            <a:r>
              <a:rPr lang="fa-IR" sz="3600" dirty="0">
                <a:cs typeface="B Titr" pitchFamily="2" charset="-78"/>
              </a:rPr>
              <a:t>	</a:t>
            </a:r>
            <a:endParaRPr lang="fa-IR" sz="3600" dirty="0" smtClean="0">
              <a:cs typeface="B Titr" pitchFamily="2" charset="-78"/>
            </a:endParaRPr>
          </a:p>
          <a:p>
            <a:pPr algn="just" rtl="1" eaLnBrk="1" hangingPunct="1">
              <a:lnSpc>
                <a:spcPct val="115000"/>
              </a:lnSpc>
              <a:spcBef>
                <a:spcPct val="50000"/>
              </a:spcBef>
              <a:buFontTx/>
              <a:buNone/>
              <a:defRPr/>
            </a:pPr>
            <a:endParaRPr lang="fa-IR" dirty="0" smtClean="0">
              <a:cs typeface="Arial" charset="0"/>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36</a:t>
            </a:fld>
            <a:endParaRPr lang="en-US"/>
          </a:p>
        </p:txBody>
      </p:sp>
    </p:spTree>
  </p:cSld>
  <p:clrMapOvr>
    <a:masterClrMapping/>
  </p:clrMapOvr>
  <p:transition spd="slow">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p:cNvSpPr>
            <a:spLocks noGrp="1"/>
          </p:cNvSpPr>
          <p:nvPr>
            <p:ph type="sldNum" sz="quarter" idx="12"/>
          </p:nvPr>
        </p:nvSpPr>
        <p:spPr bwMode="auto">
          <a:noFill/>
          <a:ln>
            <a:miter lim="800000"/>
            <a:headEnd/>
            <a:tailEnd/>
          </a:ln>
        </p:spPr>
        <p:txBody>
          <a:bodyPr/>
          <a:lstStyle/>
          <a:p>
            <a:fld id="{A0664C4F-A870-4089-92BE-C564702FD388}" type="slidenum">
              <a:rPr lang="fa-IR" altLang="en-US"/>
              <a:pPr/>
              <a:t>37</a:t>
            </a:fld>
            <a:endParaRPr lang="fa-IR" altLang="en-US"/>
          </a:p>
        </p:txBody>
      </p:sp>
      <p:sp>
        <p:nvSpPr>
          <p:cNvPr id="80899" name="Rectangle 2"/>
          <p:cNvSpPr>
            <a:spLocks noChangeArrowheads="1"/>
          </p:cNvSpPr>
          <p:nvPr/>
        </p:nvSpPr>
        <p:spPr bwMode="auto">
          <a:xfrm>
            <a:off x="914400" y="646112"/>
            <a:ext cx="7772399" cy="954088"/>
          </a:xfrm>
          <a:prstGeom prst="rect">
            <a:avLst/>
          </a:prstGeom>
          <a:noFill/>
          <a:ln w="9525">
            <a:noFill/>
            <a:miter lim="800000"/>
            <a:headEnd/>
            <a:tailEnd/>
          </a:ln>
        </p:spPr>
        <p:txBody>
          <a:bodyPr wrap="square">
            <a:spAutoFit/>
          </a:bodyPr>
          <a:lstStyle/>
          <a:p>
            <a:pPr algn="ctr" rtl="1" eaLnBrk="1" hangingPunct="1"/>
            <a:r>
              <a:rPr lang="fa-IR" altLang="en-US" sz="2800" dirty="0">
                <a:solidFill>
                  <a:srgbClr val="FF0000"/>
                </a:solidFill>
                <a:latin typeface="Times New Roman" pitchFamily="18" charset="0"/>
                <a:ea typeface="Times New Roman" pitchFamily="18" charset="0"/>
                <a:cs typeface="B Lotus" pitchFamily="2" charset="-78"/>
              </a:rPr>
              <a:t>الگوي تغذيه‌اي خوب، سالم و مغذي</a:t>
            </a:r>
          </a:p>
          <a:p>
            <a:pPr algn="ctr" eaLnBrk="1" hangingPunct="1"/>
            <a:r>
              <a:rPr lang="en-US" altLang="en-US" sz="2800" dirty="0">
                <a:solidFill>
                  <a:srgbClr val="FF0000"/>
                </a:solidFill>
                <a:latin typeface="Times New Roman" pitchFamily="18" charset="0"/>
                <a:ea typeface="Times New Roman" pitchFamily="18" charset="0"/>
                <a:cs typeface="B Lotus" pitchFamily="2" charset="-78"/>
              </a:rPr>
              <a:t>(Nutritious and</a:t>
            </a:r>
            <a:r>
              <a:rPr lang="fa-IR" altLang="en-US" sz="2800" dirty="0">
                <a:solidFill>
                  <a:srgbClr val="FF0000"/>
                </a:solidFill>
                <a:latin typeface="Times New Roman" pitchFamily="18" charset="0"/>
                <a:ea typeface="Times New Roman" pitchFamily="18" charset="0"/>
                <a:cs typeface="B Lotus" pitchFamily="2" charset="-78"/>
              </a:rPr>
              <a:t> </a:t>
            </a:r>
            <a:r>
              <a:rPr lang="en-US" altLang="en-US" sz="2800" dirty="0">
                <a:solidFill>
                  <a:srgbClr val="FF0000"/>
                </a:solidFill>
                <a:latin typeface="Times New Roman" pitchFamily="18" charset="0"/>
                <a:ea typeface="Times New Roman" pitchFamily="18" charset="0"/>
                <a:cs typeface="B Lotus" pitchFamily="2" charset="-78"/>
              </a:rPr>
              <a:t>Healthy Diet) </a:t>
            </a:r>
            <a:endParaRPr lang="en-US" altLang="en-US" sz="2800" dirty="0">
              <a:solidFill>
                <a:srgbClr val="FF0000"/>
              </a:solidFill>
            </a:endParaRPr>
          </a:p>
        </p:txBody>
      </p:sp>
      <p:sp>
        <p:nvSpPr>
          <p:cNvPr id="80900" name="Rectangle 3"/>
          <p:cNvSpPr>
            <a:spLocks noChangeArrowheads="1"/>
          </p:cNvSpPr>
          <p:nvPr/>
        </p:nvSpPr>
        <p:spPr bwMode="auto">
          <a:xfrm>
            <a:off x="5957888" y="1684338"/>
            <a:ext cx="2728912" cy="600075"/>
          </a:xfrm>
          <a:prstGeom prst="rect">
            <a:avLst/>
          </a:prstGeom>
          <a:noFill/>
          <a:ln w="9525">
            <a:noFill/>
            <a:miter lim="800000"/>
            <a:headEnd/>
            <a:tailEnd/>
          </a:ln>
        </p:spPr>
        <p:txBody>
          <a:bodyPr wrap="none">
            <a:spAutoFit/>
          </a:bodyPr>
          <a:lstStyle/>
          <a:p>
            <a:pPr algn="just" rtl="1" eaLnBrk="1" hangingPunct="1">
              <a:lnSpc>
                <a:spcPct val="150000"/>
              </a:lnSpc>
            </a:pPr>
            <a:r>
              <a:rPr lang="fa-IR" altLang="en-US" sz="2400" b="1">
                <a:latin typeface="Times New Roman" pitchFamily="18" charset="0"/>
                <a:cs typeface="B Lotus" pitchFamily="2" charset="-78"/>
              </a:rPr>
              <a:t>1.كفايت </a:t>
            </a:r>
            <a:r>
              <a:rPr lang="en-US" altLang="en-US" sz="2400" b="1">
                <a:latin typeface="Times New Roman" pitchFamily="18" charset="0"/>
                <a:cs typeface="B Lotus" pitchFamily="2" charset="-78"/>
              </a:rPr>
              <a:t>:(Adequacy)</a:t>
            </a:r>
            <a:endParaRPr lang="en-US" altLang="en-US" sz="2000" b="1">
              <a:latin typeface="Times New Roman" pitchFamily="18" charset="0"/>
              <a:cs typeface="Yagut" pitchFamily="2" charset="-78"/>
            </a:endParaRPr>
          </a:p>
        </p:txBody>
      </p:sp>
      <p:sp>
        <p:nvSpPr>
          <p:cNvPr id="80901" name="Rectangle 4"/>
          <p:cNvSpPr>
            <a:spLocks noChangeArrowheads="1"/>
          </p:cNvSpPr>
          <p:nvPr/>
        </p:nvSpPr>
        <p:spPr bwMode="auto">
          <a:xfrm>
            <a:off x="381000" y="2454275"/>
            <a:ext cx="8305800" cy="954088"/>
          </a:xfrm>
          <a:prstGeom prst="rect">
            <a:avLst/>
          </a:prstGeom>
          <a:noFill/>
          <a:ln w="9525">
            <a:noFill/>
            <a:miter lim="800000"/>
            <a:headEnd/>
            <a:tailEnd/>
          </a:ln>
        </p:spPr>
        <p:txBody>
          <a:bodyPr>
            <a:spAutoFit/>
          </a:bodyPr>
          <a:lstStyle/>
          <a:p>
            <a:pPr algn="r" rtl="1" eaLnBrk="1" hangingPunct="1"/>
            <a:r>
              <a:rPr lang="fa-IR" altLang="en-US" sz="2800">
                <a:latin typeface="Times New Roman" pitchFamily="18" charset="0"/>
                <a:ea typeface="Times New Roman" pitchFamily="18" charset="0"/>
                <a:cs typeface="B Lotus" pitchFamily="2" charset="-78"/>
              </a:rPr>
              <a:t>غذای مصرفی ،فراهم كننده مقادير كافي مواد مغذي، فيبر و انرژي براي تامین سلامت و وزن مناسب بدن باشند.</a:t>
            </a:r>
            <a:endParaRPr lang="en-US" altLang="en-US" sz="2800">
              <a:ea typeface="Times New Roman" pitchFamily="18" charset="0"/>
              <a:cs typeface="B Lotus" pitchFamily="2" charset="-78"/>
            </a:endParaRPr>
          </a:p>
        </p:txBody>
      </p:sp>
      <p:sp>
        <p:nvSpPr>
          <p:cNvPr id="80902" name="Rectangle 5"/>
          <p:cNvSpPr>
            <a:spLocks noChangeArrowheads="1"/>
          </p:cNvSpPr>
          <p:nvPr/>
        </p:nvSpPr>
        <p:spPr bwMode="auto">
          <a:xfrm>
            <a:off x="533400" y="3394075"/>
            <a:ext cx="8153400" cy="2493963"/>
          </a:xfrm>
          <a:prstGeom prst="rect">
            <a:avLst/>
          </a:prstGeom>
          <a:noFill/>
          <a:ln w="9525">
            <a:noFill/>
            <a:miter lim="800000"/>
            <a:headEnd/>
            <a:tailEnd/>
          </a:ln>
        </p:spPr>
        <p:txBody>
          <a:bodyPr>
            <a:spAutoFit/>
          </a:bodyPr>
          <a:lstStyle/>
          <a:p>
            <a:pPr algn="just" rtl="1" eaLnBrk="1" hangingPunct="1">
              <a:lnSpc>
                <a:spcPct val="150000"/>
              </a:lnSpc>
            </a:pPr>
            <a:r>
              <a:rPr lang="fa-IR" altLang="en-US" sz="2400" b="1">
                <a:latin typeface="Times New Roman" pitchFamily="18" charset="0"/>
                <a:cs typeface="B Lotus" pitchFamily="2" charset="-78"/>
              </a:rPr>
              <a:t>2.تعادل </a:t>
            </a:r>
            <a:r>
              <a:rPr lang="en-US" altLang="en-US" sz="2400" b="1">
                <a:latin typeface="Times New Roman" pitchFamily="18" charset="0"/>
                <a:cs typeface="B Lotus" pitchFamily="2" charset="-78"/>
              </a:rPr>
              <a:t>:(Balance)</a:t>
            </a:r>
            <a:endParaRPr lang="en-US" altLang="en-US" sz="2000" b="1">
              <a:latin typeface="Times New Roman" pitchFamily="18" charset="0"/>
              <a:cs typeface="Yagut" pitchFamily="2" charset="-78"/>
            </a:endParaRPr>
          </a:p>
          <a:p>
            <a:pPr algn="just" rtl="1" eaLnBrk="1" hangingPunct="1"/>
            <a:r>
              <a:rPr lang="fa-IR" altLang="en-US" sz="2400">
                <a:latin typeface="Times New Roman" pitchFamily="18" charset="0"/>
                <a:ea typeface="Times New Roman" pitchFamily="18" charset="0"/>
                <a:cs typeface="B Lotus" pitchFamily="2" charset="-78"/>
              </a:rPr>
              <a:t>منظور از تعادل يا توازن تامين انواع مختلف مواد غذايي به تناسب با يكديگر است به نحوي كه مصرف يك نوع ماده مغذي به مقدار زياد سبب حذف ساير مواد مغذي نشود.</a:t>
            </a:r>
            <a:r>
              <a:rPr lang="fa-IR" altLang="en-US" sz="2400"/>
              <a:t> </a:t>
            </a:r>
            <a:r>
              <a:rPr lang="fa-IR" altLang="en-US" sz="2400">
                <a:cs typeface="B Lotus" pitchFamily="2" charset="-78"/>
              </a:rPr>
              <a:t>تعادل در مصرف مواد غذايي یعنی اینکه از تمام مواد مغذي مورد نياز بدن به مقدار كافي استفاده شود </a:t>
            </a:r>
            <a:r>
              <a:rPr lang="fa-IR" altLang="en-US" sz="2400">
                <a:latin typeface="Times New Roman" pitchFamily="18" charset="0"/>
                <a:cs typeface="B Lotus" pitchFamily="2" charset="-78"/>
              </a:rPr>
              <a:t>برای این منظور گروه های غذایی باید به تناسب در برنامه غذایی روزانه وجود داشته باشند.</a:t>
            </a:r>
            <a:endParaRPr lang="en-US" altLang="en-US"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1"/>
          <p:cNvSpPr>
            <a:spLocks noGrp="1"/>
          </p:cNvSpPr>
          <p:nvPr>
            <p:ph type="sldNum" sz="quarter" idx="12"/>
          </p:nvPr>
        </p:nvSpPr>
        <p:spPr bwMode="auto">
          <a:noFill/>
          <a:ln>
            <a:miter lim="800000"/>
            <a:headEnd/>
            <a:tailEnd/>
          </a:ln>
        </p:spPr>
        <p:txBody>
          <a:bodyPr/>
          <a:lstStyle/>
          <a:p>
            <a:fld id="{8BE000DA-81AA-4DB9-A152-028756E68A38}" type="slidenum">
              <a:rPr lang="fa-IR" altLang="en-US"/>
              <a:pPr/>
              <a:t>38</a:t>
            </a:fld>
            <a:endParaRPr lang="fa-IR" altLang="en-US"/>
          </a:p>
        </p:txBody>
      </p:sp>
      <p:sp>
        <p:nvSpPr>
          <p:cNvPr id="81923" name="Rectangle 2"/>
          <p:cNvSpPr>
            <a:spLocks noChangeArrowheads="1"/>
          </p:cNvSpPr>
          <p:nvPr/>
        </p:nvSpPr>
        <p:spPr bwMode="auto">
          <a:xfrm>
            <a:off x="685800" y="685800"/>
            <a:ext cx="7891463" cy="2308225"/>
          </a:xfrm>
          <a:prstGeom prst="rect">
            <a:avLst/>
          </a:prstGeom>
          <a:noFill/>
          <a:ln w="9525">
            <a:noFill/>
            <a:miter lim="800000"/>
            <a:headEnd/>
            <a:tailEnd/>
          </a:ln>
        </p:spPr>
        <p:txBody>
          <a:bodyPr>
            <a:spAutoFit/>
          </a:bodyPr>
          <a:lstStyle/>
          <a:p>
            <a:pPr algn="just" rtl="1" eaLnBrk="1" hangingPunct="1">
              <a:lnSpc>
                <a:spcPct val="150000"/>
              </a:lnSpc>
            </a:pPr>
            <a:r>
              <a:rPr lang="fa-IR" altLang="en-US" sz="2400" b="1">
                <a:latin typeface="Times New Roman" pitchFamily="18" charset="0"/>
                <a:cs typeface="B Lotus" pitchFamily="2" charset="-78"/>
              </a:rPr>
              <a:t>3.كنترل كالري </a:t>
            </a:r>
            <a:r>
              <a:rPr lang="en-US" altLang="en-US" sz="2400" b="1">
                <a:latin typeface="Times New Roman" pitchFamily="18" charset="0"/>
                <a:cs typeface="B Lotus" pitchFamily="2" charset="-78"/>
              </a:rPr>
              <a:t>:(Calorie Control)</a:t>
            </a:r>
            <a:endParaRPr lang="fa-IR" altLang="en-US" sz="2000" b="1">
              <a:latin typeface="Times New Roman" pitchFamily="18" charset="0"/>
              <a:cs typeface="B Lotus" pitchFamily="2" charset="-78"/>
            </a:endParaRPr>
          </a:p>
          <a:p>
            <a:pPr algn="just" rtl="1" eaLnBrk="1" hangingPunct="1">
              <a:lnSpc>
                <a:spcPct val="150000"/>
              </a:lnSpc>
            </a:pPr>
            <a:r>
              <a:rPr lang="fa-IR" altLang="en-US" sz="2400">
                <a:latin typeface="Times New Roman" pitchFamily="18" charset="0"/>
                <a:ea typeface="Times New Roman" pitchFamily="18" charset="0"/>
                <a:cs typeface="B Lotus" pitchFamily="2" charset="-78"/>
              </a:rPr>
              <a:t>انرژي دریافتی از طریق غذا بايستي مطابق فعاليت هاي بدني روزانه و نيازهای متابوليكي فرد تنظيم شود تا تعادل در دريافت كالري روزانه برقرار گردد و بدین ترتیب از افزایش یا کاهش وزن پیشگیری شود.</a:t>
            </a:r>
            <a:endParaRPr lang="en-US" altLang="en-US">
              <a:latin typeface="Times New Roman" pitchFamily="18" charset="0"/>
              <a:ea typeface="Times New Roman" pitchFamily="18" charset="0"/>
              <a:cs typeface="Mitra" pitchFamily="2" charset="-78"/>
            </a:endParaRPr>
          </a:p>
        </p:txBody>
      </p:sp>
      <p:sp>
        <p:nvSpPr>
          <p:cNvPr id="81924" name="Rectangle 3"/>
          <p:cNvSpPr>
            <a:spLocks noChangeArrowheads="1"/>
          </p:cNvSpPr>
          <p:nvPr/>
        </p:nvSpPr>
        <p:spPr bwMode="auto">
          <a:xfrm>
            <a:off x="685800" y="3013075"/>
            <a:ext cx="7891463" cy="3416300"/>
          </a:xfrm>
          <a:prstGeom prst="rect">
            <a:avLst/>
          </a:prstGeom>
          <a:noFill/>
          <a:ln w="9525">
            <a:noFill/>
            <a:miter lim="800000"/>
            <a:headEnd/>
            <a:tailEnd/>
          </a:ln>
        </p:spPr>
        <p:txBody>
          <a:bodyPr>
            <a:spAutoFit/>
          </a:bodyPr>
          <a:lstStyle/>
          <a:p>
            <a:pPr algn="just" rtl="1" eaLnBrk="1" hangingPunct="1">
              <a:lnSpc>
                <a:spcPct val="150000"/>
              </a:lnSpc>
            </a:pPr>
            <a:r>
              <a:rPr lang="fa-IR" altLang="en-US" sz="2400" b="1">
                <a:latin typeface="Times New Roman" pitchFamily="18" charset="0"/>
                <a:cs typeface="B Lotus" pitchFamily="2" charset="-78"/>
              </a:rPr>
              <a:t>4.ميانه‌روي </a:t>
            </a:r>
            <a:r>
              <a:rPr lang="en-US" altLang="en-US" sz="2400" b="1">
                <a:latin typeface="Times New Roman" pitchFamily="18" charset="0"/>
                <a:cs typeface="B Lotus" pitchFamily="2" charset="-78"/>
              </a:rPr>
              <a:t>:(Moderation)</a:t>
            </a:r>
            <a:endParaRPr lang="fa-IR" altLang="en-US" sz="2400" b="1">
              <a:latin typeface="Times New Roman" pitchFamily="18" charset="0"/>
              <a:cs typeface="B Lotus" pitchFamily="2" charset="-78"/>
            </a:endParaRPr>
          </a:p>
          <a:p>
            <a:pPr algn="just" rtl="1" eaLnBrk="1" hangingPunct="1">
              <a:lnSpc>
                <a:spcPct val="150000"/>
              </a:lnSpc>
            </a:pPr>
            <a:r>
              <a:rPr lang="fa-IR" altLang="en-US" sz="2400">
                <a:latin typeface="Times New Roman" pitchFamily="18" charset="0"/>
                <a:ea typeface="Times New Roman" pitchFamily="18" charset="0"/>
                <a:cs typeface="B Lotus" pitchFamily="2" charset="-78"/>
              </a:rPr>
              <a:t>به منظور حفظ سلامت باید در مصرف غذاهايي كه چربي، كلسترول، قند و نمك زياد دارند، اعتدال و میانه روی داشت. ميانه‌روي به معناي آن است كه محدوديت حتی در مصرف انواع مواد مغذي ضروري نیز لازم است و براي مثال انواع فيبر براي سلامتي دستگاه گوارشي مفيد است، اما مصرف مقدار زياد آن موجب از دست رفتن ديگر مواد مغذي مي‌‌‌گردد.</a:t>
            </a:r>
            <a:endParaRPr lang="en-US" altLang="en-US">
              <a:latin typeface="Times New Roman" pitchFamily="18" charset="0"/>
              <a:ea typeface="Times New Roman" pitchFamily="18" charset="0"/>
              <a:cs typeface="Mitra"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p:cNvSpPr>
            <a:spLocks noGrp="1"/>
          </p:cNvSpPr>
          <p:nvPr>
            <p:ph type="sldNum" sz="quarter" idx="12"/>
          </p:nvPr>
        </p:nvSpPr>
        <p:spPr bwMode="auto">
          <a:noFill/>
          <a:ln>
            <a:miter lim="800000"/>
            <a:headEnd/>
            <a:tailEnd/>
          </a:ln>
        </p:spPr>
        <p:txBody>
          <a:bodyPr/>
          <a:lstStyle/>
          <a:p>
            <a:fld id="{7149B9B3-E5E4-4AAA-B61C-C5BB3DBDC13A}" type="slidenum">
              <a:rPr lang="fa-IR" altLang="en-US"/>
              <a:pPr/>
              <a:t>39</a:t>
            </a:fld>
            <a:endParaRPr lang="fa-IR" altLang="en-US"/>
          </a:p>
        </p:txBody>
      </p:sp>
      <p:sp>
        <p:nvSpPr>
          <p:cNvPr id="82947" name="Rectangle 2"/>
          <p:cNvSpPr>
            <a:spLocks noChangeArrowheads="1"/>
          </p:cNvSpPr>
          <p:nvPr/>
        </p:nvSpPr>
        <p:spPr bwMode="auto">
          <a:xfrm>
            <a:off x="592138" y="838200"/>
            <a:ext cx="7848600" cy="2462213"/>
          </a:xfrm>
          <a:prstGeom prst="rect">
            <a:avLst/>
          </a:prstGeom>
          <a:noFill/>
          <a:ln w="9525">
            <a:noFill/>
            <a:miter lim="800000"/>
            <a:headEnd/>
            <a:tailEnd/>
          </a:ln>
        </p:spPr>
        <p:txBody>
          <a:bodyPr>
            <a:spAutoFit/>
          </a:bodyPr>
          <a:lstStyle/>
          <a:p>
            <a:pPr algn="just" rtl="1" eaLnBrk="1" hangingPunct="1">
              <a:lnSpc>
                <a:spcPct val="150000"/>
              </a:lnSpc>
            </a:pPr>
            <a:r>
              <a:rPr lang="fa-IR" altLang="en-US" sz="2800" b="1">
                <a:latin typeface="Times New Roman" pitchFamily="18" charset="0"/>
                <a:cs typeface="B Lotus" pitchFamily="2" charset="-78"/>
              </a:rPr>
              <a:t>5.تنوع </a:t>
            </a:r>
            <a:r>
              <a:rPr lang="en-US" altLang="en-US" sz="2800" b="1">
                <a:latin typeface="Times New Roman" pitchFamily="18" charset="0"/>
                <a:cs typeface="B Lotus" pitchFamily="2" charset="-78"/>
              </a:rPr>
              <a:t>:(Variety)</a:t>
            </a:r>
            <a:endParaRPr lang="en-US" altLang="en-US" sz="2400" b="1">
              <a:latin typeface="Times New Roman" pitchFamily="18" charset="0"/>
              <a:cs typeface="Yagut" pitchFamily="2" charset="-78"/>
            </a:endParaRPr>
          </a:p>
          <a:p>
            <a:pPr algn="just" rtl="1" eaLnBrk="1" hangingPunct="1"/>
            <a:r>
              <a:rPr lang="fa-IR" altLang="en-US" sz="2800">
                <a:latin typeface="Times New Roman" pitchFamily="18" charset="0"/>
                <a:ea typeface="Times New Roman" pitchFamily="18" charset="0"/>
                <a:cs typeface="B Lotus" pitchFamily="2" charset="-78"/>
              </a:rPr>
              <a:t>تنوع غذايي انتخاب انواع غذاها از گروه هاي مختلف غذايي (مانند نان و غلات، ميوه‌ها و سبزي ها و...) و همچنين انتخاب مواد غذايي مختلف در داخل هر گروه غذايي (مانند برنج، گندم، جو، جو دوسر، ذرت و...) مي‌باشد. </a:t>
            </a:r>
            <a:endParaRPr lang="en-US" alt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62400" y="838200"/>
            <a:ext cx="4876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fontScale="40000" lnSpcReduction="20000"/>
          </a:bodyPr>
          <a:lstStyle/>
          <a:p>
            <a:pPr algn="ctr" fontAlgn="auto">
              <a:spcAft>
                <a:spcPts val="0"/>
              </a:spcAft>
              <a:defRPr/>
            </a:pPr>
            <a:endParaRPr lang="fa-IR" sz="3900" dirty="0">
              <a:latin typeface="+mj-lt"/>
              <a:ea typeface="+mj-ea"/>
              <a:cs typeface="0 Titr Bold" pitchFamily="2" charset="-78"/>
            </a:endParaRPr>
          </a:p>
          <a:p>
            <a:pPr algn="ctr" rtl="1">
              <a:defRPr/>
            </a:pPr>
            <a:r>
              <a:rPr lang="fa-IR" sz="8000" b="1" dirty="0" smtClean="0">
                <a:latin typeface="+mj-lt"/>
                <a:ea typeface="+mj-ea"/>
                <a:cs typeface="B Nazanin" panose="00000400000000000000" pitchFamily="2" charset="-78"/>
              </a:rPr>
              <a:t>کیفیت زندگی در بیماران :</a:t>
            </a:r>
            <a:endParaRPr lang="en-US" sz="8000" b="1" dirty="0" smtClean="0">
              <a:latin typeface="+mj-lt"/>
              <a:ea typeface="+mj-ea"/>
              <a:cs typeface="B Nazanin" panose="00000400000000000000" pitchFamily="2" charset="-78"/>
            </a:endParaRPr>
          </a:p>
          <a:p>
            <a:pPr algn="ctr" rtl="0" fontAlgn="auto">
              <a:spcAft>
                <a:spcPts val="0"/>
              </a:spcAft>
              <a:defRPr/>
            </a:pPr>
            <a:endParaRPr lang="fr-CA" sz="4400" dirty="0">
              <a:latin typeface="+mj-lt"/>
              <a:ea typeface="+mj-ea"/>
              <a:cs typeface="B Mitra" pitchFamily="2" charset="-78"/>
            </a:endParaRPr>
          </a:p>
        </p:txBody>
      </p:sp>
      <p:sp>
        <p:nvSpPr>
          <p:cNvPr id="5" name="Content Placeholder 3"/>
          <p:cNvSpPr txBox="1">
            <a:spLocks/>
          </p:cNvSpPr>
          <p:nvPr/>
        </p:nvSpPr>
        <p:spPr bwMode="auto">
          <a:xfrm>
            <a:off x="152400" y="1905000"/>
            <a:ext cx="8784336" cy="4800600"/>
          </a:xfrm>
          <a:prstGeom prst="rect">
            <a:avLst/>
          </a:prstGeom>
          <a:ln/>
          <a:extLst/>
        </p:spPr>
        <p:style>
          <a:lnRef idx="1">
            <a:schemeClr val="dk1"/>
          </a:lnRef>
          <a:fillRef idx="2">
            <a:schemeClr val="dk1"/>
          </a:fillRef>
          <a:effectRef idx="1">
            <a:schemeClr val="dk1"/>
          </a:effectRef>
          <a:fontRef idx="minor">
            <a:schemeClr val="dk1"/>
          </a:fontRef>
        </p:style>
        <p:txBody>
          <a:bodyPr/>
          <a:lstStyle>
            <a:lvl1pPr marL="514350" indent="-514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91440" indent="18415" algn="just" rtl="1">
              <a:spcBef>
                <a:spcPts val="300"/>
              </a:spcBef>
              <a:spcAft>
                <a:spcPts val="0"/>
              </a:spcAft>
            </a:pPr>
            <a:r>
              <a:rPr lang="fa-IR" sz="2800" b="1" dirty="0">
                <a:solidFill>
                  <a:srgbClr val="000000"/>
                </a:solidFill>
                <a:latin typeface="Calibri" panose="020F0502020204030204" pitchFamily="34" charset="0"/>
                <a:ea typeface="Calibri" panose="020F0502020204030204" pitchFamily="34" charset="0"/>
                <a:cs typeface="2  Nazanin" panose="00000400000000000000" pitchFamily="2" charset="-78"/>
              </a:rPr>
              <a:t>درمان های سرطان توام با عوارضی است که به طور کوتاه مدت یا طولانی مدت کیفیت زندگی فرد را به خطر می اندازد.</a:t>
            </a:r>
            <a:endParaRPr lang="en-US" sz="1400" dirty="0">
              <a:latin typeface="Times New Roman" panose="02020603050405020304" pitchFamily="18" charset="0"/>
              <a:ea typeface="Times New Roman" panose="02020603050405020304" pitchFamily="18" charset="0"/>
            </a:endParaRPr>
          </a:p>
          <a:p>
            <a:pPr marL="91440" indent="18415" algn="just" rtl="1">
              <a:spcBef>
                <a:spcPts val="300"/>
              </a:spcBef>
              <a:spcAft>
                <a:spcPts val="0"/>
              </a:spcAft>
            </a:pPr>
            <a:r>
              <a:rPr lang="fa-IR" sz="2800" b="1" dirty="0">
                <a:solidFill>
                  <a:srgbClr val="000000"/>
                </a:solidFill>
                <a:latin typeface="Calibri" panose="020F0502020204030204" pitchFamily="34" charset="0"/>
                <a:ea typeface="Calibri" panose="020F0502020204030204" pitchFamily="34" charset="0"/>
                <a:cs typeface="2  Nazanin" panose="00000400000000000000" pitchFamily="2" charset="-78"/>
              </a:rPr>
              <a:t>از طرف دیگر افزایش درمانهای تهاجمی سبب میشود که در طول مدت درمان، کودکان عوارض ناخوشایند جسمی و روحی و رفتاری را تجربه </a:t>
            </a:r>
            <a:r>
              <a:rPr lang="fa-IR" sz="2800" b="1" dirty="0" smtClean="0">
                <a:solidFill>
                  <a:srgbClr val="000000"/>
                </a:solidFill>
                <a:latin typeface="Calibri" panose="020F0502020204030204" pitchFamily="34" charset="0"/>
                <a:ea typeface="Calibri" panose="020F0502020204030204" pitchFamily="34" charset="0"/>
                <a:cs typeface="2  Nazanin" panose="00000400000000000000" pitchFamily="2" charset="-78"/>
              </a:rPr>
              <a:t>کنند. این </a:t>
            </a:r>
            <a:r>
              <a:rPr lang="fa-IR" sz="2800" b="1" dirty="0">
                <a:solidFill>
                  <a:srgbClr val="000000"/>
                </a:solidFill>
                <a:latin typeface="Calibri" panose="020F0502020204030204" pitchFamily="34" charset="0"/>
                <a:ea typeface="Calibri" panose="020F0502020204030204" pitchFamily="34" charset="0"/>
                <a:cs typeface="2  Nazanin" panose="00000400000000000000" pitchFamily="2" charset="-78"/>
              </a:rPr>
              <a:t>موضوع باعث شده است کیفیت زندگی نیز در کانون توجه درمان های ارائه شده به کودکان سرطانی قرار گیرد. </a:t>
            </a:r>
            <a:endParaRPr lang="fa-IR" sz="2800" b="1" dirty="0" smtClean="0">
              <a:solidFill>
                <a:srgbClr val="000000"/>
              </a:solidFill>
              <a:latin typeface="Calibri" panose="020F0502020204030204" pitchFamily="34" charset="0"/>
              <a:ea typeface="Calibri" panose="020F0502020204030204" pitchFamily="34" charset="0"/>
              <a:cs typeface="2  Nazanin" panose="00000400000000000000" pitchFamily="2" charset="-78"/>
            </a:endParaRPr>
          </a:p>
          <a:p>
            <a:pPr marL="91440" indent="18415" algn="just" rtl="1">
              <a:spcBef>
                <a:spcPts val="300"/>
              </a:spcBef>
              <a:spcAft>
                <a:spcPts val="0"/>
              </a:spcAft>
            </a:pPr>
            <a:endParaRPr lang="en-US" sz="1400" dirty="0">
              <a:latin typeface="Times New Roman" panose="02020603050405020304" pitchFamily="18" charset="0"/>
              <a:ea typeface="Times New Roman" panose="02020603050405020304" pitchFamily="18" charset="0"/>
            </a:endParaRPr>
          </a:p>
          <a:p>
            <a:pPr marL="91440" indent="18415" algn="just" rtl="1">
              <a:spcBef>
                <a:spcPts val="300"/>
              </a:spcBef>
              <a:spcAft>
                <a:spcPts val="0"/>
              </a:spcAft>
            </a:pPr>
            <a:r>
              <a:rPr lang="fa-IR" sz="3000" dirty="0">
                <a:solidFill>
                  <a:srgbClr val="FF0000"/>
                </a:solidFill>
                <a:latin typeface="Georgia" panose="02040502050405020303" pitchFamily="18" charset="0"/>
                <a:ea typeface="Times New Roman" panose="02020603050405020304" pitchFamily="18" charset="0"/>
              </a:rPr>
              <a:t>هدف از درمان هایی که امروزه برای کودکان سرطانی استفاده </a:t>
            </a:r>
            <a:r>
              <a:rPr lang="fa-IR" sz="3000" dirty="0" smtClean="0">
                <a:solidFill>
                  <a:srgbClr val="FF0000"/>
                </a:solidFill>
                <a:latin typeface="Georgia" panose="02040502050405020303" pitchFamily="18" charset="0"/>
                <a:ea typeface="Times New Roman" panose="02020603050405020304" pitchFamily="18" charset="0"/>
              </a:rPr>
              <a:t>میشود </a:t>
            </a:r>
            <a:r>
              <a:rPr lang="fa-IR" sz="3000" dirty="0">
                <a:solidFill>
                  <a:srgbClr val="FF0000"/>
                </a:solidFill>
                <a:latin typeface="Georgia" panose="02040502050405020303" pitchFamily="18" charset="0"/>
                <a:ea typeface="Times New Roman" panose="02020603050405020304" pitchFamily="18" charset="0"/>
              </a:rPr>
              <a:t>نه تنها </a:t>
            </a:r>
            <a:r>
              <a:rPr lang="fa-IR" sz="3000" u="sng" dirty="0">
                <a:solidFill>
                  <a:srgbClr val="FF0000"/>
                </a:solidFill>
                <a:latin typeface="Georgia" panose="02040502050405020303" pitchFamily="18" charset="0"/>
                <a:ea typeface="Times New Roman" panose="02020603050405020304" pitchFamily="18" charset="0"/>
              </a:rPr>
              <a:t>افزایش میزان بقاء </a:t>
            </a:r>
            <a:r>
              <a:rPr lang="fa-IR" sz="3000" dirty="0">
                <a:solidFill>
                  <a:srgbClr val="FF0000"/>
                </a:solidFill>
                <a:latin typeface="Georgia" panose="02040502050405020303" pitchFamily="18" charset="0"/>
                <a:ea typeface="Times New Roman" panose="02020603050405020304" pitchFamily="18" charset="0"/>
              </a:rPr>
              <a:t>بلکه همچنین </a:t>
            </a:r>
            <a:r>
              <a:rPr lang="fa-IR" sz="3000" u="sng" dirty="0">
                <a:solidFill>
                  <a:srgbClr val="FF0000"/>
                </a:solidFill>
                <a:latin typeface="Georgia" panose="02040502050405020303" pitchFamily="18" charset="0"/>
                <a:ea typeface="Times New Roman" panose="02020603050405020304" pitchFamily="18" charset="0"/>
              </a:rPr>
              <a:t>افزایش کیفیت زندگی </a:t>
            </a:r>
            <a:r>
              <a:rPr lang="fa-IR" sz="3000" dirty="0">
                <a:solidFill>
                  <a:srgbClr val="FF0000"/>
                </a:solidFill>
                <a:latin typeface="Georgia" panose="02040502050405020303" pitchFamily="18" charset="0"/>
                <a:ea typeface="Times New Roman" panose="02020603050405020304" pitchFamily="18" charset="0"/>
              </a:rPr>
              <a:t>این کودکان می باشد. </a:t>
            </a:r>
            <a:endParaRPr lang="en-US" sz="3000" dirty="0">
              <a:effectLst/>
              <a:latin typeface="Times New Roman" panose="02020603050405020304" pitchFamily="18" charset="0"/>
              <a:ea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9330AC6E-0557-4792-BA84-DF1299267491}"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666999"/>
            <a:ext cx="7215238" cy="1815882"/>
          </a:xfrm>
          <a:prstGeom prst="rect">
            <a:avLst/>
          </a:prstGeom>
          <a:noFill/>
        </p:spPr>
        <p:txBody>
          <a:bodyPr wrap="square" rtlCol="1">
            <a:spAutoFit/>
          </a:bodyPr>
          <a:lstStyle/>
          <a:p>
            <a:pPr algn="just" rtl="1"/>
            <a:r>
              <a:rPr lang="fa-IR" sz="2800" dirty="0" smtClean="0">
                <a:cs typeface="B Nazanin" pitchFamily="2" charset="-78"/>
              </a:rPr>
              <a:t>اشكال مختلف استعمال دخانيات از علل اصلي عوامل زيست محيطي است كه موجب انواع بیماری های ریوی مانند سرطان و...مي شود. برآورد شده است كه در همه جهان هم اكنون سيگار موجب بيش از يك ميليون مرگ زودرس در هر سال مي شود </a:t>
            </a:r>
            <a:endParaRPr lang="fa-IR" sz="2800" dirty="0">
              <a:cs typeface="B Nazanin" pitchFamily="2" charset="-78"/>
            </a:endParaRPr>
          </a:p>
        </p:txBody>
      </p:sp>
      <p:sp>
        <p:nvSpPr>
          <p:cNvPr id="3" name="Rectangle 2"/>
          <p:cNvSpPr/>
          <p:nvPr/>
        </p:nvSpPr>
        <p:spPr>
          <a:xfrm>
            <a:off x="3851290" y="914400"/>
            <a:ext cx="4454510" cy="707886"/>
          </a:xfrm>
          <a:prstGeom prst="rect">
            <a:avLst/>
          </a:prstGeom>
        </p:spPr>
        <p:txBody>
          <a:bodyPr wrap="square">
            <a:spAutoFit/>
          </a:bodyPr>
          <a:lstStyle/>
          <a:p>
            <a:pPr algn="r" rtl="1"/>
            <a:r>
              <a:rPr lang="fa-IR" sz="4000" b="1" dirty="0" smtClean="0">
                <a:cs typeface="Zar" pitchFamily="2" charset="-78"/>
              </a:rPr>
              <a:t>استعمال دخانيات </a:t>
            </a:r>
            <a:endParaRPr lang="en-US" sz="4000"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40</a:t>
            </a:fld>
            <a:endParaRPr lang="en-US"/>
          </a:p>
        </p:txBody>
      </p:sp>
    </p:spTree>
    <p:extLst>
      <p:ext uri="{BB962C8B-B14F-4D97-AF65-F5344CB8AC3E}">
        <p14:creationId xmlns:p14="http://schemas.microsoft.com/office/powerpoint/2010/main" val="682099560"/>
      </p:ext>
    </p:extLst>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pp7\Downloads\migna_ir_858m28201049_3maslow_human_needs1.gif"/>
          <p:cNvPicPr>
            <a:picLocks noChangeAspect="1" noChangeArrowheads="1"/>
          </p:cNvPicPr>
          <p:nvPr/>
        </p:nvPicPr>
        <p:blipFill>
          <a:blip r:embed="rId2" cstate="print"/>
          <a:srcRect/>
          <a:stretch>
            <a:fillRect/>
          </a:stretch>
        </p:blipFill>
        <p:spPr bwMode="auto">
          <a:xfrm>
            <a:off x="0" y="1068704"/>
            <a:ext cx="8915400" cy="6017896"/>
          </a:xfrm>
          <a:prstGeom prst="rect">
            <a:avLst/>
          </a:prstGeom>
          <a:noFill/>
        </p:spPr>
      </p:pic>
      <p:sp>
        <p:nvSpPr>
          <p:cNvPr id="3" name="TextBox 2"/>
          <p:cNvSpPr txBox="1"/>
          <p:nvPr/>
        </p:nvSpPr>
        <p:spPr>
          <a:xfrm>
            <a:off x="4800600" y="762000"/>
            <a:ext cx="5105400" cy="461665"/>
          </a:xfrm>
          <a:prstGeom prst="rect">
            <a:avLst/>
          </a:prstGeom>
          <a:noFill/>
        </p:spPr>
        <p:txBody>
          <a:bodyPr wrap="square" rtlCol="1">
            <a:spAutoFit/>
          </a:bodyPr>
          <a:lstStyle/>
          <a:p>
            <a:pPr algn="ctr"/>
            <a:r>
              <a:rPr lang="fa-IR" sz="2400" b="1" dirty="0" smtClean="0">
                <a:latin typeface="2  Nazanin"/>
              </a:rPr>
              <a:t>هرم سلسله مراتب نيازهاي مزلو</a:t>
            </a:r>
            <a:endParaRPr lang="fa-IR" sz="2400" b="1" dirty="0">
              <a:latin typeface="2  Nazanin"/>
            </a:endParaRPr>
          </a:p>
        </p:txBody>
      </p:sp>
      <p:sp>
        <p:nvSpPr>
          <p:cNvPr id="4" name="Slide Number Placeholder 3"/>
          <p:cNvSpPr>
            <a:spLocks noGrp="1"/>
          </p:cNvSpPr>
          <p:nvPr>
            <p:ph type="sldNum" sz="quarter" idx="12"/>
          </p:nvPr>
        </p:nvSpPr>
        <p:spPr/>
        <p:txBody>
          <a:bodyPr/>
          <a:lstStyle/>
          <a:p>
            <a:fld id="{9330AC6E-0557-4792-BA84-DF1299267491}"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lstStyle/>
          <a:p>
            <a:pPr algn="ctr"/>
            <a:r>
              <a:rPr lang="fa-IR" dirty="0" smtClean="0">
                <a:cs typeface="B Nazanin" pitchFamily="2" charset="-78"/>
              </a:rPr>
              <a:t> و در آخر...</a:t>
            </a:r>
            <a:endParaRPr lang="fa-IR" dirty="0">
              <a:cs typeface="B Nazanin" pitchFamily="2" charset="-78"/>
            </a:endParaRPr>
          </a:p>
        </p:txBody>
      </p:sp>
      <p:sp>
        <p:nvSpPr>
          <p:cNvPr id="3" name="Content Placeholder 2"/>
          <p:cNvSpPr>
            <a:spLocks noGrp="1"/>
          </p:cNvSpPr>
          <p:nvPr>
            <p:ph idx="1"/>
          </p:nvPr>
        </p:nvSpPr>
        <p:spPr/>
        <p:txBody>
          <a:bodyPr/>
          <a:lstStyle/>
          <a:p>
            <a:pPr algn="r" rtl="1">
              <a:defRPr/>
            </a:pPr>
            <a:r>
              <a:rPr lang="ar-SA" dirty="0" smtClean="0">
                <a:solidFill>
                  <a:schemeClr val="tx1">
                    <a:lumMod val="95000"/>
                    <a:lumOff val="5000"/>
                  </a:schemeClr>
                </a:solidFill>
                <a:cs typeface="B Lotus" pitchFamily="2" charset="-78"/>
              </a:rPr>
              <a:t>اللهم صل علي محمد</a:t>
            </a:r>
            <a:r>
              <a:rPr lang="en-US"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و</a:t>
            </a:r>
            <a:r>
              <a:rPr lang="fa-IR" dirty="0" smtClean="0">
                <a:solidFill>
                  <a:schemeClr val="tx1">
                    <a:lumMod val="95000"/>
                    <a:lumOff val="5000"/>
                  </a:schemeClr>
                </a:solidFill>
                <a:cs typeface="B Lotus" pitchFamily="2" charset="-78"/>
              </a:rPr>
              <a:t>آ</a:t>
            </a:r>
            <a:r>
              <a:rPr lang="ar-SA" dirty="0" smtClean="0">
                <a:solidFill>
                  <a:schemeClr val="tx1">
                    <a:lumMod val="95000"/>
                    <a:lumOff val="5000"/>
                  </a:schemeClr>
                </a:solidFill>
                <a:cs typeface="B Lotus" pitchFamily="2" charset="-78"/>
              </a:rPr>
              <a:t>له،</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وعافني عافيه كافيه شافيه عاليه ناميه</a:t>
            </a:r>
          </a:p>
          <a:p>
            <a:pPr algn="r" rtl="1">
              <a:buNone/>
              <a:defRPr/>
            </a:pPr>
            <a:endParaRPr lang="ar-SA" dirty="0" smtClean="0">
              <a:solidFill>
                <a:schemeClr val="tx1">
                  <a:lumMod val="95000"/>
                  <a:lumOff val="5000"/>
                </a:schemeClr>
              </a:solidFill>
              <a:cs typeface="B Lotus" pitchFamily="2" charset="-78"/>
            </a:endParaRPr>
          </a:p>
          <a:p>
            <a:pPr algn="r" rtl="1">
              <a:defRPr/>
            </a:pPr>
            <a:r>
              <a:rPr lang="ar-SA" dirty="0" smtClean="0">
                <a:solidFill>
                  <a:schemeClr val="tx1">
                    <a:lumMod val="95000"/>
                    <a:lumOff val="5000"/>
                  </a:schemeClr>
                </a:solidFill>
                <a:cs typeface="B Lotus" pitchFamily="2" charset="-78"/>
              </a:rPr>
              <a:t>بارخدايا بر</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محمد وآل او درود فرست</a:t>
            </a:r>
            <a:r>
              <a:rPr lang="fa-IR" dirty="0" smtClean="0">
                <a:solidFill>
                  <a:schemeClr val="tx1">
                    <a:lumMod val="95000"/>
                    <a:lumOff val="5000"/>
                  </a:schemeClr>
                </a:solidFill>
                <a:cs typeface="B Lotus" pitchFamily="2" charset="-78"/>
              </a:rPr>
              <a:t> و </a:t>
            </a:r>
            <a:r>
              <a:rPr lang="ar-SA" dirty="0" smtClean="0">
                <a:solidFill>
                  <a:schemeClr val="tx1">
                    <a:lumMod val="95000"/>
                    <a:lumOff val="5000"/>
                  </a:schemeClr>
                </a:solidFill>
                <a:cs typeface="B Lotus" pitchFamily="2" charset="-78"/>
              </a:rPr>
              <a:t>مرا سلامتي ده، سلامتي كه بي نيازكننده و بهبودي دهنده و</a:t>
            </a:r>
            <a:r>
              <a:rPr lang="en-US"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بالاتر</a:t>
            </a:r>
            <a:r>
              <a:rPr lang="en-US"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و</a:t>
            </a:r>
            <a:r>
              <a:rPr lang="en-US"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برتر و افزون شونده باشد. </a:t>
            </a:r>
          </a:p>
          <a:p>
            <a:pPr algn="r" rtl="1">
              <a:defRPr/>
            </a:pPr>
            <a:endParaRPr lang="ar-SA" dirty="0" smtClean="0">
              <a:solidFill>
                <a:schemeClr val="tx1">
                  <a:lumMod val="95000"/>
                  <a:lumOff val="5000"/>
                </a:schemeClr>
              </a:solidFill>
              <a:cs typeface="B Lotus" pitchFamily="2" charset="-78"/>
            </a:endParaRPr>
          </a:p>
          <a:p>
            <a:pPr algn="l" rtl="1">
              <a:buNone/>
              <a:defRPr/>
            </a:pPr>
            <a:r>
              <a:rPr lang="ar-SA" dirty="0" smtClean="0">
                <a:solidFill>
                  <a:schemeClr val="tx1">
                    <a:lumMod val="95000"/>
                    <a:lumOff val="5000"/>
                  </a:schemeClr>
                </a:solidFill>
                <a:cs typeface="B Lotus" pitchFamily="2" charset="-78"/>
              </a:rPr>
              <a:t>امام سجاد (ع) دعاي 23صحيفه سجاديه</a:t>
            </a:r>
            <a:endParaRPr lang="en-US" dirty="0" smtClean="0">
              <a:solidFill>
                <a:schemeClr val="tx1">
                  <a:lumMod val="95000"/>
                  <a:lumOff val="5000"/>
                </a:schemeClr>
              </a:solidFill>
              <a:cs typeface="B Lotus" pitchFamily="2" charset="-78"/>
            </a:endParaRPr>
          </a:p>
          <a:p>
            <a:pPr algn="r" rtl="1"/>
            <a:endParaRPr lang="fa-IR" dirty="0"/>
          </a:p>
        </p:txBody>
      </p:sp>
      <p:sp>
        <p:nvSpPr>
          <p:cNvPr id="4" name="Slide Number Placeholder 3"/>
          <p:cNvSpPr>
            <a:spLocks noGrp="1"/>
          </p:cNvSpPr>
          <p:nvPr>
            <p:ph type="sldNum" sz="quarter" idx="12"/>
          </p:nvPr>
        </p:nvSpPr>
        <p:spPr/>
        <p:txBody>
          <a:bodyPr/>
          <a:lstStyle/>
          <a:p>
            <a:fld id="{9330AC6E-0557-4792-BA84-DF1299267491}"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288536"/>
          </a:xfrm>
        </p:spPr>
        <p:txBody>
          <a:bodyPr>
            <a:normAutofit/>
          </a:bodyPr>
          <a:lstStyle/>
          <a:p>
            <a:pPr algn="r">
              <a:lnSpc>
                <a:spcPct val="120000"/>
              </a:lnSpc>
              <a:defRPr/>
            </a:pPr>
            <a:r>
              <a:rPr lang="fa-IR" sz="2400" b="1" dirty="0" smtClean="0">
                <a:latin typeface="Agency FB" pitchFamily="34" charset="0"/>
                <a:cs typeface="Times New Roman" panose="02020603050405020304" pitchFamily="18" charset="0"/>
              </a:rPr>
              <a:t>تهران: </a:t>
            </a:r>
            <a:r>
              <a:rPr lang="fa-IR" sz="2400" dirty="0" smtClean="0">
                <a:latin typeface="Agency FB" pitchFamily="34" charset="0"/>
                <a:cs typeface="Times New Roman" panose="02020603050405020304" pitchFamily="18" charset="0"/>
              </a:rPr>
              <a:t>بيمارستان فيروزگر (تلفن تماس: 09133151200)</a:t>
            </a:r>
          </a:p>
          <a:p>
            <a:pPr>
              <a:lnSpc>
                <a:spcPct val="120000"/>
              </a:lnSpc>
              <a:defRPr/>
            </a:pPr>
            <a:r>
              <a:rPr lang="fa-IR" sz="2400" b="1" dirty="0" smtClean="0">
                <a:latin typeface="Agency FB" pitchFamily="34" charset="0"/>
                <a:cs typeface="Times New Roman" panose="02020603050405020304" pitchFamily="18" charset="0"/>
              </a:rPr>
              <a:t>گرگان: </a:t>
            </a:r>
            <a:r>
              <a:rPr lang="fa-IR" sz="2400" dirty="0" smtClean="0">
                <a:latin typeface="2  Nazanin"/>
                <a:cs typeface="Times New Roman" panose="02020603050405020304" pitchFamily="18" charset="0"/>
              </a:rPr>
              <a:t>بيمارستان خيابان 5 آذر- نرسيده به بيمارستان- جنب بانك ملت- كانون حمايت از بيماران سرطاني </a:t>
            </a:r>
            <a:r>
              <a:rPr lang="fa-IR" sz="2400" dirty="0" smtClean="0">
                <a:latin typeface="Agency FB" pitchFamily="34" charset="0"/>
                <a:cs typeface="Times New Roman" panose="02020603050405020304" pitchFamily="18" charset="0"/>
              </a:rPr>
              <a:t>(تلفن تماس:01732236645)</a:t>
            </a:r>
          </a:p>
          <a:p>
            <a:pPr>
              <a:lnSpc>
                <a:spcPct val="120000"/>
              </a:lnSpc>
              <a:defRPr/>
            </a:pPr>
            <a:r>
              <a:rPr lang="fa-IR" sz="2400" b="1" dirty="0" smtClean="0">
                <a:latin typeface="Agency FB" pitchFamily="34" charset="0"/>
                <a:cs typeface="Times New Roman" panose="02020603050405020304" pitchFamily="18" charset="0"/>
              </a:rPr>
              <a:t>اصفهان: </a:t>
            </a:r>
            <a:r>
              <a:rPr lang="fa-IR" sz="2400" dirty="0" smtClean="0">
                <a:latin typeface="Agency FB" pitchFamily="34" charset="0"/>
                <a:cs typeface="Times New Roman" panose="02020603050405020304" pitchFamily="18" charset="0"/>
              </a:rPr>
              <a:t>بيمارستان حضرت سيدالشهدا (تلفن تماس: 0311235021)</a:t>
            </a:r>
            <a:endParaRPr lang="en-US" sz="2400" dirty="0" smtClean="0">
              <a:latin typeface="Agency FB" pitchFamily="34" charset="0"/>
              <a:cs typeface="Times New Roman" panose="02020603050405020304" pitchFamily="18" charset="0"/>
            </a:endParaRPr>
          </a:p>
          <a:p>
            <a:pPr algn="ctr" rtl="0">
              <a:lnSpc>
                <a:spcPct val="120000"/>
              </a:lnSpc>
              <a:buFont typeface="Wingdings 2" pitchFamily="18" charset="2"/>
              <a:buNone/>
              <a:defRPr/>
            </a:pPr>
            <a:r>
              <a:rPr lang="en-US" sz="3200" u="sng" dirty="0" smtClean="0">
                <a:solidFill>
                  <a:schemeClr val="accent2">
                    <a:lumMod val="50000"/>
                  </a:schemeClr>
                </a:solidFill>
                <a:latin typeface="2  Nazanin"/>
                <a:cs typeface="+mj-cs"/>
                <a:hlinkClick r:id="rId2"/>
              </a:rPr>
              <a:t>amidhazini@gmail.com</a:t>
            </a:r>
            <a:endParaRPr lang="en-US" sz="3200" u="sng" dirty="0" smtClean="0">
              <a:solidFill>
                <a:schemeClr val="accent2">
                  <a:lumMod val="50000"/>
                </a:schemeClr>
              </a:solidFill>
              <a:latin typeface="2  Nazanin"/>
              <a:cs typeface="+mj-cs"/>
            </a:endParaRPr>
          </a:p>
          <a:p>
            <a:pPr algn="ctr" rtl="0">
              <a:lnSpc>
                <a:spcPct val="120000"/>
              </a:lnSpc>
              <a:buNone/>
              <a:defRPr/>
            </a:pPr>
            <a:r>
              <a:rPr lang="en-US" sz="3200" u="sng" dirty="0" smtClean="0">
                <a:solidFill>
                  <a:schemeClr val="accent2">
                    <a:lumMod val="50000"/>
                  </a:schemeClr>
                </a:solidFill>
                <a:latin typeface="2  Nazanin"/>
                <a:cs typeface="+mj-cs"/>
                <a:hlinkClick r:id="rId3"/>
              </a:rPr>
              <a:t>www.palliativeiran.ir</a:t>
            </a:r>
          </a:p>
        </p:txBody>
      </p:sp>
      <p:sp>
        <p:nvSpPr>
          <p:cNvPr id="4" name="TextBox 3"/>
          <p:cNvSpPr txBox="1"/>
          <p:nvPr/>
        </p:nvSpPr>
        <p:spPr>
          <a:xfrm>
            <a:off x="3657600" y="914400"/>
            <a:ext cx="2133600" cy="523220"/>
          </a:xfrm>
          <a:prstGeom prst="rect">
            <a:avLst/>
          </a:prstGeom>
          <a:noFill/>
        </p:spPr>
        <p:txBody>
          <a:bodyPr wrap="square" rtlCol="1">
            <a:spAutoFit/>
          </a:bodyPr>
          <a:lstStyle/>
          <a:p>
            <a:pPr algn="r" rtl="1"/>
            <a:r>
              <a:rPr lang="fa-IR" sz="2800" b="1" dirty="0" smtClean="0">
                <a:latin typeface="2  Nazanin"/>
              </a:rPr>
              <a:t>راه هاي ارتباطي</a:t>
            </a:r>
            <a:endParaRPr lang="fa-IR" sz="2800" b="1" dirty="0">
              <a:latin typeface="2  Nazanin"/>
            </a:endParaRPr>
          </a:p>
        </p:txBody>
      </p:sp>
      <p:sp>
        <p:nvSpPr>
          <p:cNvPr id="5" name="Slide Number Placeholder 4"/>
          <p:cNvSpPr>
            <a:spLocks noGrp="1"/>
          </p:cNvSpPr>
          <p:nvPr>
            <p:ph type="sldNum" sz="quarter" idx="12"/>
          </p:nvPr>
        </p:nvSpPr>
        <p:spPr/>
        <p:txBody>
          <a:bodyPr/>
          <a:lstStyle/>
          <a:p>
            <a:fld id="{9330AC6E-0557-4792-BA84-DF1299267491}" type="slidenum">
              <a:rPr lang="en-US" smtClean="0"/>
              <a:pPr/>
              <a:t>43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3124200" y="685800"/>
            <a:ext cx="5431536" cy="1066800"/>
          </a:xfrm>
        </p:spPr>
        <p:txBody>
          <a:bodyPr/>
          <a:lstStyle/>
          <a:p>
            <a:pPr algn="r" eaLnBrk="1" fontAlgn="auto" hangingPunct="1">
              <a:spcAft>
                <a:spcPts val="0"/>
              </a:spcAft>
              <a:defRPr/>
            </a:pPr>
            <a:r>
              <a:rPr lang="fa-IR" b="1" dirty="0" smtClean="0">
                <a:solidFill>
                  <a:schemeClr val="tx2">
                    <a:satMod val="130000"/>
                  </a:schemeClr>
                </a:solidFill>
                <a:ea typeface="B Mitra"/>
                <a:cs typeface="0 Titr Bold" pitchFamily="2" charset="-78"/>
              </a:rPr>
              <a:t>سرطان در کودکان :</a:t>
            </a:r>
            <a:endParaRPr lang="fr-CA" b="1" dirty="0" smtClean="0">
              <a:solidFill>
                <a:schemeClr val="tx2">
                  <a:satMod val="130000"/>
                </a:schemeClr>
              </a:solidFill>
              <a:ea typeface="B Mitra"/>
              <a:cs typeface="0 Titr Bold" pitchFamily="2" charset="-78"/>
            </a:endParaRPr>
          </a:p>
        </p:txBody>
      </p:sp>
      <p:sp>
        <p:nvSpPr>
          <p:cNvPr id="8" name="TextBox 7"/>
          <p:cNvSpPr txBox="1"/>
          <p:nvPr/>
        </p:nvSpPr>
        <p:spPr>
          <a:xfrm>
            <a:off x="533400" y="1981200"/>
            <a:ext cx="8022336" cy="4093428"/>
          </a:xfrm>
          <a:prstGeom prst="rect">
            <a:avLst/>
          </a:prstGeom>
          <a:noFill/>
        </p:spPr>
        <p:txBody>
          <a:bodyPr wrap="square" rtlCol="1">
            <a:spAutoFit/>
          </a:bodyPr>
          <a:lstStyle/>
          <a:p>
            <a:pPr algn="just" rtl="1"/>
            <a:r>
              <a:rPr lang="fa-IR" sz="2600" b="1" dirty="0">
                <a:latin typeface="Calibri" panose="020F0502020204030204" pitchFamily="34" charset="0"/>
                <a:ea typeface="Calibri" panose="020F0502020204030204" pitchFamily="34" charset="0"/>
                <a:cs typeface="2  Nazanin" panose="00000400000000000000" pitchFamily="2" charset="-78"/>
              </a:rPr>
              <a:t>سرطان در کودکان از آنجا که در سنین پایین رخ می دهد از اهمیت ویژه ای در مقایسه با بزرگسالان برخوردار </a:t>
            </a:r>
            <a:r>
              <a:rPr lang="fa-IR" sz="2600" b="1" dirty="0" smtClean="0">
                <a:latin typeface="Calibri" panose="020F0502020204030204" pitchFamily="34" charset="0"/>
                <a:ea typeface="Calibri" panose="020F0502020204030204" pitchFamily="34" charset="0"/>
                <a:cs typeface="2  Nazanin" panose="00000400000000000000" pitchFamily="2" charset="-78"/>
              </a:rPr>
              <a:t>است. البته </a:t>
            </a:r>
            <a:r>
              <a:rPr lang="fa-IR" sz="2600" b="1" dirty="0">
                <a:latin typeface="Calibri" panose="020F0502020204030204" pitchFamily="34" charset="0"/>
                <a:ea typeface="Calibri" panose="020F0502020204030204" pitchFamily="34" charset="0"/>
                <a:cs typeface="2  Nazanin" panose="00000400000000000000" pitchFamily="2" charset="-78"/>
              </a:rPr>
              <a:t>جای خوشحالی است که این بیماری در کودکان اگر به موقع شناسایی شده و درمان آغاز گردد قابل علاج است با این حال دوره </a:t>
            </a:r>
            <a:r>
              <a:rPr lang="fa-IR" sz="2600" b="1" dirty="0" smtClean="0">
                <a:latin typeface="Calibri" panose="020F0502020204030204" pitchFamily="34" charset="0"/>
                <a:ea typeface="Calibri" panose="020F0502020204030204" pitchFamily="34" charset="0"/>
                <a:cs typeface="2  Nazanin" panose="00000400000000000000" pitchFamily="2" charset="-78"/>
              </a:rPr>
              <a:t>درمان، </a:t>
            </a:r>
            <a:r>
              <a:rPr lang="fa-IR" sz="2600" b="1" dirty="0">
                <a:latin typeface="Calibri" panose="020F0502020204030204" pitchFamily="34" charset="0"/>
                <a:ea typeface="Calibri" panose="020F0502020204030204" pitchFamily="34" charset="0"/>
                <a:cs typeface="2  Nazanin" panose="00000400000000000000" pitchFamily="2" charset="-78"/>
              </a:rPr>
              <a:t>طولانی و </a:t>
            </a:r>
            <a:r>
              <a:rPr lang="fa-IR" sz="2600" b="1" dirty="0" smtClean="0">
                <a:latin typeface="Calibri" panose="020F0502020204030204" pitchFamily="34" charset="0"/>
                <a:ea typeface="Calibri" panose="020F0502020204030204" pitchFamily="34" charset="0"/>
                <a:cs typeface="2  Nazanin" panose="00000400000000000000" pitchFamily="2" charset="-78"/>
              </a:rPr>
              <a:t>نسبتاً </a:t>
            </a:r>
            <a:r>
              <a:rPr lang="fa-IR" sz="2600" b="1" dirty="0">
                <a:latin typeface="Calibri" panose="020F0502020204030204" pitchFamily="34" charset="0"/>
                <a:ea typeface="Calibri" panose="020F0502020204030204" pitchFamily="34" charset="0"/>
                <a:cs typeface="2  Nazanin" panose="00000400000000000000" pitchFamily="2" charset="-78"/>
              </a:rPr>
              <a:t>سخت است بنابراین آگاهی والدین در مواجه با </a:t>
            </a:r>
            <a:r>
              <a:rPr lang="fa-IR" sz="2600" b="1" dirty="0" smtClean="0">
                <a:latin typeface="Calibri" panose="020F0502020204030204" pitchFamily="34" charset="0"/>
                <a:ea typeface="Calibri" panose="020F0502020204030204" pitchFamily="34" charset="0"/>
                <a:cs typeface="2  Nazanin" panose="00000400000000000000" pitchFamily="2" charset="-78"/>
              </a:rPr>
              <a:t>بیماری، </a:t>
            </a:r>
            <a:r>
              <a:rPr lang="fa-IR" sz="2600" b="1" dirty="0">
                <a:latin typeface="Calibri" panose="020F0502020204030204" pitchFamily="34" charset="0"/>
                <a:ea typeface="Calibri" panose="020F0502020204030204" pitchFamily="34" charset="0"/>
                <a:cs typeface="2  Nazanin" panose="00000400000000000000" pitchFamily="2" charset="-78"/>
              </a:rPr>
              <a:t>چگونگی رفتار آنها با کودک مبتلا به سرطان و از همه مهم تر حفظ روحیه کودک و خانواده نقش بسزایی در بهبود بیمار ایفا می کند. </a:t>
            </a:r>
            <a:r>
              <a:rPr lang="fa-IR" sz="2600" b="1" dirty="0">
                <a:solidFill>
                  <a:srgbClr val="FF0000"/>
                </a:solidFill>
                <a:latin typeface="Times New Roman" panose="02020603050405020304" pitchFamily="18" charset="0"/>
                <a:ea typeface="Times New Roman" panose="02020603050405020304" pitchFamily="18" charset="0"/>
                <a:cs typeface="2  Nazanin" panose="00000400000000000000" pitchFamily="2" charset="-78"/>
              </a:rPr>
              <a:t>در چنین مواقعی امید دادن به کودک و حفظ روحیه خود از هر درمانی واجب تر است زیرا آنچه در درمان بیماری های مزمن به ویژه اهمیت حیاتی دارد حفظ روحیه ، شادابی و امید به زندگی است.</a:t>
            </a:r>
            <a:endParaRPr lang="fa-IR" sz="2600" dirty="0">
              <a:solidFill>
                <a:srgbClr val="FF0000"/>
              </a:solidFill>
              <a:cs typeface="B Nazanin" pitchFamily="2" charset="-78"/>
            </a:endParaRPr>
          </a:p>
        </p:txBody>
      </p:sp>
      <p:sp>
        <p:nvSpPr>
          <p:cNvPr id="6" name="Slide Number Placeholder 5"/>
          <p:cNvSpPr>
            <a:spLocks noGrp="1"/>
          </p:cNvSpPr>
          <p:nvPr>
            <p:ph type="sldNum" sz="quarter" idx="12"/>
          </p:nvPr>
        </p:nvSpPr>
        <p:spPr/>
        <p:txBody>
          <a:bodyPr/>
          <a:lstStyle/>
          <a:p>
            <a:fld id="{9330AC6E-0557-4792-BA84-DF1299267491}"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76600"/>
            <a:ext cx="8458200" cy="914400"/>
          </a:xfrm>
        </p:spPr>
        <p:txBody>
          <a:bodyPr>
            <a:normAutofit/>
          </a:bodyPr>
          <a:lstStyle/>
          <a:p>
            <a:pPr algn="r" rtl="1"/>
            <a:endParaRPr lang="en-US" sz="3200" dirty="0">
              <a:solidFill>
                <a:schemeClr val="accent3">
                  <a:lumMod val="75000"/>
                </a:schemeClr>
              </a:solidFill>
              <a:latin typeface="+mn-lt"/>
              <a:ea typeface="+mn-ea"/>
              <a:cs typeface="B Nazanin" pitchFamily="2" charset="-78"/>
            </a:endParaRPr>
          </a:p>
        </p:txBody>
      </p:sp>
      <p:sp>
        <p:nvSpPr>
          <p:cNvPr id="3" name="Content Placeholder 2"/>
          <p:cNvSpPr>
            <a:spLocks noGrp="1"/>
          </p:cNvSpPr>
          <p:nvPr>
            <p:ph idx="1"/>
          </p:nvPr>
        </p:nvSpPr>
        <p:spPr>
          <a:xfrm>
            <a:off x="457200" y="4419600"/>
            <a:ext cx="8229600" cy="2154936"/>
          </a:xfrm>
        </p:spPr>
        <p:txBody>
          <a:bodyPr>
            <a:normAutofit/>
          </a:bodyPr>
          <a:lstStyle/>
          <a:p>
            <a:pPr algn="just" rtl="1"/>
            <a:r>
              <a:rPr lang="fa-IR" dirty="0" smtClean="0">
                <a:solidFill>
                  <a:schemeClr val="accent3">
                    <a:lumMod val="75000"/>
                  </a:schemeClr>
                </a:solidFill>
                <a:cs typeface="B Nazanin" pitchFamily="2" charset="-78"/>
              </a:rPr>
              <a:t>در گذشته علل اصلی مرگ ها بیماری هایی مثل پنومونی، سل، تیفویید، بیماریهای اسهالی و بعد از آن بیماری های قلبی بوده است</a:t>
            </a:r>
          </a:p>
          <a:p>
            <a:pPr algn="just" rtl="1"/>
            <a:r>
              <a:rPr lang="fa-IR" dirty="0" smtClean="0">
                <a:solidFill>
                  <a:schemeClr val="accent3">
                    <a:lumMod val="75000"/>
                  </a:schemeClr>
                </a:solidFill>
                <a:cs typeface="B Nazanin" pitchFamily="2" charset="-78"/>
              </a:rPr>
              <a:t>در حال حاضر علل اصلی مرگ ها بیماریهای قلبی عروقی، سرطان ها، سکته قلبی و سوانح و دیابت و ... می باشد.</a:t>
            </a:r>
            <a:endParaRPr lang="en-US" dirty="0">
              <a:solidFill>
                <a:schemeClr val="accent3">
                  <a:lumMod val="75000"/>
                </a:schemeClr>
              </a:solidFill>
              <a:cs typeface="B Nazanin" pitchFamily="2" charset="-78"/>
            </a:endParaRPr>
          </a:p>
        </p:txBody>
      </p:sp>
      <p:sp>
        <p:nvSpPr>
          <p:cNvPr id="4" name="Rectangle 3"/>
          <p:cNvSpPr/>
          <p:nvPr/>
        </p:nvSpPr>
        <p:spPr>
          <a:xfrm>
            <a:off x="381000" y="2123182"/>
            <a:ext cx="8458200" cy="584775"/>
          </a:xfrm>
          <a:prstGeom prst="rect">
            <a:avLst/>
          </a:prstGeom>
        </p:spPr>
        <p:txBody>
          <a:bodyPr wrap="square">
            <a:spAutoFit/>
          </a:bodyPr>
          <a:lstStyle/>
          <a:p>
            <a:pPr algn="just" rtl="1">
              <a:buFont typeface="Wingdings" pitchFamily="2" charset="2"/>
              <a:buChar char="ü"/>
              <a:defRPr/>
            </a:pPr>
            <a:r>
              <a:rPr lang="fa-IR" sz="3200" dirty="0" smtClean="0">
                <a:solidFill>
                  <a:srgbClr val="002060"/>
                </a:solidFill>
                <a:latin typeface="2  Zar"/>
                <a:cs typeface="B Nazanin" pitchFamily="2" charset="-78"/>
              </a:rPr>
              <a:t>  </a:t>
            </a:r>
            <a:endParaRPr lang="fa-IR" sz="3200" dirty="0" smtClean="0">
              <a:solidFill>
                <a:srgbClr val="002060"/>
              </a:solidFill>
              <a:latin typeface="2  Zar"/>
              <a:cs typeface="B Nazanin" pitchFamily="2" charset="-78"/>
            </a:endParaRPr>
          </a:p>
        </p:txBody>
      </p:sp>
      <p:sp>
        <p:nvSpPr>
          <p:cNvPr id="5" name="Title 1"/>
          <p:cNvSpPr txBox="1">
            <a:spLocks/>
          </p:cNvSpPr>
          <p:nvPr/>
        </p:nvSpPr>
        <p:spPr>
          <a:xfrm>
            <a:off x="3733800" y="942082"/>
            <a:ext cx="5105400" cy="952500"/>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5400" b="0" i="0" u="none" strike="noStrike" kern="1200" cap="none" spc="0" normalizeH="0" baseline="0" noProof="0" dirty="0" smtClean="0">
                <a:ln>
                  <a:noFill/>
                </a:ln>
                <a:solidFill>
                  <a:schemeClr val="tx2">
                    <a:satMod val="130000"/>
                  </a:schemeClr>
                </a:solidFill>
                <a:effectLst/>
                <a:uLnTx/>
                <a:uFillTx/>
                <a:latin typeface="+mn-lt"/>
                <a:ea typeface="+mn-ea"/>
                <a:cs typeface="0 Titr Bold" pitchFamily="2" charset="-78"/>
              </a:rPr>
              <a:t>تعريف</a:t>
            </a:r>
            <a:r>
              <a:rPr kumimoji="0" lang="fa-IR" sz="5400" b="0" i="0" u="none" strike="noStrike" kern="1200" cap="none" spc="0" normalizeH="0" noProof="0" dirty="0" smtClean="0">
                <a:ln>
                  <a:noFill/>
                </a:ln>
                <a:solidFill>
                  <a:schemeClr val="tx2">
                    <a:satMod val="130000"/>
                  </a:schemeClr>
                </a:solidFill>
                <a:effectLst/>
                <a:uLnTx/>
                <a:uFillTx/>
                <a:latin typeface="+mn-lt"/>
                <a:ea typeface="+mn-ea"/>
                <a:cs typeface="0 Titr Bold" pitchFamily="2" charset="-78"/>
              </a:rPr>
              <a:t> </a:t>
            </a:r>
            <a:endParaRPr kumimoji="0" lang="fa-IR" sz="5400" b="0" i="0" u="none" strike="noStrike" kern="1200" cap="none" spc="0" normalizeH="0" baseline="0" noProof="0" dirty="0">
              <a:ln>
                <a:noFill/>
              </a:ln>
              <a:solidFill>
                <a:schemeClr val="tx2">
                  <a:satMod val="130000"/>
                </a:schemeClr>
              </a:solidFill>
              <a:effectLst/>
              <a:uLnTx/>
              <a:uFillTx/>
              <a:latin typeface="+mn-lt"/>
              <a:ea typeface="+mn-ea"/>
              <a:cs typeface="0 Titr Bold" pitchFamily="2" charset="-78"/>
            </a:endParaRPr>
          </a:p>
        </p:txBody>
      </p:sp>
      <p:sp>
        <p:nvSpPr>
          <p:cNvPr id="6" name="Slide Number Placeholder 5"/>
          <p:cNvSpPr>
            <a:spLocks noGrp="1"/>
          </p:cNvSpPr>
          <p:nvPr>
            <p:ph type="sldNum" sz="quarter" idx="12"/>
          </p:nvPr>
        </p:nvSpPr>
        <p:spPr/>
        <p:txBody>
          <a:bodyPr/>
          <a:lstStyle/>
          <a:p>
            <a:fld id="{9330AC6E-0557-4792-BA84-DF1299267491}" type="slidenum">
              <a:rPr lang="en-US" smtClean="0"/>
              <a:pPr/>
              <a:t>6</a:t>
            </a:fld>
            <a:endParaRPr lang="en-US"/>
          </a:p>
        </p:txBody>
      </p:sp>
    </p:spTree>
    <p:extLst>
      <p:ext uri="{BB962C8B-B14F-4D97-AF65-F5344CB8AC3E}">
        <p14:creationId xmlns:p14="http://schemas.microsoft.com/office/powerpoint/2010/main" val="239404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3"/>
          <p:cNvSpPr>
            <a:spLocks noGrp="1"/>
          </p:cNvSpPr>
          <p:nvPr>
            <p:ph type="sldNum" sz="quarter" idx="12"/>
          </p:nvPr>
        </p:nvSpPr>
        <p:spPr bwMode="auto">
          <a:noFill/>
          <a:ln>
            <a:miter lim="800000"/>
            <a:headEnd/>
            <a:tailEnd/>
          </a:ln>
        </p:spPr>
        <p:txBody>
          <a:bodyPr/>
          <a:lstStyle/>
          <a:p>
            <a:fld id="{189D26EA-F63B-4A5A-A088-73790975D096}" type="slidenum">
              <a:rPr lang="fa-IR" altLang="en-US"/>
              <a:pPr/>
              <a:t>7</a:t>
            </a:fld>
            <a:endParaRPr lang="fa-IR" altLang="en-US"/>
          </a:p>
        </p:txBody>
      </p:sp>
      <p:pic>
        <p:nvPicPr>
          <p:cNvPr id="6" name="Picture 2"/>
          <p:cNvPicPr>
            <a:picLocks noChangeAspect="1" noChangeArrowheads="1"/>
          </p:cNvPicPr>
          <p:nvPr/>
        </p:nvPicPr>
        <p:blipFill>
          <a:blip r:embed="rId2" cstate="print"/>
          <a:srcRect l="12353" t="12500" r="21765"/>
          <a:stretch>
            <a:fillRect/>
          </a:stretch>
        </p:blipFill>
        <p:spPr bwMode="auto">
          <a:xfrm>
            <a:off x="0" y="457200"/>
            <a:ext cx="9144000" cy="6400800"/>
          </a:xfrm>
          <a:prstGeom prst="round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923925"/>
          <a:ext cx="6172200" cy="5459414"/>
        </p:xfrm>
        <a:graphic>
          <a:graphicData uri="http://schemas.openxmlformats.org/drawingml/2006/table">
            <a:tbl>
              <a:tblPr firstRow="1" bandRow="1">
                <a:tableStyleId>{5C22544A-7EE6-4342-B048-85BDC9FD1C3A}</a:tableStyleId>
              </a:tblPr>
              <a:tblGrid>
                <a:gridCol w="1186962">
                  <a:extLst>
                    <a:ext uri="{9D8B030D-6E8A-4147-A177-3AD203B41FA5}">
                      <a16:colId xmlns="" xmlns:a16="http://schemas.microsoft.com/office/drawing/2014/main" val="20000"/>
                    </a:ext>
                  </a:extLst>
                </a:gridCol>
                <a:gridCol w="1345223">
                  <a:extLst>
                    <a:ext uri="{9D8B030D-6E8A-4147-A177-3AD203B41FA5}">
                      <a16:colId xmlns="" xmlns:a16="http://schemas.microsoft.com/office/drawing/2014/main" val="20001"/>
                    </a:ext>
                  </a:extLst>
                </a:gridCol>
                <a:gridCol w="1266092">
                  <a:extLst>
                    <a:ext uri="{9D8B030D-6E8A-4147-A177-3AD203B41FA5}">
                      <a16:colId xmlns="" xmlns:a16="http://schemas.microsoft.com/office/drawing/2014/main" val="20002"/>
                    </a:ext>
                  </a:extLst>
                </a:gridCol>
                <a:gridCol w="2373923">
                  <a:extLst>
                    <a:ext uri="{9D8B030D-6E8A-4147-A177-3AD203B41FA5}">
                      <a16:colId xmlns="" xmlns:a16="http://schemas.microsoft.com/office/drawing/2014/main" val="20003"/>
                    </a:ext>
                  </a:extLst>
                </a:gridCol>
              </a:tblGrid>
              <a:tr h="715790">
                <a:tc>
                  <a:txBody>
                    <a:bodyPr/>
                    <a:lstStyle/>
                    <a:p>
                      <a:pPr algn="ctr"/>
                      <a:r>
                        <a:rPr lang="fa-IR" sz="2800" dirty="0" smtClean="0">
                          <a:cs typeface="B Compset" pitchFamily="2" charset="-78"/>
                        </a:rPr>
                        <a:t>جمع</a:t>
                      </a:r>
                      <a:endParaRPr lang="en-US" sz="2800" dirty="0">
                        <a:cs typeface="B Compset" pitchFamily="2" charset="-78"/>
                      </a:endParaRPr>
                    </a:p>
                  </a:txBody>
                  <a:tcPr marT="45718" marB="45718"/>
                </a:tc>
                <a:tc>
                  <a:txBody>
                    <a:bodyPr/>
                    <a:lstStyle/>
                    <a:p>
                      <a:pPr algn="ctr"/>
                      <a:r>
                        <a:rPr lang="fa-IR" sz="2800" dirty="0" smtClean="0">
                          <a:cs typeface="B Compset" pitchFamily="2" charset="-78"/>
                        </a:rPr>
                        <a:t>مردان</a:t>
                      </a:r>
                      <a:endParaRPr lang="en-US" sz="2800" dirty="0">
                        <a:cs typeface="B Compset" pitchFamily="2" charset="-78"/>
                      </a:endParaRPr>
                    </a:p>
                  </a:txBody>
                  <a:tcPr marT="45718" marB="45718"/>
                </a:tc>
                <a:tc>
                  <a:txBody>
                    <a:bodyPr/>
                    <a:lstStyle/>
                    <a:p>
                      <a:pPr algn="ctr"/>
                      <a:r>
                        <a:rPr lang="fa-IR" sz="2800" dirty="0" smtClean="0">
                          <a:cs typeface="B Compset" pitchFamily="2" charset="-78"/>
                        </a:rPr>
                        <a:t>زنان</a:t>
                      </a:r>
                      <a:endParaRPr lang="en-US" sz="2800" dirty="0">
                        <a:cs typeface="B Compset" pitchFamily="2" charset="-78"/>
                      </a:endParaRPr>
                    </a:p>
                  </a:txBody>
                  <a:tcPr marT="45718" marB="45718"/>
                </a:tc>
                <a:tc>
                  <a:txBody>
                    <a:bodyPr/>
                    <a:lstStyle/>
                    <a:p>
                      <a:pPr algn="ctr"/>
                      <a:r>
                        <a:rPr lang="fa-IR" sz="2800" dirty="0" smtClean="0">
                          <a:cs typeface="B Compset" pitchFamily="2" charset="-78"/>
                        </a:rPr>
                        <a:t>عوامل خطر</a:t>
                      </a:r>
                      <a:endParaRPr lang="en-US" sz="2800" dirty="0">
                        <a:cs typeface="B Compset" pitchFamily="2" charset="-78"/>
                      </a:endParaRPr>
                    </a:p>
                  </a:txBody>
                  <a:tcPr marT="45718" marB="45718"/>
                </a:tc>
                <a:extLst>
                  <a:ext uri="{0D108BD9-81ED-4DB2-BD59-A6C34878D82A}">
                    <a16:rowId xmlns="" xmlns:a16="http://schemas.microsoft.com/office/drawing/2014/main" val="10000"/>
                  </a:ext>
                </a:extLst>
              </a:tr>
              <a:tr h="1039049">
                <a:tc>
                  <a:txBody>
                    <a:bodyPr/>
                    <a:lstStyle/>
                    <a:p>
                      <a:pPr algn="ctr"/>
                      <a:r>
                        <a:rPr lang="fa-IR" sz="2800" dirty="0" smtClean="0">
                          <a:cs typeface="B Compset" pitchFamily="2" charset="-78"/>
                        </a:rPr>
                        <a:t>35/7</a:t>
                      </a:r>
                      <a:endParaRPr lang="en-US" sz="2800" dirty="0">
                        <a:cs typeface="B Compset" pitchFamily="2" charset="-78"/>
                      </a:endParaRPr>
                    </a:p>
                  </a:txBody>
                  <a:tcPr marT="45718" marB="45718"/>
                </a:tc>
                <a:tc>
                  <a:txBody>
                    <a:bodyPr/>
                    <a:lstStyle/>
                    <a:p>
                      <a:pPr algn="ctr"/>
                      <a:r>
                        <a:rPr lang="fa-IR" sz="2800" dirty="0" smtClean="0">
                          <a:cs typeface="B Compset" pitchFamily="2" charset="-78"/>
                        </a:rPr>
                        <a:t>25/2</a:t>
                      </a:r>
                      <a:endParaRPr lang="en-US" sz="2800" dirty="0">
                        <a:cs typeface="B Compset" pitchFamily="2" charset="-78"/>
                      </a:endParaRPr>
                    </a:p>
                  </a:txBody>
                  <a:tcPr marT="45718" marB="45718"/>
                </a:tc>
                <a:tc>
                  <a:txBody>
                    <a:bodyPr/>
                    <a:lstStyle/>
                    <a:p>
                      <a:pPr algn="ctr"/>
                      <a:r>
                        <a:rPr lang="fa-IR" sz="2800" dirty="0" smtClean="0">
                          <a:cs typeface="B Compset" pitchFamily="2" charset="-78"/>
                        </a:rPr>
                        <a:t>46/5</a:t>
                      </a:r>
                      <a:endParaRPr lang="en-US" sz="2800" dirty="0">
                        <a:cs typeface="B Compset" pitchFamily="2" charset="-78"/>
                      </a:endParaRPr>
                    </a:p>
                  </a:txBody>
                  <a:tcPr marT="45718" marB="45718"/>
                </a:tc>
                <a:tc>
                  <a:txBody>
                    <a:bodyPr/>
                    <a:lstStyle/>
                    <a:p>
                      <a:pPr algn="ctr" rtl="1"/>
                      <a:r>
                        <a:rPr lang="fa-IR" sz="2800" dirty="0" smtClean="0">
                          <a:cs typeface="B Compset" pitchFamily="2" charset="-78"/>
                        </a:rPr>
                        <a:t>عدم</a:t>
                      </a:r>
                      <a:r>
                        <a:rPr lang="en-US" sz="2800" dirty="0" smtClean="0">
                          <a:cs typeface="B Compset" pitchFamily="2" charset="-78"/>
                        </a:rPr>
                        <a:t> </a:t>
                      </a:r>
                      <a:r>
                        <a:rPr lang="fa-IR" sz="2800" dirty="0" smtClean="0">
                          <a:cs typeface="B Compset" pitchFamily="2" charset="-78"/>
                        </a:rPr>
                        <a:t>فعالیت جسمانی</a:t>
                      </a:r>
                      <a:endParaRPr lang="en-US" sz="2800" dirty="0">
                        <a:cs typeface="B Compset" pitchFamily="2" charset="-78"/>
                      </a:endParaRPr>
                    </a:p>
                  </a:txBody>
                  <a:tcPr marT="45718" marB="45718"/>
                </a:tc>
                <a:extLst>
                  <a:ext uri="{0D108BD9-81ED-4DB2-BD59-A6C34878D82A}">
                    <a16:rowId xmlns="" xmlns:a16="http://schemas.microsoft.com/office/drawing/2014/main" val="10001"/>
                  </a:ext>
                </a:extLst>
              </a:tr>
              <a:tr h="715790">
                <a:tc>
                  <a:txBody>
                    <a:bodyPr/>
                    <a:lstStyle/>
                    <a:p>
                      <a:pPr algn="ctr"/>
                      <a:r>
                        <a:rPr lang="fa-IR" sz="2800" dirty="0" smtClean="0">
                          <a:cs typeface="B Compset" pitchFamily="2" charset="-78"/>
                        </a:rPr>
                        <a:t>33/7</a:t>
                      </a:r>
                      <a:endParaRPr lang="en-US" sz="2800" dirty="0">
                        <a:cs typeface="B Compset" pitchFamily="2" charset="-78"/>
                      </a:endParaRPr>
                    </a:p>
                  </a:txBody>
                  <a:tcPr marT="45718" marB="45718"/>
                </a:tc>
                <a:tc>
                  <a:txBody>
                    <a:bodyPr/>
                    <a:lstStyle/>
                    <a:p>
                      <a:pPr algn="ctr"/>
                      <a:r>
                        <a:rPr lang="fa-IR" sz="2800" dirty="0" smtClean="0">
                          <a:cs typeface="B Compset" pitchFamily="2" charset="-78"/>
                        </a:rPr>
                        <a:t>35/8</a:t>
                      </a:r>
                      <a:endParaRPr lang="en-US" sz="2800" dirty="0">
                        <a:cs typeface="B Compset" pitchFamily="2" charset="-78"/>
                      </a:endParaRPr>
                    </a:p>
                  </a:txBody>
                  <a:tcPr marT="45718" marB="45718"/>
                </a:tc>
                <a:tc>
                  <a:txBody>
                    <a:bodyPr/>
                    <a:lstStyle/>
                    <a:p>
                      <a:pPr algn="ctr"/>
                      <a:r>
                        <a:rPr lang="fa-IR" sz="2800" dirty="0" smtClean="0">
                          <a:cs typeface="B Compset" pitchFamily="2" charset="-78"/>
                        </a:rPr>
                        <a:t>31/7</a:t>
                      </a:r>
                      <a:endParaRPr lang="en-US" sz="2800" dirty="0">
                        <a:cs typeface="B Compset" pitchFamily="2" charset="-78"/>
                      </a:endParaRPr>
                    </a:p>
                  </a:txBody>
                  <a:tcPr marT="45718" marB="45718"/>
                </a:tc>
                <a:tc>
                  <a:txBody>
                    <a:bodyPr/>
                    <a:lstStyle/>
                    <a:p>
                      <a:pPr algn="ctr"/>
                      <a:r>
                        <a:rPr lang="fa-IR" sz="2800" dirty="0" smtClean="0">
                          <a:cs typeface="B Compset" pitchFamily="2" charset="-78"/>
                        </a:rPr>
                        <a:t>فشار خون بالا</a:t>
                      </a:r>
                      <a:endParaRPr lang="en-US" sz="2800" dirty="0">
                        <a:cs typeface="B Compset" pitchFamily="2" charset="-78"/>
                      </a:endParaRPr>
                    </a:p>
                  </a:txBody>
                  <a:tcPr marT="45718" marB="45718"/>
                </a:tc>
                <a:extLst>
                  <a:ext uri="{0D108BD9-81ED-4DB2-BD59-A6C34878D82A}">
                    <a16:rowId xmlns="" xmlns:a16="http://schemas.microsoft.com/office/drawing/2014/main" val="10002"/>
                  </a:ext>
                </a:extLst>
              </a:tr>
              <a:tr h="715790">
                <a:tc>
                  <a:txBody>
                    <a:bodyPr/>
                    <a:lstStyle/>
                    <a:p>
                      <a:pPr algn="ctr"/>
                      <a:r>
                        <a:rPr lang="fa-IR" sz="2800" dirty="0" smtClean="0">
                          <a:cs typeface="B Compset" pitchFamily="2" charset="-78"/>
                        </a:rPr>
                        <a:t>8/3</a:t>
                      </a:r>
                      <a:endParaRPr lang="en-US" sz="2800" dirty="0">
                        <a:cs typeface="B Compset" pitchFamily="2" charset="-78"/>
                      </a:endParaRPr>
                    </a:p>
                  </a:txBody>
                  <a:tcPr marT="45718" marB="45718"/>
                </a:tc>
                <a:tc>
                  <a:txBody>
                    <a:bodyPr/>
                    <a:lstStyle/>
                    <a:p>
                      <a:pPr algn="ctr"/>
                      <a:r>
                        <a:rPr lang="fa-IR" sz="2800" dirty="0" smtClean="0">
                          <a:cs typeface="B Compset" pitchFamily="2" charset="-78"/>
                        </a:rPr>
                        <a:t>7/8</a:t>
                      </a:r>
                      <a:endParaRPr lang="en-US" sz="2800" dirty="0">
                        <a:cs typeface="B Compset" pitchFamily="2" charset="-78"/>
                      </a:endParaRPr>
                    </a:p>
                  </a:txBody>
                  <a:tcPr marT="45718" marB="45718"/>
                </a:tc>
                <a:tc>
                  <a:txBody>
                    <a:bodyPr/>
                    <a:lstStyle/>
                    <a:p>
                      <a:pPr algn="ctr"/>
                      <a:r>
                        <a:rPr lang="fa-IR" sz="2800" dirty="0" smtClean="0">
                          <a:cs typeface="B Compset" pitchFamily="2" charset="-78"/>
                        </a:rPr>
                        <a:t>8/9</a:t>
                      </a:r>
                      <a:endParaRPr lang="en-US" sz="2800" dirty="0">
                        <a:cs typeface="B Compset" pitchFamily="2" charset="-78"/>
                      </a:endParaRPr>
                    </a:p>
                  </a:txBody>
                  <a:tcPr marT="45718" marB="45718"/>
                </a:tc>
                <a:tc>
                  <a:txBody>
                    <a:bodyPr/>
                    <a:lstStyle/>
                    <a:p>
                      <a:pPr algn="ctr"/>
                      <a:r>
                        <a:rPr lang="fa-IR" sz="2800" dirty="0" smtClean="0">
                          <a:cs typeface="B Compset" pitchFamily="2" charset="-78"/>
                        </a:rPr>
                        <a:t>قند خون بالا</a:t>
                      </a:r>
                      <a:endParaRPr lang="en-US" sz="2800" dirty="0">
                        <a:cs typeface="B Compset" pitchFamily="2" charset="-78"/>
                      </a:endParaRPr>
                    </a:p>
                  </a:txBody>
                  <a:tcPr marT="45718" marB="45718"/>
                </a:tc>
                <a:extLst>
                  <a:ext uri="{0D108BD9-81ED-4DB2-BD59-A6C34878D82A}">
                    <a16:rowId xmlns="" xmlns:a16="http://schemas.microsoft.com/office/drawing/2014/main" val="10003"/>
                  </a:ext>
                </a:extLst>
              </a:tr>
              <a:tr h="1039049">
                <a:tc>
                  <a:txBody>
                    <a:bodyPr/>
                    <a:lstStyle/>
                    <a:p>
                      <a:pPr algn="ctr"/>
                      <a:r>
                        <a:rPr lang="fa-IR" sz="2800" dirty="0" smtClean="0">
                          <a:cs typeface="B Compset" pitchFamily="2" charset="-78"/>
                        </a:rPr>
                        <a:t>51/7</a:t>
                      </a:r>
                      <a:endParaRPr lang="en-US" sz="2800" dirty="0">
                        <a:cs typeface="B Compset" pitchFamily="2" charset="-78"/>
                      </a:endParaRPr>
                    </a:p>
                  </a:txBody>
                  <a:tcPr marT="45718" marB="45718"/>
                </a:tc>
                <a:tc>
                  <a:txBody>
                    <a:bodyPr/>
                    <a:lstStyle/>
                    <a:p>
                      <a:pPr algn="ctr"/>
                      <a:r>
                        <a:rPr lang="fa-IR" sz="2800" dirty="0" smtClean="0">
                          <a:cs typeface="B Compset" pitchFamily="2" charset="-78"/>
                        </a:rPr>
                        <a:t>48/8</a:t>
                      </a:r>
                      <a:endParaRPr lang="en-US" sz="2800" dirty="0">
                        <a:cs typeface="B Compset" pitchFamily="2" charset="-78"/>
                      </a:endParaRPr>
                    </a:p>
                  </a:txBody>
                  <a:tcPr marT="45718" marB="45718"/>
                </a:tc>
                <a:tc>
                  <a:txBody>
                    <a:bodyPr/>
                    <a:lstStyle/>
                    <a:p>
                      <a:pPr algn="ctr"/>
                      <a:r>
                        <a:rPr lang="fa-IR" sz="2800" dirty="0" smtClean="0">
                          <a:cs typeface="B Compset" pitchFamily="2" charset="-78"/>
                        </a:rPr>
                        <a:t>54/7</a:t>
                      </a:r>
                      <a:endParaRPr lang="en-US" sz="2800" dirty="0">
                        <a:cs typeface="B Compset" pitchFamily="2" charset="-78"/>
                      </a:endParaRPr>
                    </a:p>
                  </a:txBody>
                  <a:tcPr marT="45718" marB="45718"/>
                </a:tc>
                <a:tc>
                  <a:txBody>
                    <a:bodyPr/>
                    <a:lstStyle/>
                    <a:p>
                      <a:pPr algn="ctr"/>
                      <a:r>
                        <a:rPr lang="fa-IR" sz="2800" dirty="0" smtClean="0">
                          <a:cs typeface="B Compset" pitchFamily="2" charset="-78"/>
                        </a:rPr>
                        <a:t>کلسترول خون بالا</a:t>
                      </a:r>
                      <a:endParaRPr lang="en-US" sz="2800" dirty="0">
                        <a:cs typeface="B Compset" pitchFamily="2" charset="-78"/>
                      </a:endParaRPr>
                    </a:p>
                  </a:txBody>
                  <a:tcPr marT="45718" marB="45718"/>
                </a:tc>
                <a:extLst>
                  <a:ext uri="{0D108BD9-81ED-4DB2-BD59-A6C34878D82A}">
                    <a16:rowId xmlns="" xmlns:a16="http://schemas.microsoft.com/office/drawing/2014/main" val="10004"/>
                  </a:ext>
                </a:extLst>
              </a:tr>
              <a:tr h="715790">
                <a:tc>
                  <a:txBody>
                    <a:bodyPr/>
                    <a:lstStyle/>
                    <a:p>
                      <a:pPr algn="ctr"/>
                      <a:r>
                        <a:rPr lang="fa-IR" sz="2800" dirty="0" smtClean="0">
                          <a:cs typeface="B Compset" pitchFamily="2" charset="-78"/>
                        </a:rPr>
                        <a:t>51/4</a:t>
                      </a:r>
                      <a:endParaRPr lang="en-US" sz="2800" dirty="0">
                        <a:cs typeface="B Compset" pitchFamily="2" charset="-78"/>
                      </a:endParaRPr>
                    </a:p>
                  </a:txBody>
                  <a:tcPr marT="45718" marB="45718"/>
                </a:tc>
                <a:tc>
                  <a:txBody>
                    <a:bodyPr/>
                    <a:lstStyle/>
                    <a:p>
                      <a:pPr algn="ctr"/>
                      <a:r>
                        <a:rPr lang="fa-IR" sz="2800" dirty="0" smtClean="0">
                          <a:cs typeface="B Compset" pitchFamily="2" charset="-78"/>
                        </a:rPr>
                        <a:t>46</a:t>
                      </a:r>
                      <a:endParaRPr lang="en-US" sz="2800" dirty="0">
                        <a:cs typeface="B Compset" pitchFamily="2" charset="-78"/>
                      </a:endParaRPr>
                    </a:p>
                  </a:txBody>
                  <a:tcPr marT="45718" marB="45718"/>
                </a:tc>
                <a:tc>
                  <a:txBody>
                    <a:bodyPr/>
                    <a:lstStyle/>
                    <a:p>
                      <a:pPr algn="ctr"/>
                      <a:r>
                        <a:rPr lang="fa-IR" sz="2800" dirty="0" smtClean="0">
                          <a:cs typeface="B Compset" pitchFamily="2" charset="-78"/>
                        </a:rPr>
                        <a:t>56/8</a:t>
                      </a:r>
                      <a:endParaRPr lang="en-US" sz="2800" dirty="0">
                        <a:cs typeface="B Compset" pitchFamily="2" charset="-78"/>
                      </a:endParaRPr>
                    </a:p>
                  </a:txBody>
                  <a:tcPr marT="45718" marB="45718"/>
                </a:tc>
                <a:tc>
                  <a:txBody>
                    <a:bodyPr/>
                    <a:lstStyle/>
                    <a:p>
                      <a:pPr algn="ctr"/>
                      <a:r>
                        <a:rPr lang="fa-IR" sz="2800" dirty="0" smtClean="0">
                          <a:cs typeface="B Compset" pitchFamily="2" charset="-78"/>
                        </a:rPr>
                        <a:t>اضافه وزن</a:t>
                      </a:r>
                      <a:endParaRPr lang="en-US" sz="2800" dirty="0">
                        <a:cs typeface="B Compset" pitchFamily="2" charset="-78"/>
                      </a:endParaRPr>
                    </a:p>
                  </a:txBody>
                  <a:tcPr marT="45718" marB="45718"/>
                </a:tc>
                <a:extLst>
                  <a:ext uri="{0D108BD9-81ED-4DB2-BD59-A6C34878D82A}">
                    <a16:rowId xmlns="" xmlns:a16="http://schemas.microsoft.com/office/drawing/2014/main" val="10005"/>
                  </a:ext>
                </a:extLst>
              </a:tr>
              <a:tr h="518156">
                <a:tc>
                  <a:txBody>
                    <a:bodyPr/>
                    <a:lstStyle/>
                    <a:p>
                      <a:pPr algn="ctr"/>
                      <a:r>
                        <a:rPr lang="fa-IR" sz="2800" dirty="0" smtClean="0">
                          <a:cs typeface="B Compset" pitchFamily="2" charset="-78"/>
                        </a:rPr>
                        <a:t>19/6</a:t>
                      </a:r>
                      <a:endParaRPr lang="en-US" sz="2800" dirty="0">
                        <a:cs typeface="B Compset" pitchFamily="2" charset="-78"/>
                      </a:endParaRPr>
                    </a:p>
                  </a:txBody>
                  <a:tcPr marT="45718" marB="45718"/>
                </a:tc>
                <a:tc>
                  <a:txBody>
                    <a:bodyPr/>
                    <a:lstStyle/>
                    <a:p>
                      <a:pPr algn="ctr"/>
                      <a:r>
                        <a:rPr lang="fa-IR" sz="2800" dirty="0" smtClean="0">
                          <a:cs typeface="B Compset" pitchFamily="2" charset="-78"/>
                        </a:rPr>
                        <a:t>12/4</a:t>
                      </a:r>
                      <a:endParaRPr lang="en-US" sz="2800" dirty="0">
                        <a:cs typeface="B Compset" pitchFamily="2" charset="-78"/>
                      </a:endParaRPr>
                    </a:p>
                  </a:txBody>
                  <a:tcPr marT="45718" marB="45718"/>
                </a:tc>
                <a:tc>
                  <a:txBody>
                    <a:bodyPr/>
                    <a:lstStyle/>
                    <a:p>
                      <a:pPr algn="ctr"/>
                      <a:r>
                        <a:rPr lang="fa-IR" sz="2800" dirty="0" smtClean="0">
                          <a:cs typeface="B Compset" pitchFamily="2" charset="-78"/>
                        </a:rPr>
                        <a:t>26/5</a:t>
                      </a:r>
                      <a:endParaRPr lang="en-US" sz="2800" dirty="0">
                        <a:cs typeface="B Compset" pitchFamily="2" charset="-78"/>
                      </a:endParaRPr>
                    </a:p>
                  </a:txBody>
                  <a:tcPr marT="45718" marB="45718"/>
                </a:tc>
                <a:tc>
                  <a:txBody>
                    <a:bodyPr/>
                    <a:lstStyle/>
                    <a:p>
                      <a:pPr algn="ctr"/>
                      <a:r>
                        <a:rPr lang="fa-IR" sz="2800" dirty="0" smtClean="0">
                          <a:cs typeface="B Compset" pitchFamily="2" charset="-78"/>
                        </a:rPr>
                        <a:t>چاقی</a:t>
                      </a:r>
                      <a:endParaRPr lang="en-US" sz="2800" dirty="0">
                        <a:cs typeface="B Compset" pitchFamily="2" charset="-78"/>
                      </a:endParaRPr>
                    </a:p>
                  </a:txBody>
                  <a:tcPr marT="45718" marB="45718"/>
                </a:tc>
                <a:extLst>
                  <a:ext uri="{0D108BD9-81ED-4DB2-BD59-A6C34878D82A}">
                    <a16:rowId xmlns="" xmlns:a16="http://schemas.microsoft.com/office/drawing/2014/main" val="10006"/>
                  </a:ext>
                </a:extLst>
              </a:tr>
            </a:tbl>
          </a:graphicData>
        </a:graphic>
      </p:graphicFrame>
      <p:sp>
        <p:nvSpPr>
          <p:cNvPr id="23596" name="TextBox 3"/>
          <p:cNvSpPr txBox="1">
            <a:spLocks noChangeArrowheads="1"/>
          </p:cNvSpPr>
          <p:nvPr/>
        </p:nvSpPr>
        <p:spPr bwMode="auto">
          <a:xfrm>
            <a:off x="3657600" y="457200"/>
            <a:ext cx="1971675" cy="461963"/>
          </a:xfrm>
          <a:prstGeom prst="rect">
            <a:avLst/>
          </a:prstGeom>
          <a:noFill/>
          <a:ln w="9525">
            <a:noFill/>
            <a:miter lim="800000"/>
            <a:headEnd/>
            <a:tailEnd/>
          </a:ln>
        </p:spPr>
        <p:txBody>
          <a:bodyPr wrap="none">
            <a:spAutoFit/>
          </a:bodyPr>
          <a:lstStyle/>
          <a:p>
            <a:pPr algn="ctr" rtl="1" eaLnBrk="1" hangingPunct="1"/>
            <a:r>
              <a:rPr lang="fa-IR" altLang="en-US" sz="2400" b="1" dirty="0">
                <a:solidFill>
                  <a:srgbClr val="FF0000"/>
                </a:solidFill>
                <a:latin typeface="Calibri" pitchFamily="34" charset="0"/>
                <a:cs typeface="B Compset" pitchFamily="2" charset="-78"/>
              </a:rPr>
              <a:t>سال 2008(1387)</a:t>
            </a:r>
            <a:endParaRPr lang="en-US" altLang="en-US" sz="2400" b="1" dirty="0">
              <a:solidFill>
                <a:srgbClr val="FF0000"/>
              </a:solidFill>
              <a:latin typeface="Calibri" pitchFamily="34" charset="0"/>
              <a:cs typeface="B Compset" pitchFamily="2" charset="-78"/>
            </a:endParaRPr>
          </a:p>
        </p:txBody>
      </p:sp>
      <p:sp>
        <p:nvSpPr>
          <p:cNvPr id="23597" name="Slide Number Placeholder 1"/>
          <p:cNvSpPr>
            <a:spLocks noGrp="1"/>
          </p:cNvSpPr>
          <p:nvPr>
            <p:ph type="sldNum" sz="quarter" idx="12"/>
          </p:nvPr>
        </p:nvSpPr>
        <p:spPr bwMode="auto">
          <a:noFill/>
          <a:ln>
            <a:miter lim="800000"/>
            <a:headEnd/>
            <a:tailEnd/>
          </a:ln>
        </p:spPr>
        <p:txBody>
          <a:bodyPr/>
          <a:lstStyle/>
          <a:p>
            <a:fld id="{B63953B0-10ED-418C-8D67-CA6431F529D4}" type="slidenum">
              <a:rPr lang="fa-IR" altLang="en-US"/>
              <a:pPr/>
              <a:t>8</a:t>
            </a:fld>
            <a:endParaRPr lang="fa-IR"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l="23529" r="24117" b="-1042"/>
          <a:stretch>
            <a:fillRect/>
          </a:stretch>
        </p:blipFill>
        <p:spPr bwMode="auto">
          <a:xfrm>
            <a:off x="0" y="0"/>
            <a:ext cx="9144000" cy="6858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9330AC6E-0557-4792-BA84-DF1299267491}"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1056</TotalTime>
  <Words>2684</Words>
  <Application>Microsoft Office PowerPoint</Application>
  <PresentationFormat>On-screen Show (4:3)</PresentationFormat>
  <Paragraphs>376</Paragraphs>
  <Slides>43</Slides>
  <Notes>2</Notes>
  <HiddenSlides>0</HiddenSlides>
  <MMClips>0</MMClips>
  <ScaleCrop>false</ScaleCrop>
  <HeadingPairs>
    <vt:vector size="6" baseType="variant">
      <vt:variant>
        <vt:lpstr>Fonts Used</vt:lpstr>
      </vt:variant>
      <vt:variant>
        <vt:i4>28</vt:i4>
      </vt:variant>
      <vt:variant>
        <vt:lpstr>Theme</vt:lpstr>
      </vt:variant>
      <vt:variant>
        <vt:i4>1</vt:i4>
      </vt:variant>
      <vt:variant>
        <vt:lpstr>Slide Titles</vt:lpstr>
      </vt:variant>
      <vt:variant>
        <vt:i4>43</vt:i4>
      </vt:variant>
    </vt:vector>
  </HeadingPairs>
  <TitlesOfParts>
    <vt:vector size="72" baseType="lpstr">
      <vt:lpstr>0 Titr Bold</vt:lpstr>
      <vt:lpstr>2  Nazanin</vt:lpstr>
      <vt:lpstr>2  Zar</vt:lpstr>
      <vt:lpstr>Agency FB</vt:lpstr>
      <vt:lpstr>Alaem</vt:lpstr>
      <vt:lpstr>Arabic Typesetting</vt:lpstr>
      <vt:lpstr>Arial</vt:lpstr>
      <vt:lpstr>B Badr</vt:lpstr>
      <vt:lpstr>B Compset</vt:lpstr>
      <vt:lpstr>B Jadid</vt:lpstr>
      <vt:lpstr>B Koodak</vt:lpstr>
      <vt:lpstr>B Lotus</vt:lpstr>
      <vt:lpstr>B Mitra</vt:lpstr>
      <vt:lpstr>B Nazanin</vt:lpstr>
      <vt:lpstr>B Titr</vt:lpstr>
      <vt:lpstr>B Zar</vt:lpstr>
      <vt:lpstr>Calibri</vt:lpstr>
      <vt:lpstr>Georgia</vt:lpstr>
      <vt:lpstr>Majalla UI</vt:lpstr>
      <vt:lpstr>Mitra</vt:lpstr>
      <vt:lpstr>Nazanin</vt:lpstr>
      <vt:lpstr>Tahoma</vt:lpstr>
      <vt:lpstr>Times New Roman</vt:lpstr>
      <vt:lpstr>Trebuchet MS</vt:lpstr>
      <vt:lpstr>Wingdings</vt:lpstr>
      <vt:lpstr>Wingdings 2</vt:lpstr>
      <vt:lpstr>Yagut</vt:lpstr>
      <vt:lpstr>Zar</vt:lpstr>
      <vt:lpstr>Urban</vt:lpstr>
      <vt:lpstr>طب تسکینی و مراقبت از کودکان سرطانی  ( Pediatric Palliative Care )</vt:lpstr>
      <vt:lpstr>PowerPoint Presentation</vt:lpstr>
      <vt:lpstr>PowerPoint Presentation</vt:lpstr>
      <vt:lpstr>PowerPoint Presentation</vt:lpstr>
      <vt:lpstr>سرطان در کودکان :</vt:lpstr>
      <vt:lpstr>PowerPoint Presentation</vt:lpstr>
      <vt:lpstr>PowerPoint Presentation</vt:lpstr>
      <vt:lpstr>PowerPoint Presentation</vt:lpstr>
      <vt:lpstr>PowerPoint Presentation</vt:lpstr>
      <vt:lpstr>PowerPoint Presentation</vt:lpstr>
      <vt:lpstr>سلامت جسمانی   </vt:lpstr>
      <vt:lpstr>سلامت ذهنی(عقلی)</vt:lpstr>
      <vt:lpstr>سلامت معنوی</vt:lpstr>
      <vt:lpstr>سلامت روحی و روانی (عاطفی و هیجانی)</vt:lpstr>
      <vt:lpstr>سلامت روحی و روانی</vt:lpstr>
      <vt:lpstr>سلامت اجتماعی</vt:lpstr>
      <vt:lpstr>سلامت اجتماعی</vt:lpstr>
      <vt:lpstr>نمونه هایی از هم بستگی ابعاد سلامت</vt:lpstr>
      <vt:lpstr>تعیین کننده های سلامت</vt:lpstr>
      <vt:lpstr>PowerPoint Presentation</vt:lpstr>
      <vt:lpstr>عوامل موثر در سلامتی</vt:lpstr>
      <vt:lpstr>وقتی استرس دارید چه اتفاقی می افتد؟</vt:lpstr>
      <vt:lpstr>PowerPoint Presentation</vt:lpstr>
      <vt:lpstr>راه های رهایی از استرس</vt:lpstr>
      <vt:lpstr>PowerPoint Presentation</vt:lpstr>
      <vt:lpstr>PowerPoint Presentation</vt:lpstr>
      <vt:lpstr>PowerPoint Presentation</vt:lpstr>
      <vt:lpstr> ابعاد سبک زندگی</vt:lpstr>
      <vt:lpstr>دامنه عوامل تاثير گذار بر سبك زندگي </vt:lpstr>
      <vt:lpstr>خودمراقبتی</vt:lpstr>
      <vt:lpstr>خـودمـراقبتی</vt:lpstr>
      <vt:lpstr>خودمراقبتی موجب: </vt:lpstr>
      <vt:lpstr>PowerPoint Presentation</vt:lpstr>
      <vt:lpstr>کارکردهای قرآن در حوزه سلامت (پیشگیری)</vt:lpstr>
      <vt:lpstr>کارکردهای قرآن در حوزه سلامت (پیشگیری)</vt:lpstr>
      <vt:lpstr>کارکردهای قرآن در حوزه سلامت (درمان)</vt:lpstr>
      <vt:lpstr>PowerPoint Presentation</vt:lpstr>
      <vt:lpstr>PowerPoint Presentation</vt:lpstr>
      <vt:lpstr>PowerPoint Presentation</vt:lpstr>
      <vt:lpstr>PowerPoint Presentation</vt:lpstr>
      <vt:lpstr>PowerPoint Presentation</vt:lpstr>
      <vt:lpstr> و در آخر...</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grc</cp:lastModifiedBy>
  <cp:revision>98</cp:revision>
  <dcterms:created xsi:type="dcterms:W3CDTF">2017-09-10T11:45:38Z</dcterms:created>
  <dcterms:modified xsi:type="dcterms:W3CDTF">2002-01-01T00:10:03Z</dcterms:modified>
</cp:coreProperties>
</file>