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6" r:id="rId2"/>
    <p:sldId id="299" r:id="rId3"/>
    <p:sldId id="300" r:id="rId4"/>
    <p:sldId id="301" r:id="rId5"/>
    <p:sldId id="302" r:id="rId6"/>
    <p:sldId id="303" r:id="rId7"/>
    <p:sldId id="348" r:id="rId8"/>
    <p:sldId id="349" r:id="rId9"/>
    <p:sldId id="330" r:id="rId10"/>
    <p:sldId id="331" r:id="rId11"/>
    <p:sldId id="305" r:id="rId12"/>
    <p:sldId id="306" r:id="rId13"/>
    <p:sldId id="333" r:id="rId14"/>
    <p:sldId id="334" r:id="rId15"/>
    <p:sldId id="332" r:id="rId16"/>
    <p:sldId id="335" r:id="rId17"/>
    <p:sldId id="310" r:id="rId18"/>
    <p:sldId id="311" r:id="rId19"/>
    <p:sldId id="323" r:id="rId20"/>
  </p:sldIdLst>
  <p:sldSz cx="9144000" cy="6858000" type="screen4x3"/>
  <p:notesSz cx="6761163" cy="9942513"/>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3" autoAdjust="0"/>
    <p:restoredTop sz="90895" autoAdjust="0"/>
  </p:normalViewPr>
  <p:slideViewPr>
    <p:cSldViewPr>
      <p:cViewPr>
        <p:scale>
          <a:sx n="66" d="100"/>
          <a:sy n="66" d="100"/>
        </p:scale>
        <p:origin x="-1428" y="-102"/>
      </p:cViewPr>
      <p:guideLst>
        <p:guide orient="horz" pos="2160"/>
        <p:guide pos="2880"/>
      </p:guideLst>
    </p:cSldViewPr>
  </p:slideViewPr>
  <p:notesTextViewPr>
    <p:cViewPr>
      <p:scale>
        <a:sx n="50" d="100"/>
        <a:sy n="5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F686E3-A67B-42D2-99C5-34E37D86693A}" type="doc">
      <dgm:prSet loTypeId="urn:microsoft.com/office/officeart/2005/8/layout/hProcess9" loCatId="process" qsTypeId="urn:microsoft.com/office/officeart/2005/8/quickstyle/simple1" qsCatId="simple" csTypeId="urn:microsoft.com/office/officeart/2005/8/colors/accent1_2" csCatId="accent1" phldr="1"/>
      <dgm:spPr/>
    </dgm:pt>
    <dgm:pt modelId="{EE0871A5-F19D-4E5A-9E1B-F35328E205FB}">
      <dgm:prSet phldrT="[Text]"/>
      <dgm:spPr>
        <a:noFill/>
        <a:ln>
          <a:solidFill>
            <a:schemeClr val="tx1"/>
          </a:solidFill>
        </a:ln>
      </dgm:spPr>
      <dgm:t>
        <a:bodyPr/>
        <a:lstStyle/>
        <a:p>
          <a:pPr rtl="1"/>
          <a:r>
            <a:rPr lang="fa-IR" b="1" dirty="0" smtClean="0">
              <a:solidFill>
                <a:schemeClr val="tx1"/>
              </a:solidFill>
              <a:cs typeface="B Zar" pitchFamily="2" charset="-78"/>
            </a:rPr>
            <a:t>کلمه سرطان در دنیای قدیم به معنای خرچنگ بوده</a:t>
          </a:r>
          <a:endParaRPr lang="fa-IR" b="1" dirty="0">
            <a:solidFill>
              <a:schemeClr val="tx1"/>
            </a:solidFill>
          </a:endParaRPr>
        </a:p>
      </dgm:t>
    </dgm:pt>
    <dgm:pt modelId="{49C60B7E-BA32-43B6-A909-2F49BA1A5B0A}" type="parTrans" cxnId="{E2ADD5D0-525A-4207-A503-2BD426C1346A}">
      <dgm:prSet/>
      <dgm:spPr/>
      <dgm:t>
        <a:bodyPr/>
        <a:lstStyle/>
        <a:p>
          <a:pPr rtl="1"/>
          <a:endParaRPr lang="fa-IR"/>
        </a:p>
      </dgm:t>
    </dgm:pt>
    <dgm:pt modelId="{D1C0BC64-AD33-4EB1-B7EA-46D51D9B9058}" type="sibTrans" cxnId="{E2ADD5D0-525A-4207-A503-2BD426C1346A}">
      <dgm:prSet/>
      <dgm:spPr/>
      <dgm:t>
        <a:bodyPr/>
        <a:lstStyle/>
        <a:p>
          <a:pPr rtl="1"/>
          <a:endParaRPr lang="fa-IR"/>
        </a:p>
      </dgm:t>
    </dgm:pt>
    <dgm:pt modelId="{D828FE6D-B9DE-4C04-9FA4-E91A3C66A9E1}">
      <dgm:prSet phldrT="[Text]"/>
      <dgm:spPr>
        <a:noFill/>
        <a:ln>
          <a:solidFill>
            <a:schemeClr val="tx1"/>
          </a:solidFill>
        </a:ln>
      </dgm:spPr>
      <dgm:t>
        <a:bodyPr/>
        <a:lstStyle/>
        <a:p>
          <a:pPr rtl="1"/>
          <a:r>
            <a:rPr lang="fa-IR" b="1" dirty="0" smtClean="0">
              <a:solidFill>
                <a:schemeClr val="tx1"/>
              </a:solidFill>
              <a:cs typeface="B Zar" pitchFamily="2" charset="-78"/>
            </a:rPr>
            <a:t>برای توصیف سرطان پستان به کار می رفته است </a:t>
          </a:r>
          <a:endParaRPr lang="fa-IR" b="1" dirty="0">
            <a:solidFill>
              <a:schemeClr val="tx1"/>
            </a:solidFill>
          </a:endParaRPr>
        </a:p>
      </dgm:t>
    </dgm:pt>
    <dgm:pt modelId="{EE854F0A-FF51-4D1D-9073-0163F0C6318E}" type="parTrans" cxnId="{FAFE4C90-18CD-4EE0-B0A3-A612079B4ABE}">
      <dgm:prSet/>
      <dgm:spPr/>
      <dgm:t>
        <a:bodyPr/>
        <a:lstStyle/>
        <a:p>
          <a:pPr rtl="1"/>
          <a:endParaRPr lang="fa-IR"/>
        </a:p>
      </dgm:t>
    </dgm:pt>
    <dgm:pt modelId="{DE48CA21-6B74-4FE3-A70C-CFB9D69892A4}" type="sibTrans" cxnId="{FAFE4C90-18CD-4EE0-B0A3-A612079B4ABE}">
      <dgm:prSet/>
      <dgm:spPr/>
      <dgm:t>
        <a:bodyPr/>
        <a:lstStyle/>
        <a:p>
          <a:pPr rtl="1"/>
          <a:endParaRPr lang="fa-IR"/>
        </a:p>
      </dgm:t>
    </dgm:pt>
    <dgm:pt modelId="{B3C2FED7-E946-4BB7-8E7A-6873FE7795A2}">
      <dgm:prSet phldrT="[Text]" custT="1"/>
      <dgm:spPr>
        <a:noFill/>
        <a:ln>
          <a:solidFill>
            <a:schemeClr val="tx1"/>
          </a:solidFill>
        </a:ln>
      </dgm:spPr>
      <dgm:t>
        <a:bodyPr/>
        <a:lstStyle/>
        <a:p>
          <a:pPr rtl="1"/>
          <a:r>
            <a:rPr lang="fa-IR" sz="1600" dirty="0" smtClean="0">
              <a:solidFill>
                <a:schemeClr val="tx1"/>
              </a:solidFill>
              <a:cs typeface="B Zar" pitchFamily="2" charset="-78"/>
            </a:rPr>
            <a:t>کاربرد روشهای درمانی شایع چون جراحی ، پرتو درمانی ، شیمی درمانی و درمانهای بیولوژیک موجب علاج قطعی 50 درصد از افراد سرطانی می شود</a:t>
          </a:r>
          <a:endParaRPr lang="fa-IR" sz="1600" dirty="0">
            <a:solidFill>
              <a:schemeClr val="tx1"/>
            </a:solidFill>
          </a:endParaRPr>
        </a:p>
      </dgm:t>
    </dgm:pt>
    <dgm:pt modelId="{C3BC98C6-8951-4ADF-9F4A-792AB8281A87}" type="parTrans" cxnId="{D54F3A41-38C7-48BB-BE80-30AF8F1E913B}">
      <dgm:prSet/>
      <dgm:spPr/>
      <dgm:t>
        <a:bodyPr/>
        <a:lstStyle/>
        <a:p>
          <a:pPr rtl="1"/>
          <a:endParaRPr lang="fa-IR"/>
        </a:p>
      </dgm:t>
    </dgm:pt>
    <dgm:pt modelId="{EF121767-0FB5-44D2-8A97-77AAD6E8C580}" type="sibTrans" cxnId="{D54F3A41-38C7-48BB-BE80-30AF8F1E913B}">
      <dgm:prSet/>
      <dgm:spPr/>
      <dgm:t>
        <a:bodyPr/>
        <a:lstStyle/>
        <a:p>
          <a:pPr rtl="1"/>
          <a:endParaRPr lang="fa-IR"/>
        </a:p>
      </dgm:t>
    </dgm:pt>
    <dgm:pt modelId="{0B5C2663-47BE-4C28-9A57-3DDA2F9F7DD0}">
      <dgm:prSet custT="1"/>
      <dgm:spPr>
        <a:noFill/>
        <a:ln>
          <a:solidFill>
            <a:schemeClr val="tx1"/>
          </a:solidFill>
        </a:ln>
      </dgm:spPr>
      <dgm:t>
        <a:bodyPr/>
        <a:lstStyle/>
        <a:p>
          <a:pPr rtl="1"/>
          <a:r>
            <a:rPr lang="fa-IR" sz="1800" b="1" dirty="0" smtClean="0">
              <a:solidFill>
                <a:schemeClr val="tx1"/>
              </a:solidFill>
              <a:cs typeface="B Zar" pitchFamily="2" charset="-78"/>
            </a:rPr>
            <a:t>علت آن  برای پزشکان آن زمان  ظاهر خرچنگ مانند عروق شعاعی منشاء گرفته از مرکز توده سرطانی</a:t>
          </a:r>
          <a:endParaRPr lang="fa-IR" sz="1800" b="1" dirty="0">
            <a:solidFill>
              <a:schemeClr val="tx1"/>
            </a:solidFill>
          </a:endParaRPr>
        </a:p>
      </dgm:t>
    </dgm:pt>
    <dgm:pt modelId="{E868780E-9DA5-418B-9BA1-87F84B1D9EAD}" type="parTrans" cxnId="{56F6E36C-8D93-47AB-8704-DBFEC3D4D648}">
      <dgm:prSet/>
      <dgm:spPr/>
      <dgm:t>
        <a:bodyPr/>
        <a:lstStyle/>
        <a:p>
          <a:pPr rtl="1"/>
          <a:endParaRPr lang="fa-IR"/>
        </a:p>
      </dgm:t>
    </dgm:pt>
    <dgm:pt modelId="{E5041726-3830-46E5-AC10-14A8CC425BB0}" type="sibTrans" cxnId="{56F6E36C-8D93-47AB-8704-DBFEC3D4D648}">
      <dgm:prSet/>
      <dgm:spPr/>
      <dgm:t>
        <a:bodyPr/>
        <a:lstStyle/>
        <a:p>
          <a:pPr rtl="1"/>
          <a:endParaRPr lang="fa-IR"/>
        </a:p>
      </dgm:t>
    </dgm:pt>
    <dgm:pt modelId="{EBBA6682-58B8-4C07-9545-8052207D79E5}">
      <dgm:prSet custT="1"/>
      <dgm:spPr>
        <a:noFill/>
        <a:ln>
          <a:solidFill>
            <a:schemeClr val="tx1"/>
          </a:solidFill>
        </a:ln>
      </dgm:spPr>
      <dgm:t>
        <a:bodyPr/>
        <a:lstStyle/>
        <a:p>
          <a:pPr rtl="1"/>
          <a:r>
            <a:rPr lang="fa-IR" sz="2000" b="1" dirty="0" smtClean="0">
              <a:solidFill>
                <a:schemeClr val="tx1"/>
              </a:solidFill>
              <a:cs typeface="B Zar" pitchFamily="2" charset="-78"/>
            </a:rPr>
            <a:t>50 درصد باقیمانده درمان  به طور قطعی نبوده است</a:t>
          </a:r>
          <a:endParaRPr lang="fa-IR" sz="2000" b="1" dirty="0">
            <a:solidFill>
              <a:schemeClr val="tx1"/>
            </a:solidFill>
          </a:endParaRPr>
        </a:p>
      </dgm:t>
    </dgm:pt>
    <dgm:pt modelId="{E14819A1-F312-4FC8-AF70-C2A0507DB36F}" type="parTrans" cxnId="{A63A0E8A-8DFA-4BB6-B23A-882F27DF57EB}">
      <dgm:prSet/>
      <dgm:spPr/>
      <dgm:t>
        <a:bodyPr/>
        <a:lstStyle/>
        <a:p>
          <a:pPr rtl="1"/>
          <a:endParaRPr lang="fa-IR"/>
        </a:p>
      </dgm:t>
    </dgm:pt>
    <dgm:pt modelId="{3694AE3A-24F1-45A8-8D18-ACAB14DAF411}" type="sibTrans" cxnId="{A63A0E8A-8DFA-4BB6-B23A-882F27DF57EB}">
      <dgm:prSet/>
      <dgm:spPr/>
      <dgm:t>
        <a:bodyPr/>
        <a:lstStyle/>
        <a:p>
          <a:pPr rtl="1"/>
          <a:endParaRPr lang="fa-IR"/>
        </a:p>
      </dgm:t>
    </dgm:pt>
    <dgm:pt modelId="{0D4D81FA-A216-4A91-B5B8-75ACAA9239D1}">
      <dgm:prSet custT="1"/>
      <dgm:spPr>
        <a:noFill/>
        <a:ln>
          <a:solidFill>
            <a:schemeClr val="tx1"/>
          </a:solidFill>
        </a:ln>
      </dgm:spPr>
      <dgm:t>
        <a:bodyPr/>
        <a:lstStyle/>
        <a:p>
          <a:pPr rtl="1"/>
          <a:r>
            <a:rPr lang="fa-IR" sz="2000" b="1" dirty="0" smtClean="0">
              <a:solidFill>
                <a:schemeClr val="tx1"/>
              </a:solidFill>
              <a:cs typeface="B Zar" pitchFamily="2" charset="-78"/>
            </a:rPr>
            <a:t>سالانه درصد زیادی از این بیماران به مراحل پایانی زندگی شان نزدیک می شوند  که در این بین نیاز اساسی این بیماران به </a:t>
          </a:r>
          <a:r>
            <a:rPr lang="en-US" sz="2000" b="1" dirty="0" smtClean="0">
              <a:solidFill>
                <a:schemeClr val="tx1"/>
              </a:solidFill>
              <a:cs typeface="B Zar" pitchFamily="2" charset="-78"/>
            </a:rPr>
            <a:t>palliative care </a:t>
          </a:r>
          <a:r>
            <a:rPr lang="fa-IR" sz="2000" b="1" dirty="0" smtClean="0">
              <a:solidFill>
                <a:schemeClr val="tx1"/>
              </a:solidFill>
              <a:cs typeface="B Zar" pitchFamily="2" charset="-78"/>
            </a:rPr>
            <a:t>  احساس می شود</a:t>
          </a:r>
          <a:endParaRPr lang="fa-IR" sz="2000" b="1" dirty="0">
            <a:solidFill>
              <a:schemeClr val="tx1"/>
            </a:solidFill>
          </a:endParaRPr>
        </a:p>
      </dgm:t>
    </dgm:pt>
    <dgm:pt modelId="{B27E0DAC-8BA7-4A21-88D5-8F6B4D2C1CBC}" type="parTrans" cxnId="{8F175F51-A72A-4832-93E3-2EFFA5962842}">
      <dgm:prSet/>
      <dgm:spPr/>
      <dgm:t>
        <a:bodyPr/>
        <a:lstStyle/>
        <a:p>
          <a:pPr rtl="1"/>
          <a:endParaRPr lang="fa-IR"/>
        </a:p>
      </dgm:t>
    </dgm:pt>
    <dgm:pt modelId="{38E6C206-BB4C-47C5-9714-5E9A8ABA6607}" type="sibTrans" cxnId="{8F175F51-A72A-4832-93E3-2EFFA5962842}">
      <dgm:prSet/>
      <dgm:spPr/>
      <dgm:t>
        <a:bodyPr/>
        <a:lstStyle/>
        <a:p>
          <a:pPr rtl="1"/>
          <a:endParaRPr lang="fa-IR"/>
        </a:p>
      </dgm:t>
    </dgm:pt>
    <dgm:pt modelId="{0C58271B-C08F-417A-A541-62A62A3C5881}" type="pres">
      <dgm:prSet presAssocID="{FCF686E3-A67B-42D2-99C5-34E37D86693A}" presName="CompostProcess" presStyleCnt="0">
        <dgm:presLayoutVars>
          <dgm:dir/>
          <dgm:resizeHandles val="exact"/>
        </dgm:presLayoutVars>
      </dgm:prSet>
      <dgm:spPr/>
    </dgm:pt>
    <dgm:pt modelId="{6FB815DF-B681-437A-A4D3-F8E68E9B0066}" type="pres">
      <dgm:prSet presAssocID="{FCF686E3-A67B-42D2-99C5-34E37D86693A}" presName="arrow" presStyleLbl="bgShp" presStyleIdx="0" presStyleCnt="1"/>
      <dgm:spPr>
        <a:noFill/>
        <a:ln>
          <a:solidFill>
            <a:schemeClr val="accent3">
              <a:lumMod val="75000"/>
            </a:schemeClr>
          </a:solidFill>
        </a:ln>
      </dgm:spPr>
    </dgm:pt>
    <dgm:pt modelId="{94DA2EC3-7A37-428B-8F06-8A4540E8E71B}" type="pres">
      <dgm:prSet presAssocID="{FCF686E3-A67B-42D2-99C5-34E37D86693A}" presName="linearProcess" presStyleCnt="0"/>
      <dgm:spPr/>
    </dgm:pt>
    <dgm:pt modelId="{2E2A2ACA-DA43-4CFF-97BD-67C80F08EEBB}" type="pres">
      <dgm:prSet presAssocID="{EE0871A5-F19D-4E5A-9E1B-F35328E205FB}" presName="textNode" presStyleLbl="node1" presStyleIdx="0" presStyleCnt="6" custScaleX="124363" custScaleY="128750" custLinFactX="50562" custLinFactNeighborX="100000" custLinFactNeighborY="-1256">
        <dgm:presLayoutVars>
          <dgm:bulletEnabled val="1"/>
        </dgm:presLayoutVars>
      </dgm:prSet>
      <dgm:spPr/>
      <dgm:t>
        <a:bodyPr/>
        <a:lstStyle/>
        <a:p>
          <a:pPr rtl="1"/>
          <a:endParaRPr lang="fa-IR"/>
        </a:p>
      </dgm:t>
    </dgm:pt>
    <dgm:pt modelId="{0344A983-278E-449F-B295-5C5531960F6E}" type="pres">
      <dgm:prSet presAssocID="{D1C0BC64-AD33-4EB1-B7EA-46D51D9B9058}" presName="sibTrans" presStyleCnt="0"/>
      <dgm:spPr/>
    </dgm:pt>
    <dgm:pt modelId="{CCD04880-A8E5-467F-BCE3-5EE8A89DFB5F}" type="pres">
      <dgm:prSet presAssocID="{D828FE6D-B9DE-4C04-9FA4-E91A3C66A9E1}" presName="textNode" presStyleLbl="node1" presStyleIdx="1" presStyleCnt="6" custScaleX="126905" custScaleY="129896" custLinFactX="50873" custLinFactNeighborX="100000" custLinFactNeighborY="-1829">
        <dgm:presLayoutVars>
          <dgm:bulletEnabled val="1"/>
        </dgm:presLayoutVars>
      </dgm:prSet>
      <dgm:spPr/>
      <dgm:t>
        <a:bodyPr/>
        <a:lstStyle/>
        <a:p>
          <a:pPr rtl="1"/>
          <a:endParaRPr lang="fa-IR"/>
        </a:p>
      </dgm:t>
    </dgm:pt>
    <dgm:pt modelId="{ACA7CD3A-85E1-4BA3-A095-854447F262A1}" type="pres">
      <dgm:prSet presAssocID="{DE48CA21-6B74-4FE3-A70C-CFB9D69892A4}" presName="sibTrans" presStyleCnt="0"/>
      <dgm:spPr/>
    </dgm:pt>
    <dgm:pt modelId="{CE99ABC7-0E17-4087-913E-3838353BD1EF}" type="pres">
      <dgm:prSet presAssocID="{0B5C2663-47BE-4C28-9A57-3DDA2F9F7DD0}" presName="textNode" presStyleLbl="node1" presStyleIdx="2" presStyleCnt="6" custScaleX="133755" custScaleY="129947" custLinFactX="51185" custLinFactNeighborX="100000" custLinFactNeighborY="-1829">
        <dgm:presLayoutVars>
          <dgm:bulletEnabled val="1"/>
        </dgm:presLayoutVars>
      </dgm:prSet>
      <dgm:spPr/>
      <dgm:t>
        <a:bodyPr/>
        <a:lstStyle/>
        <a:p>
          <a:pPr rtl="1"/>
          <a:endParaRPr lang="fa-IR"/>
        </a:p>
      </dgm:t>
    </dgm:pt>
    <dgm:pt modelId="{1FFD9F23-751E-4794-B324-1EA5F431E114}" type="pres">
      <dgm:prSet presAssocID="{E5041726-3830-46E5-AC10-14A8CC425BB0}" presName="sibTrans" presStyleCnt="0"/>
      <dgm:spPr/>
    </dgm:pt>
    <dgm:pt modelId="{80B47FC3-239B-46B8-A4BF-5A6BCE97D49F}" type="pres">
      <dgm:prSet presAssocID="{B3C2FED7-E946-4BB7-8E7A-6873FE7795A2}" presName="textNode" presStyleLbl="node1" presStyleIdx="3" presStyleCnt="6" custScaleX="154151" custLinFactX="81340" custLinFactNeighborX="100000" custLinFactNeighborY="-62805">
        <dgm:presLayoutVars>
          <dgm:bulletEnabled val="1"/>
        </dgm:presLayoutVars>
      </dgm:prSet>
      <dgm:spPr/>
      <dgm:t>
        <a:bodyPr/>
        <a:lstStyle/>
        <a:p>
          <a:pPr rtl="1"/>
          <a:endParaRPr lang="fa-IR"/>
        </a:p>
      </dgm:t>
    </dgm:pt>
    <dgm:pt modelId="{40AAE5B6-EC6B-4BB7-AC81-F01B5DBC4C61}" type="pres">
      <dgm:prSet presAssocID="{EF121767-0FB5-44D2-8A97-77AAD6E8C580}" presName="sibTrans" presStyleCnt="0"/>
      <dgm:spPr/>
    </dgm:pt>
    <dgm:pt modelId="{CF723D0B-AAFB-4384-A48A-24FF3EFE0277}" type="pres">
      <dgm:prSet presAssocID="{EBBA6682-58B8-4C07-9545-8052207D79E5}" presName="textNode" presStyleLbl="node1" presStyleIdx="4" presStyleCnt="6" custScaleX="149364" custLinFactX="-64077" custLinFactNeighborX="-100000" custLinFactNeighborY="43902">
        <dgm:presLayoutVars>
          <dgm:bulletEnabled val="1"/>
        </dgm:presLayoutVars>
      </dgm:prSet>
      <dgm:spPr/>
      <dgm:t>
        <a:bodyPr/>
        <a:lstStyle/>
        <a:p>
          <a:pPr rtl="1"/>
          <a:endParaRPr lang="fa-IR"/>
        </a:p>
      </dgm:t>
    </dgm:pt>
    <dgm:pt modelId="{FD700706-B044-42E2-87B2-8B2F766C3A8A}" type="pres">
      <dgm:prSet presAssocID="{3694AE3A-24F1-45A8-8D18-ACAB14DAF411}" presName="sibTrans" presStyleCnt="0"/>
      <dgm:spPr/>
    </dgm:pt>
    <dgm:pt modelId="{9C97E231-35DE-4518-AD03-0C318CBE1BE1}" type="pres">
      <dgm:prSet presAssocID="{0D4D81FA-A216-4A91-B5B8-75ACAA9239D1}" presName="textNode" presStyleLbl="node1" presStyleIdx="5" presStyleCnt="6" custScaleX="217993" custScaleY="142683" custLinFactX="-35530" custLinFactNeighborX="-100000" custLinFactNeighborY="-1829">
        <dgm:presLayoutVars>
          <dgm:bulletEnabled val="1"/>
        </dgm:presLayoutVars>
      </dgm:prSet>
      <dgm:spPr/>
      <dgm:t>
        <a:bodyPr/>
        <a:lstStyle/>
        <a:p>
          <a:pPr rtl="1"/>
          <a:endParaRPr lang="fa-IR"/>
        </a:p>
      </dgm:t>
    </dgm:pt>
  </dgm:ptLst>
  <dgm:cxnLst>
    <dgm:cxn modelId="{A63A0E8A-8DFA-4BB6-B23A-882F27DF57EB}" srcId="{FCF686E3-A67B-42D2-99C5-34E37D86693A}" destId="{EBBA6682-58B8-4C07-9545-8052207D79E5}" srcOrd="4" destOrd="0" parTransId="{E14819A1-F312-4FC8-AF70-C2A0507DB36F}" sibTransId="{3694AE3A-24F1-45A8-8D18-ACAB14DAF411}"/>
    <dgm:cxn modelId="{8F175F51-A72A-4832-93E3-2EFFA5962842}" srcId="{FCF686E3-A67B-42D2-99C5-34E37D86693A}" destId="{0D4D81FA-A216-4A91-B5B8-75ACAA9239D1}" srcOrd="5" destOrd="0" parTransId="{B27E0DAC-8BA7-4A21-88D5-8F6B4D2C1CBC}" sibTransId="{38E6C206-BB4C-47C5-9714-5E9A8ABA6607}"/>
    <dgm:cxn modelId="{FAFE4C90-18CD-4EE0-B0A3-A612079B4ABE}" srcId="{FCF686E3-A67B-42D2-99C5-34E37D86693A}" destId="{D828FE6D-B9DE-4C04-9FA4-E91A3C66A9E1}" srcOrd="1" destOrd="0" parTransId="{EE854F0A-FF51-4D1D-9073-0163F0C6318E}" sibTransId="{DE48CA21-6B74-4FE3-A70C-CFB9D69892A4}"/>
    <dgm:cxn modelId="{D4BC08A1-1F38-4F1E-80B6-C955968E8CB4}" type="presOf" srcId="{B3C2FED7-E946-4BB7-8E7A-6873FE7795A2}" destId="{80B47FC3-239B-46B8-A4BF-5A6BCE97D49F}" srcOrd="0" destOrd="0" presId="urn:microsoft.com/office/officeart/2005/8/layout/hProcess9"/>
    <dgm:cxn modelId="{50B27C40-3F74-4BB5-B88F-314E27E5C122}" type="presOf" srcId="{0B5C2663-47BE-4C28-9A57-3DDA2F9F7DD0}" destId="{CE99ABC7-0E17-4087-913E-3838353BD1EF}" srcOrd="0" destOrd="0" presId="urn:microsoft.com/office/officeart/2005/8/layout/hProcess9"/>
    <dgm:cxn modelId="{E2ADD5D0-525A-4207-A503-2BD426C1346A}" srcId="{FCF686E3-A67B-42D2-99C5-34E37D86693A}" destId="{EE0871A5-F19D-4E5A-9E1B-F35328E205FB}" srcOrd="0" destOrd="0" parTransId="{49C60B7E-BA32-43B6-A909-2F49BA1A5B0A}" sibTransId="{D1C0BC64-AD33-4EB1-B7EA-46D51D9B9058}"/>
    <dgm:cxn modelId="{BF9441CE-5C9F-492B-B26A-AD9A5C1BEC97}" type="presOf" srcId="{D828FE6D-B9DE-4C04-9FA4-E91A3C66A9E1}" destId="{CCD04880-A8E5-467F-BCE3-5EE8A89DFB5F}" srcOrd="0" destOrd="0" presId="urn:microsoft.com/office/officeart/2005/8/layout/hProcess9"/>
    <dgm:cxn modelId="{03C4BA75-3BB1-4F7F-8197-476E85DF4BAF}" type="presOf" srcId="{0D4D81FA-A216-4A91-B5B8-75ACAA9239D1}" destId="{9C97E231-35DE-4518-AD03-0C318CBE1BE1}" srcOrd="0" destOrd="0" presId="urn:microsoft.com/office/officeart/2005/8/layout/hProcess9"/>
    <dgm:cxn modelId="{6E4F45CF-0170-4D7E-A039-479C8B160D5C}" type="presOf" srcId="{FCF686E3-A67B-42D2-99C5-34E37D86693A}" destId="{0C58271B-C08F-417A-A541-62A62A3C5881}" srcOrd="0" destOrd="0" presId="urn:microsoft.com/office/officeart/2005/8/layout/hProcess9"/>
    <dgm:cxn modelId="{D54F3A41-38C7-48BB-BE80-30AF8F1E913B}" srcId="{FCF686E3-A67B-42D2-99C5-34E37D86693A}" destId="{B3C2FED7-E946-4BB7-8E7A-6873FE7795A2}" srcOrd="3" destOrd="0" parTransId="{C3BC98C6-8951-4ADF-9F4A-792AB8281A87}" sibTransId="{EF121767-0FB5-44D2-8A97-77AAD6E8C580}"/>
    <dgm:cxn modelId="{56F6E36C-8D93-47AB-8704-DBFEC3D4D648}" srcId="{FCF686E3-A67B-42D2-99C5-34E37D86693A}" destId="{0B5C2663-47BE-4C28-9A57-3DDA2F9F7DD0}" srcOrd="2" destOrd="0" parTransId="{E868780E-9DA5-418B-9BA1-87F84B1D9EAD}" sibTransId="{E5041726-3830-46E5-AC10-14A8CC425BB0}"/>
    <dgm:cxn modelId="{B018104A-93D4-4FE1-BEFD-7065B377316E}" type="presOf" srcId="{EE0871A5-F19D-4E5A-9E1B-F35328E205FB}" destId="{2E2A2ACA-DA43-4CFF-97BD-67C80F08EEBB}" srcOrd="0" destOrd="0" presId="urn:microsoft.com/office/officeart/2005/8/layout/hProcess9"/>
    <dgm:cxn modelId="{A633D738-6493-4A9A-9D11-45521030CA63}" type="presOf" srcId="{EBBA6682-58B8-4C07-9545-8052207D79E5}" destId="{CF723D0B-AAFB-4384-A48A-24FF3EFE0277}" srcOrd="0" destOrd="0" presId="urn:microsoft.com/office/officeart/2005/8/layout/hProcess9"/>
    <dgm:cxn modelId="{76CEE0C1-1F7B-434E-8437-BD4F2FCBBE42}" type="presParOf" srcId="{0C58271B-C08F-417A-A541-62A62A3C5881}" destId="{6FB815DF-B681-437A-A4D3-F8E68E9B0066}" srcOrd="0" destOrd="0" presId="urn:microsoft.com/office/officeart/2005/8/layout/hProcess9"/>
    <dgm:cxn modelId="{7EACB614-288C-48DA-ACC8-2A14E1C778AD}" type="presParOf" srcId="{0C58271B-C08F-417A-A541-62A62A3C5881}" destId="{94DA2EC3-7A37-428B-8F06-8A4540E8E71B}" srcOrd="1" destOrd="0" presId="urn:microsoft.com/office/officeart/2005/8/layout/hProcess9"/>
    <dgm:cxn modelId="{B0747A0F-E10F-40A1-92ED-6611A5F7AFC4}" type="presParOf" srcId="{94DA2EC3-7A37-428B-8F06-8A4540E8E71B}" destId="{2E2A2ACA-DA43-4CFF-97BD-67C80F08EEBB}" srcOrd="0" destOrd="0" presId="urn:microsoft.com/office/officeart/2005/8/layout/hProcess9"/>
    <dgm:cxn modelId="{3A31FECD-403F-4CAA-81F6-6912D7F4F4FA}" type="presParOf" srcId="{94DA2EC3-7A37-428B-8F06-8A4540E8E71B}" destId="{0344A983-278E-449F-B295-5C5531960F6E}" srcOrd="1" destOrd="0" presId="urn:microsoft.com/office/officeart/2005/8/layout/hProcess9"/>
    <dgm:cxn modelId="{F965B7F3-4072-492E-8CC2-2F3D42609DD0}" type="presParOf" srcId="{94DA2EC3-7A37-428B-8F06-8A4540E8E71B}" destId="{CCD04880-A8E5-467F-BCE3-5EE8A89DFB5F}" srcOrd="2" destOrd="0" presId="urn:microsoft.com/office/officeart/2005/8/layout/hProcess9"/>
    <dgm:cxn modelId="{0F3CE3B9-B62B-454F-9F17-7B7C168F9049}" type="presParOf" srcId="{94DA2EC3-7A37-428B-8F06-8A4540E8E71B}" destId="{ACA7CD3A-85E1-4BA3-A095-854447F262A1}" srcOrd="3" destOrd="0" presId="urn:microsoft.com/office/officeart/2005/8/layout/hProcess9"/>
    <dgm:cxn modelId="{2FEB5C22-B8F9-45E3-BBFC-4271E7409819}" type="presParOf" srcId="{94DA2EC3-7A37-428B-8F06-8A4540E8E71B}" destId="{CE99ABC7-0E17-4087-913E-3838353BD1EF}" srcOrd="4" destOrd="0" presId="urn:microsoft.com/office/officeart/2005/8/layout/hProcess9"/>
    <dgm:cxn modelId="{55DF65E7-75DD-4755-8930-9DC3E7063FFC}" type="presParOf" srcId="{94DA2EC3-7A37-428B-8F06-8A4540E8E71B}" destId="{1FFD9F23-751E-4794-B324-1EA5F431E114}" srcOrd="5" destOrd="0" presId="urn:microsoft.com/office/officeart/2005/8/layout/hProcess9"/>
    <dgm:cxn modelId="{2C8F411A-92AA-4C80-9509-D2EBD2250A22}" type="presParOf" srcId="{94DA2EC3-7A37-428B-8F06-8A4540E8E71B}" destId="{80B47FC3-239B-46B8-A4BF-5A6BCE97D49F}" srcOrd="6" destOrd="0" presId="urn:microsoft.com/office/officeart/2005/8/layout/hProcess9"/>
    <dgm:cxn modelId="{1BD2FE81-1F24-47AB-AEC4-FE827A7ABFC7}" type="presParOf" srcId="{94DA2EC3-7A37-428B-8F06-8A4540E8E71B}" destId="{40AAE5B6-EC6B-4BB7-AC81-F01B5DBC4C61}" srcOrd="7" destOrd="0" presId="urn:microsoft.com/office/officeart/2005/8/layout/hProcess9"/>
    <dgm:cxn modelId="{25A10D12-C654-4E0A-B609-3B1D11FFFCDB}" type="presParOf" srcId="{94DA2EC3-7A37-428B-8F06-8A4540E8E71B}" destId="{CF723D0B-AAFB-4384-A48A-24FF3EFE0277}" srcOrd="8" destOrd="0" presId="urn:microsoft.com/office/officeart/2005/8/layout/hProcess9"/>
    <dgm:cxn modelId="{7447DB0E-07B9-4090-83E8-FA7D7B8FA8F9}" type="presParOf" srcId="{94DA2EC3-7A37-428B-8F06-8A4540E8E71B}" destId="{FD700706-B044-42E2-87B2-8B2F766C3A8A}" srcOrd="9" destOrd="0" presId="urn:microsoft.com/office/officeart/2005/8/layout/hProcess9"/>
    <dgm:cxn modelId="{B26C79EF-876D-4D1E-87DE-221025706873}" type="presParOf" srcId="{94DA2EC3-7A37-428B-8F06-8A4540E8E71B}" destId="{9C97E231-35DE-4518-AD03-0C318CBE1BE1}"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9378D3-DECC-400E-B857-6678C780CA84}"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fa-IR"/>
        </a:p>
      </dgm:t>
    </dgm:pt>
    <dgm:pt modelId="{CD870705-94B0-4B0B-86F2-F1421198BCB2}">
      <dgm:prSet phldrT="[Text]"/>
      <dgm:spPr>
        <a:noFill/>
        <a:ln>
          <a:solidFill>
            <a:schemeClr val="tx1"/>
          </a:solidFill>
        </a:ln>
      </dgm:spPr>
      <dgm:t>
        <a:bodyPr/>
        <a:lstStyle/>
        <a:p>
          <a:pPr rtl="1"/>
          <a:r>
            <a:rPr lang="fa-IR" dirty="0" smtClean="0">
              <a:solidFill>
                <a:schemeClr val="tx1"/>
              </a:solidFill>
              <a:cs typeface="2  Titr" pitchFamily="2" charset="-78"/>
            </a:rPr>
            <a:t>طب درمانی</a:t>
          </a:r>
          <a:endParaRPr lang="fa-IR" dirty="0">
            <a:solidFill>
              <a:schemeClr val="tx1"/>
            </a:solidFill>
            <a:cs typeface="2  Titr" pitchFamily="2" charset="-78"/>
          </a:endParaRPr>
        </a:p>
      </dgm:t>
    </dgm:pt>
    <dgm:pt modelId="{63B303D1-5D5A-4C5D-86DA-1658A4A22BF0}" type="parTrans" cxnId="{818E2AC0-2275-423A-9E63-E8F4F137E502}">
      <dgm:prSet/>
      <dgm:spPr/>
      <dgm:t>
        <a:bodyPr/>
        <a:lstStyle/>
        <a:p>
          <a:pPr rtl="1"/>
          <a:endParaRPr lang="fa-IR"/>
        </a:p>
      </dgm:t>
    </dgm:pt>
    <dgm:pt modelId="{A3878522-F02F-4784-A68D-E83D7F79DAD5}" type="sibTrans" cxnId="{818E2AC0-2275-423A-9E63-E8F4F137E502}">
      <dgm:prSet/>
      <dgm:spPr/>
      <dgm:t>
        <a:bodyPr/>
        <a:lstStyle/>
        <a:p>
          <a:pPr rtl="1"/>
          <a:endParaRPr lang="fa-IR"/>
        </a:p>
      </dgm:t>
    </dgm:pt>
    <dgm:pt modelId="{7DF3F3FD-9C5D-4A9C-B395-291A425F8915}">
      <dgm:prSet phldrT="[Text]" custT="1"/>
      <dgm:spPr>
        <a:noFill/>
        <a:ln>
          <a:solidFill>
            <a:schemeClr val="tx1">
              <a:lumMod val="50000"/>
              <a:lumOff val="50000"/>
              <a:alpha val="90000"/>
            </a:schemeClr>
          </a:solidFill>
        </a:ln>
      </dgm:spPr>
      <dgm:t>
        <a:bodyPr/>
        <a:lstStyle/>
        <a:p>
          <a:pPr rtl="1"/>
          <a:r>
            <a:rPr lang="fa-IR" sz="3500" dirty="0" smtClean="0">
              <a:cs typeface="B Zar" pitchFamily="2" charset="-78"/>
            </a:rPr>
            <a:t>هدف طب درمانی افزایش طول عمر بیمار است.</a:t>
          </a:r>
          <a:endParaRPr lang="fa-IR" sz="3500" dirty="0">
            <a:cs typeface="B Zar" pitchFamily="2" charset="-78"/>
          </a:endParaRPr>
        </a:p>
      </dgm:t>
    </dgm:pt>
    <dgm:pt modelId="{198B0CE3-AD0F-453D-9F13-7C7F3457E40C}" type="parTrans" cxnId="{9700A332-CFF3-407E-9A41-F67E87345BF4}">
      <dgm:prSet/>
      <dgm:spPr/>
      <dgm:t>
        <a:bodyPr/>
        <a:lstStyle/>
        <a:p>
          <a:pPr rtl="1"/>
          <a:endParaRPr lang="fa-IR"/>
        </a:p>
      </dgm:t>
    </dgm:pt>
    <dgm:pt modelId="{9B2BFF5A-1F64-4BB1-83AF-7DBA7C437065}" type="sibTrans" cxnId="{9700A332-CFF3-407E-9A41-F67E87345BF4}">
      <dgm:prSet/>
      <dgm:spPr/>
      <dgm:t>
        <a:bodyPr/>
        <a:lstStyle/>
        <a:p>
          <a:pPr rtl="1"/>
          <a:endParaRPr lang="fa-IR"/>
        </a:p>
      </dgm:t>
    </dgm:pt>
    <dgm:pt modelId="{F5476F71-28CE-4050-A6C1-9AC2EFFFE6FC}">
      <dgm:prSet phldrT="[Text]"/>
      <dgm:spPr>
        <a:noFill/>
        <a:ln>
          <a:solidFill>
            <a:schemeClr val="tx1"/>
          </a:solidFill>
        </a:ln>
      </dgm:spPr>
      <dgm:t>
        <a:bodyPr/>
        <a:lstStyle/>
        <a:p>
          <a:pPr rtl="1"/>
          <a:r>
            <a:rPr lang="fa-IR" dirty="0" smtClean="0">
              <a:solidFill>
                <a:schemeClr val="tx1"/>
              </a:solidFill>
              <a:cs typeface="2  Titr" pitchFamily="2" charset="-78"/>
            </a:rPr>
            <a:t>طب تسکینی</a:t>
          </a:r>
        </a:p>
      </dgm:t>
    </dgm:pt>
    <dgm:pt modelId="{F0506F8E-CD81-4EBF-B48F-69465F6903B8}" type="parTrans" cxnId="{7B81D9BA-B0E0-41F4-A125-DA067FBC37C8}">
      <dgm:prSet/>
      <dgm:spPr/>
      <dgm:t>
        <a:bodyPr/>
        <a:lstStyle/>
        <a:p>
          <a:pPr rtl="1"/>
          <a:endParaRPr lang="fa-IR"/>
        </a:p>
      </dgm:t>
    </dgm:pt>
    <dgm:pt modelId="{D2170DA6-1AF3-4A6A-AD5B-68FACB324141}" type="sibTrans" cxnId="{7B81D9BA-B0E0-41F4-A125-DA067FBC37C8}">
      <dgm:prSet/>
      <dgm:spPr/>
      <dgm:t>
        <a:bodyPr/>
        <a:lstStyle/>
        <a:p>
          <a:pPr rtl="1"/>
          <a:endParaRPr lang="fa-IR"/>
        </a:p>
      </dgm:t>
    </dgm:pt>
    <dgm:pt modelId="{FBD1C243-3356-4F85-8C58-BAB633C8EA39}">
      <dgm:prSet phldrT="[Text]"/>
      <dgm:spPr>
        <a:noFill/>
        <a:ln>
          <a:solidFill>
            <a:schemeClr val="tx1">
              <a:lumMod val="50000"/>
              <a:lumOff val="50000"/>
              <a:alpha val="90000"/>
            </a:schemeClr>
          </a:solidFill>
        </a:ln>
      </dgm:spPr>
      <dgm:t>
        <a:bodyPr/>
        <a:lstStyle/>
        <a:p>
          <a:pPr rtl="1"/>
          <a:r>
            <a:rPr lang="fa-IR" dirty="0" smtClean="0">
              <a:cs typeface="B Zar" pitchFamily="2" charset="-78"/>
            </a:rPr>
            <a:t>هدف طب پالیاتیو ارتقاء کیفیت زندگی و مرگ بیمار است نه افزایش طول عمر،کمیت  زندگی یا درمان و رفع علت زمینه ای. </a:t>
          </a:r>
          <a:endParaRPr lang="fa-IR" dirty="0">
            <a:cs typeface="B Zar" pitchFamily="2" charset="-78"/>
          </a:endParaRPr>
        </a:p>
      </dgm:t>
    </dgm:pt>
    <dgm:pt modelId="{9648E5ED-5C4F-4F15-946A-90366566D3E9}" type="parTrans" cxnId="{0D5C2A96-DE96-407D-BAFC-170897956E10}">
      <dgm:prSet/>
      <dgm:spPr/>
      <dgm:t>
        <a:bodyPr/>
        <a:lstStyle/>
        <a:p>
          <a:pPr rtl="1"/>
          <a:endParaRPr lang="fa-IR"/>
        </a:p>
      </dgm:t>
    </dgm:pt>
    <dgm:pt modelId="{A3FB791E-AAA6-4DFE-AA12-CA8957696E78}" type="sibTrans" cxnId="{0D5C2A96-DE96-407D-BAFC-170897956E10}">
      <dgm:prSet/>
      <dgm:spPr/>
      <dgm:t>
        <a:bodyPr/>
        <a:lstStyle/>
        <a:p>
          <a:pPr rtl="1"/>
          <a:endParaRPr lang="fa-IR"/>
        </a:p>
      </dgm:t>
    </dgm:pt>
    <dgm:pt modelId="{5B708112-AF47-49D1-977E-01D296E5ACC3}">
      <dgm:prSet phldrT="[Text]"/>
      <dgm:spPr>
        <a:noFill/>
        <a:ln>
          <a:solidFill>
            <a:schemeClr val="tx1">
              <a:lumMod val="50000"/>
              <a:lumOff val="50000"/>
              <a:alpha val="90000"/>
            </a:schemeClr>
          </a:solidFill>
        </a:ln>
      </dgm:spPr>
      <dgm:t>
        <a:bodyPr/>
        <a:lstStyle/>
        <a:p>
          <a:pPr rtl="1"/>
          <a:r>
            <a:rPr lang="fa-IR" dirty="0" smtClean="0">
              <a:cs typeface="B Zar" pitchFamily="2" charset="-78"/>
            </a:rPr>
            <a:t>در اصل، تشخیص اولیه بیماری زمینه ای برای ما خیلی مهم نیست</a:t>
          </a:r>
          <a:endParaRPr lang="fa-IR" dirty="0">
            <a:cs typeface="B Zar" pitchFamily="2" charset="-78"/>
          </a:endParaRPr>
        </a:p>
      </dgm:t>
    </dgm:pt>
    <dgm:pt modelId="{AD95CEC4-51FD-4C01-BE6A-9D7B66F2D7C5}" type="parTrans" cxnId="{BF483785-A4E2-4087-BFA5-4342BD4B6607}">
      <dgm:prSet/>
      <dgm:spPr/>
      <dgm:t>
        <a:bodyPr/>
        <a:lstStyle/>
        <a:p>
          <a:pPr rtl="1"/>
          <a:endParaRPr lang="fa-IR"/>
        </a:p>
      </dgm:t>
    </dgm:pt>
    <dgm:pt modelId="{E621F6AE-BBF3-4952-A8BF-CFCE355D13E7}" type="sibTrans" cxnId="{BF483785-A4E2-4087-BFA5-4342BD4B6607}">
      <dgm:prSet/>
      <dgm:spPr/>
      <dgm:t>
        <a:bodyPr/>
        <a:lstStyle/>
        <a:p>
          <a:pPr rtl="1"/>
          <a:endParaRPr lang="fa-IR"/>
        </a:p>
      </dgm:t>
    </dgm:pt>
    <dgm:pt modelId="{1B41D507-6F8B-40DC-85CA-4484FCA4CAA9}" type="pres">
      <dgm:prSet presAssocID="{DB9378D3-DECC-400E-B857-6678C780CA84}" presName="Name0" presStyleCnt="0">
        <dgm:presLayoutVars>
          <dgm:dir/>
          <dgm:animLvl val="lvl"/>
          <dgm:resizeHandles/>
        </dgm:presLayoutVars>
      </dgm:prSet>
      <dgm:spPr/>
      <dgm:t>
        <a:bodyPr/>
        <a:lstStyle/>
        <a:p>
          <a:pPr rtl="1"/>
          <a:endParaRPr lang="fa-IR"/>
        </a:p>
      </dgm:t>
    </dgm:pt>
    <dgm:pt modelId="{8159B0F2-FDA8-45A3-8F02-3435F3382E5A}" type="pres">
      <dgm:prSet presAssocID="{CD870705-94B0-4B0B-86F2-F1421198BCB2}" presName="linNode" presStyleCnt="0"/>
      <dgm:spPr/>
    </dgm:pt>
    <dgm:pt modelId="{41536627-93A2-49F7-A2F5-EFF981B9EBB5}" type="pres">
      <dgm:prSet presAssocID="{CD870705-94B0-4B0B-86F2-F1421198BCB2}" presName="parentShp" presStyleLbl="node1" presStyleIdx="0" presStyleCnt="2">
        <dgm:presLayoutVars>
          <dgm:bulletEnabled val="1"/>
        </dgm:presLayoutVars>
      </dgm:prSet>
      <dgm:spPr/>
      <dgm:t>
        <a:bodyPr/>
        <a:lstStyle/>
        <a:p>
          <a:pPr rtl="1"/>
          <a:endParaRPr lang="fa-IR"/>
        </a:p>
      </dgm:t>
    </dgm:pt>
    <dgm:pt modelId="{B8F08687-1838-42C2-81DB-D69B56C567D0}" type="pres">
      <dgm:prSet presAssocID="{CD870705-94B0-4B0B-86F2-F1421198BCB2}" presName="childShp" presStyleLbl="bgAccFollowNode1" presStyleIdx="0" presStyleCnt="2">
        <dgm:presLayoutVars>
          <dgm:bulletEnabled val="1"/>
        </dgm:presLayoutVars>
      </dgm:prSet>
      <dgm:spPr/>
      <dgm:t>
        <a:bodyPr/>
        <a:lstStyle/>
        <a:p>
          <a:pPr rtl="1"/>
          <a:endParaRPr lang="fa-IR"/>
        </a:p>
      </dgm:t>
    </dgm:pt>
    <dgm:pt modelId="{188AD552-6CE8-42DA-B763-0897E2CA883D}" type="pres">
      <dgm:prSet presAssocID="{A3878522-F02F-4784-A68D-E83D7F79DAD5}" presName="spacing" presStyleCnt="0"/>
      <dgm:spPr/>
    </dgm:pt>
    <dgm:pt modelId="{C52961CF-140B-41C3-9F76-B47BFA6DCC42}" type="pres">
      <dgm:prSet presAssocID="{F5476F71-28CE-4050-A6C1-9AC2EFFFE6FC}" presName="linNode" presStyleCnt="0"/>
      <dgm:spPr/>
    </dgm:pt>
    <dgm:pt modelId="{E2172CE3-C536-4B11-BD98-ECACD50B523B}" type="pres">
      <dgm:prSet presAssocID="{F5476F71-28CE-4050-A6C1-9AC2EFFFE6FC}" presName="parentShp" presStyleLbl="node1" presStyleIdx="1" presStyleCnt="2">
        <dgm:presLayoutVars>
          <dgm:bulletEnabled val="1"/>
        </dgm:presLayoutVars>
      </dgm:prSet>
      <dgm:spPr/>
      <dgm:t>
        <a:bodyPr/>
        <a:lstStyle/>
        <a:p>
          <a:pPr rtl="1"/>
          <a:endParaRPr lang="fa-IR"/>
        </a:p>
      </dgm:t>
    </dgm:pt>
    <dgm:pt modelId="{01D8435C-D701-4170-9E80-BFE87A29800C}" type="pres">
      <dgm:prSet presAssocID="{F5476F71-28CE-4050-A6C1-9AC2EFFFE6FC}" presName="childShp" presStyleLbl="bgAccFollowNode1" presStyleIdx="1" presStyleCnt="2">
        <dgm:presLayoutVars>
          <dgm:bulletEnabled val="1"/>
        </dgm:presLayoutVars>
      </dgm:prSet>
      <dgm:spPr/>
      <dgm:t>
        <a:bodyPr/>
        <a:lstStyle/>
        <a:p>
          <a:pPr rtl="1"/>
          <a:endParaRPr lang="fa-IR"/>
        </a:p>
      </dgm:t>
    </dgm:pt>
  </dgm:ptLst>
  <dgm:cxnLst>
    <dgm:cxn modelId="{2B045BBA-B9BB-4C5C-8483-B7915933A85A}" type="presOf" srcId="{CD870705-94B0-4B0B-86F2-F1421198BCB2}" destId="{41536627-93A2-49F7-A2F5-EFF981B9EBB5}" srcOrd="0" destOrd="0" presId="urn:microsoft.com/office/officeart/2005/8/layout/vList6"/>
    <dgm:cxn modelId="{3DA5EBD4-F12E-42B5-B0EC-8C9CA365ED9B}" type="presOf" srcId="{7DF3F3FD-9C5D-4A9C-B395-291A425F8915}" destId="{B8F08687-1838-42C2-81DB-D69B56C567D0}" srcOrd="0" destOrd="0" presId="urn:microsoft.com/office/officeart/2005/8/layout/vList6"/>
    <dgm:cxn modelId="{7B81D9BA-B0E0-41F4-A125-DA067FBC37C8}" srcId="{DB9378D3-DECC-400E-B857-6678C780CA84}" destId="{F5476F71-28CE-4050-A6C1-9AC2EFFFE6FC}" srcOrd="1" destOrd="0" parTransId="{F0506F8E-CD81-4EBF-B48F-69465F6903B8}" sibTransId="{D2170DA6-1AF3-4A6A-AD5B-68FACB324141}"/>
    <dgm:cxn modelId="{0D5C2A96-DE96-407D-BAFC-170897956E10}" srcId="{F5476F71-28CE-4050-A6C1-9AC2EFFFE6FC}" destId="{FBD1C243-3356-4F85-8C58-BAB633C8EA39}" srcOrd="0" destOrd="0" parTransId="{9648E5ED-5C4F-4F15-946A-90366566D3E9}" sibTransId="{A3FB791E-AAA6-4DFE-AA12-CA8957696E78}"/>
    <dgm:cxn modelId="{BF483785-A4E2-4087-BFA5-4342BD4B6607}" srcId="{F5476F71-28CE-4050-A6C1-9AC2EFFFE6FC}" destId="{5B708112-AF47-49D1-977E-01D296E5ACC3}" srcOrd="1" destOrd="0" parTransId="{AD95CEC4-51FD-4C01-BE6A-9D7B66F2D7C5}" sibTransId="{E621F6AE-BBF3-4952-A8BF-CFCE355D13E7}"/>
    <dgm:cxn modelId="{92158D50-ECD6-4029-A8A2-3424D354A467}" type="presOf" srcId="{F5476F71-28CE-4050-A6C1-9AC2EFFFE6FC}" destId="{E2172CE3-C536-4B11-BD98-ECACD50B523B}" srcOrd="0" destOrd="0" presId="urn:microsoft.com/office/officeart/2005/8/layout/vList6"/>
    <dgm:cxn modelId="{A7FCC789-AB5E-461E-913D-E779C56E6645}" type="presOf" srcId="{FBD1C243-3356-4F85-8C58-BAB633C8EA39}" destId="{01D8435C-D701-4170-9E80-BFE87A29800C}" srcOrd="0" destOrd="0" presId="urn:microsoft.com/office/officeart/2005/8/layout/vList6"/>
    <dgm:cxn modelId="{9700A332-CFF3-407E-9A41-F67E87345BF4}" srcId="{CD870705-94B0-4B0B-86F2-F1421198BCB2}" destId="{7DF3F3FD-9C5D-4A9C-B395-291A425F8915}" srcOrd="0" destOrd="0" parTransId="{198B0CE3-AD0F-453D-9F13-7C7F3457E40C}" sibTransId="{9B2BFF5A-1F64-4BB1-83AF-7DBA7C437065}"/>
    <dgm:cxn modelId="{E3EAEBFF-2C45-4738-B773-BCDD2F06BA7B}" type="presOf" srcId="{DB9378D3-DECC-400E-B857-6678C780CA84}" destId="{1B41D507-6F8B-40DC-85CA-4484FCA4CAA9}" srcOrd="0" destOrd="0" presId="urn:microsoft.com/office/officeart/2005/8/layout/vList6"/>
    <dgm:cxn modelId="{818E2AC0-2275-423A-9E63-E8F4F137E502}" srcId="{DB9378D3-DECC-400E-B857-6678C780CA84}" destId="{CD870705-94B0-4B0B-86F2-F1421198BCB2}" srcOrd="0" destOrd="0" parTransId="{63B303D1-5D5A-4C5D-86DA-1658A4A22BF0}" sibTransId="{A3878522-F02F-4784-A68D-E83D7F79DAD5}"/>
    <dgm:cxn modelId="{77475113-83D0-4379-8E2C-A361543FD07C}" type="presOf" srcId="{5B708112-AF47-49D1-977E-01D296E5ACC3}" destId="{01D8435C-D701-4170-9E80-BFE87A29800C}" srcOrd="0" destOrd="1" presId="urn:microsoft.com/office/officeart/2005/8/layout/vList6"/>
    <dgm:cxn modelId="{B5873C3B-B3CB-4E0A-8F1D-F0079A5EBA5A}" type="presParOf" srcId="{1B41D507-6F8B-40DC-85CA-4484FCA4CAA9}" destId="{8159B0F2-FDA8-45A3-8F02-3435F3382E5A}" srcOrd="0" destOrd="0" presId="urn:microsoft.com/office/officeart/2005/8/layout/vList6"/>
    <dgm:cxn modelId="{34026E4A-07EB-4A24-8E5A-40EA53947536}" type="presParOf" srcId="{8159B0F2-FDA8-45A3-8F02-3435F3382E5A}" destId="{41536627-93A2-49F7-A2F5-EFF981B9EBB5}" srcOrd="0" destOrd="0" presId="urn:microsoft.com/office/officeart/2005/8/layout/vList6"/>
    <dgm:cxn modelId="{F850EAAE-7298-479B-BC83-FA67B19D61B5}" type="presParOf" srcId="{8159B0F2-FDA8-45A3-8F02-3435F3382E5A}" destId="{B8F08687-1838-42C2-81DB-D69B56C567D0}" srcOrd="1" destOrd="0" presId="urn:microsoft.com/office/officeart/2005/8/layout/vList6"/>
    <dgm:cxn modelId="{93DE7FDD-F3AF-4E35-988D-4D6DA3FF2CCB}" type="presParOf" srcId="{1B41D507-6F8B-40DC-85CA-4484FCA4CAA9}" destId="{188AD552-6CE8-42DA-B763-0897E2CA883D}" srcOrd="1" destOrd="0" presId="urn:microsoft.com/office/officeart/2005/8/layout/vList6"/>
    <dgm:cxn modelId="{EDE6F2EB-BE1C-469E-9BB8-FB3154BE30AF}" type="presParOf" srcId="{1B41D507-6F8B-40DC-85CA-4484FCA4CAA9}" destId="{C52961CF-140B-41C3-9F76-B47BFA6DCC42}" srcOrd="2" destOrd="0" presId="urn:microsoft.com/office/officeart/2005/8/layout/vList6"/>
    <dgm:cxn modelId="{C15B3F9F-3F8D-4370-9624-4E79A6DC863E}" type="presParOf" srcId="{C52961CF-140B-41C3-9F76-B47BFA6DCC42}" destId="{E2172CE3-C536-4B11-BD98-ECACD50B523B}" srcOrd="0" destOrd="0" presId="urn:microsoft.com/office/officeart/2005/8/layout/vList6"/>
    <dgm:cxn modelId="{3F28C78E-160C-4278-B5E5-B11FACAF2BD5}" type="presParOf" srcId="{C52961CF-140B-41C3-9F76-B47BFA6DCC42}" destId="{01D8435C-D701-4170-9E80-BFE87A29800C}"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6EB999-D521-4D06-9D7D-87F6A7DB80DA}"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pPr rtl="1"/>
          <a:endParaRPr lang="fa-IR"/>
        </a:p>
      </dgm:t>
    </dgm:pt>
    <dgm:pt modelId="{8BC03134-CE62-4913-A6DA-FF0E86FF22C3}">
      <dgm:prSet phldrT="[Text]"/>
      <dgm:spPr>
        <a:noFill/>
        <a:ln>
          <a:solidFill>
            <a:schemeClr val="accent1">
              <a:shade val="95000"/>
              <a:satMod val="105000"/>
            </a:schemeClr>
          </a:solidFill>
        </a:ln>
      </dgm:spPr>
      <dgm:t>
        <a:bodyPr/>
        <a:lstStyle/>
        <a:p>
          <a:pPr rtl="1"/>
          <a:r>
            <a:rPr lang="ar-SA" dirty="0" smtClean="0">
              <a:cs typeface="B Titr" pitchFamily="2" charset="-78"/>
            </a:rPr>
            <a:t>خدمات در منزل </a:t>
          </a:r>
          <a:endParaRPr lang="fa-IR" dirty="0">
            <a:cs typeface="B Titr" pitchFamily="2" charset="-78"/>
          </a:endParaRPr>
        </a:p>
      </dgm:t>
    </dgm:pt>
    <dgm:pt modelId="{B9FD62CA-7D19-45D4-A911-31A187379BC9}" type="parTrans" cxnId="{B62AB57C-15AC-484A-98F3-129AA81A6EF9}">
      <dgm:prSet/>
      <dgm:spPr/>
      <dgm:t>
        <a:bodyPr/>
        <a:lstStyle/>
        <a:p>
          <a:pPr rtl="1"/>
          <a:endParaRPr lang="fa-IR"/>
        </a:p>
      </dgm:t>
    </dgm:pt>
    <dgm:pt modelId="{2299A979-E72F-4054-97D1-6E3125F0BFA9}" type="sibTrans" cxnId="{B62AB57C-15AC-484A-98F3-129AA81A6EF9}">
      <dgm:prSet/>
      <dgm:spPr/>
      <dgm:t>
        <a:bodyPr/>
        <a:lstStyle/>
        <a:p>
          <a:pPr rtl="1"/>
          <a:endParaRPr lang="fa-IR"/>
        </a:p>
      </dgm:t>
    </dgm:pt>
    <dgm:pt modelId="{93FD86A8-C2AB-4CDA-8EAD-371CED9E9533}">
      <dgm:prSet phldrT="[Text]" custT="1"/>
      <dgm:spPr>
        <a:noFill/>
        <a:ln>
          <a:solidFill>
            <a:schemeClr val="bg1">
              <a:lumMod val="50000"/>
            </a:schemeClr>
          </a:solidFill>
        </a:ln>
      </dgm:spPr>
      <dgm:t>
        <a:bodyPr/>
        <a:lstStyle/>
        <a:p>
          <a:pPr rtl="1"/>
          <a:r>
            <a:rPr lang="ar-SA" sz="1400" b="1" dirty="0" smtClean="0">
              <a:solidFill>
                <a:schemeClr val="tx1"/>
              </a:solidFill>
              <a:cs typeface="B Zar" pitchFamily="2" charset="-78"/>
            </a:rPr>
            <a:t>ویزیت پزشک</a:t>
          </a:r>
          <a:endParaRPr lang="fa-IR" sz="1400" b="1" dirty="0">
            <a:solidFill>
              <a:schemeClr val="tx1"/>
            </a:solidFill>
          </a:endParaRPr>
        </a:p>
      </dgm:t>
    </dgm:pt>
    <dgm:pt modelId="{F1FA4A1C-E1AE-4CD1-9238-3C786751F686}" type="parTrans" cxnId="{4689CF57-F166-4943-ACC5-AAED878382A9}">
      <dgm:prSet/>
      <dgm:spPr/>
      <dgm:t>
        <a:bodyPr/>
        <a:lstStyle/>
        <a:p>
          <a:pPr rtl="1"/>
          <a:endParaRPr lang="fa-IR"/>
        </a:p>
      </dgm:t>
    </dgm:pt>
    <dgm:pt modelId="{083E4A49-D33E-43B0-B6C8-6267527EB666}" type="sibTrans" cxnId="{4689CF57-F166-4943-ACC5-AAED878382A9}">
      <dgm:prSet/>
      <dgm:spPr/>
      <dgm:t>
        <a:bodyPr/>
        <a:lstStyle/>
        <a:p>
          <a:pPr rtl="1"/>
          <a:endParaRPr lang="fa-IR"/>
        </a:p>
      </dgm:t>
    </dgm:pt>
    <dgm:pt modelId="{936814C5-A1C2-4187-B846-012DDCAA23F6}">
      <dgm:prSet phldrT="[Text]" custT="1"/>
      <dgm:spPr>
        <a:noFill/>
        <a:ln>
          <a:solidFill>
            <a:schemeClr val="bg1">
              <a:lumMod val="50000"/>
            </a:schemeClr>
          </a:solidFill>
        </a:ln>
      </dgm:spPr>
      <dgm:t>
        <a:bodyPr/>
        <a:lstStyle/>
        <a:p>
          <a:pPr rtl="1"/>
          <a:r>
            <a:rPr lang="ar-SA" sz="1400" b="1" dirty="0" smtClean="0">
              <a:solidFill>
                <a:schemeClr val="tx1"/>
              </a:solidFill>
              <a:cs typeface="B Zar" pitchFamily="2" charset="-78"/>
            </a:rPr>
            <a:t>خدمات پرستاری(تزریقات، سرم، آموزش، پانسمان،...)</a:t>
          </a:r>
          <a:endParaRPr lang="fa-IR" sz="1400" b="1" dirty="0" smtClean="0">
            <a:solidFill>
              <a:schemeClr val="tx1"/>
            </a:solidFill>
            <a:cs typeface="B Zar" pitchFamily="2" charset="-78"/>
          </a:endParaRPr>
        </a:p>
      </dgm:t>
    </dgm:pt>
    <dgm:pt modelId="{A591BF59-FE58-4219-9677-21C8D44497C1}" type="parTrans" cxnId="{EBDEDCAF-D02E-4A74-9AD5-3EA066B6260A}">
      <dgm:prSet/>
      <dgm:spPr/>
      <dgm:t>
        <a:bodyPr/>
        <a:lstStyle/>
        <a:p>
          <a:pPr rtl="1"/>
          <a:endParaRPr lang="fa-IR"/>
        </a:p>
      </dgm:t>
    </dgm:pt>
    <dgm:pt modelId="{811A3B64-8107-465F-89BC-2625AEBA2CAD}" type="sibTrans" cxnId="{EBDEDCAF-D02E-4A74-9AD5-3EA066B6260A}">
      <dgm:prSet/>
      <dgm:spPr/>
      <dgm:t>
        <a:bodyPr/>
        <a:lstStyle/>
        <a:p>
          <a:pPr rtl="1"/>
          <a:endParaRPr lang="fa-IR"/>
        </a:p>
      </dgm:t>
    </dgm:pt>
    <dgm:pt modelId="{267FE1B1-AFE3-428A-805A-1989462A1D8E}">
      <dgm:prSet phldrT="[Text]"/>
      <dgm:spPr>
        <a:noFill/>
        <a:ln>
          <a:solidFill>
            <a:schemeClr val="accent1">
              <a:shade val="95000"/>
              <a:satMod val="105000"/>
            </a:schemeClr>
          </a:solidFill>
        </a:ln>
      </dgm:spPr>
      <dgm:t>
        <a:bodyPr/>
        <a:lstStyle/>
        <a:p>
          <a:pPr rtl="1"/>
          <a:r>
            <a:rPr lang="ar-SA" dirty="0" smtClean="0">
              <a:cs typeface="B Titr" pitchFamily="2" charset="-78"/>
            </a:rPr>
            <a:t>خدمات</a:t>
          </a:r>
          <a:r>
            <a:rPr lang="fa-IR" dirty="0" smtClean="0">
              <a:cs typeface="B Titr" pitchFamily="2" charset="-78"/>
            </a:rPr>
            <a:t> بستری در بیمارستان</a:t>
          </a:r>
          <a:endParaRPr lang="fa-IR" dirty="0"/>
        </a:p>
      </dgm:t>
    </dgm:pt>
    <dgm:pt modelId="{1E1E3661-623C-4CA3-A802-86D5D1CA74DC}" type="parTrans" cxnId="{A05008CB-1A5D-471B-8F3F-6EBBE04459B3}">
      <dgm:prSet/>
      <dgm:spPr/>
      <dgm:t>
        <a:bodyPr/>
        <a:lstStyle/>
        <a:p>
          <a:pPr rtl="1"/>
          <a:endParaRPr lang="fa-IR"/>
        </a:p>
      </dgm:t>
    </dgm:pt>
    <dgm:pt modelId="{C39D577A-6001-4FB8-9F14-4D74EA6C0020}" type="sibTrans" cxnId="{A05008CB-1A5D-471B-8F3F-6EBBE04459B3}">
      <dgm:prSet/>
      <dgm:spPr/>
      <dgm:t>
        <a:bodyPr/>
        <a:lstStyle/>
        <a:p>
          <a:pPr rtl="1"/>
          <a:endParaRPr lang="fa-IR"/>
        </a:p>
      </dgm:t>
    </dgm:pt>
    <dgm:pt modelId="{E3C62EDA-2F14-4F8C-A257-519C0237E117}">
      <dgm:prSet phldrT="[Text]" custT="1"/>
      <dgm:spPr>
        <a:noFill/>
        <a:ln>
          <a:solidFill>
            <a:schemeClr val="bg1">
              <a:lumMod val="50000"/>
            </a:schemeClr>
          </a:solidFill>
        </a:ln>
      </dgm:spPr>
      <dgm:t>
        <a:bodyPr/>
        <a:lstStyle/>
        <a:p>
          <a:pPr rtl="1"/>
          <a:r>
            <a:rPr lang="ar-SA" sz="1400" b="1" dirty="0" smtClean="0">
              <a:solidFill>
                <a:schemeClr val="tx1"/>
              </a:solidFill>
              <a:cs typeface="B Zar" pitchFamily="2" charset="-78"/>
            </a:rPr>
            <a:t>پذیرش و تشکیل پرونده بیمارستانی بستری</a:t>
          </a:r>
          <a:endParaRPr lang="fa-IR" sz="1400" b="1" dirty="0" smtClean="0">
            <a:solidFill>
              <a:schemeClr val="tx1"/>
            </a:solidFill>
            <a:cs typeface="B Zar" pitchFamily="2" charset="-78"/>
          </a:endParaRPr>
        </a:p>
      </dgm:t>
    </dgm:pt>
    <dgm:pt modelId="{BDF053D1-2293-459E-A78C-3D09598B6A17}" type="parTrans" cxnId="{B1352898-8689-48F5-9883-D77B21F6FB62}">
      <dgm:prSet/>
      <dgm:spPr/>
      <dgm:t>
        <a:bodyPr/>
        <a:lstStyle/>
        <a:p>
          <a:pPr rtl="1"/>
          <a:endParaRPr lang="fa-IR"/>
        </a:p>
      </dgm:t>
    </dgm:pt>
    <dgm:pt modelId="{94213E60-8501-4AD5-AE83-79328A4319F0}" type="sibTrans" cxnId="{B1352898-8689-48F5-9883-D77B21F6FB62}">
      <dgm:prSet/>
      <dgm:spPr/>
      <dgm:t>
        <a:bodyPr/>
        <a:lstStyle/>
        <a:p>
          <a:pPr rtl="1"/>
          <a:endParaRPr lang="fa-IR"/>
        </a:p>
      </dgm:t>
    </dgm:pt>
    <dgm:pt modelId="{6A78B8BC-B5A3-4772-82C1-01BDB57DB8B7}">
      <dgm:prSet phldrT="[Text]" custT="1"/>
      <dgm:spPr>
        <a:noFill/>
        <a:ln>
          <a:solidFill>
            <a:schemeClr val="bg1">
              <a:lumMod val="50000"/>
            </a:schemeClr>
          </a:solidFill>
        </a:ln>
      </dgm:spPr>
      <dgm:t>
        <a:bodyPr/>
        <a:lstStyle/>
        <a:p>
          <a:pPr rtl="1"/>
          <a:r>
            <a:rPr lang="ar-SA" sz="1400" b="1" dirty="0" smtClean="0">
              <a:solidFill>
                <a:schemeClr val="tx1"/>
              </a:solidFill>
              <a:cs typeface="B Zar" pitchFamily="2" charset="-78"/>
            </a:rPr>
            <a:t>ویزیت پزشک متخصص و عمومی</a:t>
          </a:r>
          <a:endParaRPr lang="fa-IR" sz="1400" b="1" dirty="0" smtClean="0">
            <a:solidFill>
              <a:schemeClr val="tx1"/>
            </a:solidFill>
            <a:cs typeface="B Zar" pitchFamily="2" charset="-78"/>
          </a:endParaRPr>
        </a:p>
      </dgm:t>
    </dgm:pt>
    <dgm:pt modelId="{4383417D-A29E-4A84-9896-4D39A7071785}" type="parTrans" cxnId="{79CF25DA-4934-485E-8B62-C877459217EE}">
      <dgm:prSet/>
      <dgm:spPr/>
      <dgm:t>
        <a:bodyPr/>
        <a:lstStyle/>
        <a:p>
          <a:pPr rtl="1"/>
          <a:endParaRPr lang="fa-IR"/>
        </a:p>
      </dgm:t>
    </dgm:pt>
    <dgm:pt modelId="{C20E3B62-797E-4CC4-9894-7B058674D2D1}" type="sibTrans" cxnId="{79CF25DA-4934-485E-8B62-C877459217EE}">
      <dgm:prSet/>
      <dgm:spPr/>
      <dgm:t>
        <a:bodyPr/>
        <a:lstStyle/>
        <a:p>
          <a:pPr rtl="1"/>
          <a:endParaRPr lang="fa-IR"/>
        </a:p>
      </dgm:t>
    </dgm:pt>
    <dgm:pt modelId="{24A8B6EF-EBE8-4FB5-AD41-D6313D000FE5}">
      <dgm:prSet phldrT="[Text]"/>
      <dgm:spPr>
        <a:noFill/>
        <a:ln>
          <a:solidFill>
            <a:schemeClr val="accent1">
              <a:shade val="95000"/>
              <a:satMod val="105000"/>
            </a:schemeClr>
          </a:solidFill>
        </a:ln>
      </dgm:spPr>
      <dgm:t>
        <a:bodyPr/>
        <a:lstStyle/>
        <a:p>
          <a:pPr rtl="1"/>
          <a:r>
            <a:rPr lang="fa-IR" dirty="0" smtClean="0">
              <a:cs typeface="B Titr" pitchFamily="2" charset="-78"/>
            </a:rPr>
            <a:t>خدمات تلفنی</a:t>
          </a:r>
        </a:p>
      </dgm:t>
    </dgm:pt>
    <dgm:pt modelId="{A323A495-9CAD-482C-9C82-3601A282A53A}" type="parTrans" cxnId="{9C0531B5-C96C-46F2-9F9A-CC0501C22D58}">
      <dgm:prSet/>
      <dgm:spPr/>
      <dgm:t>
        <a:bodyPr/>
        <a:lstStyle/>
        <a:p>
          <a:pPr rtl="1"/>
          <a:endParaRPr lang="fa-IR"/>
        </a:p>
      </dgm:t>
    </dgm:pt>
    <dgm:pt modelId="{D5C3B47D-C2D5-43B0-9E3C-175D262CFB4F}" type="sibTrans" cxnId="{9C0531B5-C96C-46F2-9F9A-CC0501C22D58}">
      <dgm:prSet/>
      <dgm:spPr/>
      <dgm:t>
        <a:bodyPr/>
        <a:lstStyle/>
        <a:p>
          <a:pPr rtl="1"/>
          <a:endParaRPr lang="fa-IR"/>
        </a:p>
      </dgm:t>
    </dgm:pt>
    <dgm:pt modelId="{A3711CC3-EA57-48D0-A696-C8EDAFB129D6}">
      <dgm:prSet phldrT="[Text]"/>
      <dgm:spPr>
        <a:noFill/>
        <a:ln>
          <a:solidFill>
            <a:schemeClr val="bg1">
              <a:lumMod val="50000"/>
            </a:schemeClr>
          </a:solidFill>
        </a:ln>
      </dgm:spPr>
      <dgm:t>
        <a:bodyPr/>
        <a:lstStyle/>
        <a:p>
          <a:pPr rtl="1"/>
          <a:r>
            <a:rPr lang="ar-SA" b="1" dirty="0" smtClean="0">
              <a:solidFill>
                <a:schemeClr val="tx1"/>
              </a:solidFill>
              <a:cs typeface="B Zar" pitchFamily="2" charset="-78"/>
            </a:rPr>
            <a:t>مشاوره تلفنی (تماس بیمار با پزشک متوسط سه بار)</a:t>
          </a:r>
          <a:endParaRPr lang="fa-IR" b="1" dirty="0" smtClean="0">
            <a:solidFill>
              <a:schemeClr val="tx1"/>
            </a:solidFill>
            <a:cs typeface="B Zar" pitchFamily="2" charset="-78"/>
          </a:endParaRPr>
        </a:p>
      </dgm:t>
    </dgm:pt>
    <dgm:pt modelId="{6EB35418-F21D-44D7-9104-BCED3C2D71DE}" type="parTrans" cxnId="{0108C433-A8CB-4231-9210-EBC308A831AD}">
      <dgm:prSet/>
      <dgm:spPr/>
      <dgm:t>
        <a:bodyPr/>
        <a:lstStyle/>
        <a:p>
          <a:pPr rtl="1"/>
          <a:endParaRPr lang="fa-IR"/>
        </a:p>
      </dgm:t>
    </dgm:pt>
    <dgm:pt modelId="{D0BD7023-0A25-4854-90B1-3B1F29E2DC39}" type="sibTrans" cxnId="{0108C433-A8CB-4231-9210-EBC308A831AD}">
      <dgm:prSet/>
      <dgm:spPr/>
      <dgm:t>
        <a:bodyPr/>
        <a:lstStyle/>
        <a:p>
          <a:pPr rtl="1"/>
          <a:endParaRPr lang="fa-IR"/>
        </a:p>
      </dgm:t>
    </dgm:pt>
    <dgm:pt modelId="{0881282D-3D0D-43A4-A079-489D42D531D3}">
      <dgm:prSet phldrT="[Text]"/>
      <dgm:spPr>
        <a:noFill/>
        <a:ln>
          <a:solidFill>
            <a:schemeClr val="bg1">
              <a:lumMod val="50000"/>
            </a:schemeClr>
          </a:solidFill>
        </a:ln>
      </dgm:spPr>
      <dgm:t>
        <a:bodyPr/>
        <a:lstStyle/>
        <a:p>
          <a:pPr rtl="1"/>
          <a:r>
            <a:rPr lang="ar-SA" b="1" dirty="0" smtClean="0">
              <a:solidFill>
                <a:schemeClr val="tx1"/>
              </a:solidFill>
              <a:cs typeface="B Zar" pitchFamily="2" charset="-78"/>
            </a:rPr>
            <a:t>پیگیری تلفنی(تماس پزشک با بیمار)</a:t>
          </a:r>
          <a:endParaRPr lang="fa-IR" b="1" dirty="0" smtClean="0">
            <a:solidFill>
              <a:schemeClr val="tx1"/>
            </a:solidFill>
            <a:cs typeface="B Zar" pitchFamily="2" charset="-78"/>
          </a:endParaRPr>
        </a:p>
      </dgm:t>
    </dgm:pt>
    <dgm:pt modelId="{258D54EB-154E-4ACC-ABBB-5AC4A62D5718}" type="parTrans" cxnId="{8438C03F-B880-416A-8E5D-77F3FDF35702}">
      <dgm:prSet/>
      <dgm:spPr/>
      <dgm:t>
        <a:bodyPr/>
        <a:lstStyle/>
        <a:p>
          <a:pPr rtl="1"/>
          <a:endParaRPr lang="fa-IR"/>
        </a:p>
      </dgm:t>
    </dgm:pt>
    <dgm:pt modelId="{1C71FA37-AC89-4230-9514-72522F57C664}" type="sibTrans" cxnId="{8438C03F-B880-416A-8E5D-77F3FDF35702}">
      <dgm:prSet/>
      <dgm:spPr/>
      <dgm:t>
        <a:bodyPr/>
        <a:lstStyle/>
        <a:p>
          <a:pPr rtl="1"/>
          <a:endParaRPr lang="fa-IR"/>
        </a:p>
      </dgm:t>
    </dgm:pt>
    <dgm:pt modelId="{E9FCFE60-8542-436E-B085-802633F4E58C}">
      <dgm:prSet custT="1"/>
      <dgm:spPr>
        <a:noFill/>
        <a:ln>
          <a:solidFill>
            <a:schemeClr val="bg1">
              <a:lumMod val="50000"/>
            </a:schemeClr>
          </a:solidFill>
        </a:ln>
      </dgm:spPr>
      <dgm:t>
        <a:bodyPr/>
        <a:lstStyle/>
        <a:p>
          <a:pPr rtl="1"/>
          <a:r>
            <a:rPr lang="ar-SA" sz="1600" dirty="0" smtClean="0">
              <a:solidFill>
                <a:schemeClr val="tx1"/>
              </a:solidFill>
              <a:cs typeface="B Zar" pitchFamily="2" charset="-78"/>
            </a:rPr>
            <a:t>در صورت </a:t>
          </a:r>
          <a:r>
            <a:rPr lang="ar-SA" sz="1400" b="1" dirty="0" smtClean="0">
              <a:solidFill>
                <a:schemeClr val="tx1"/>
              </a:solidFill>
              <a:cs typeface="B Zar" pitchFamily="2" charset="-78"/>
            </a:rPr>
            <a:t>لزوم</a:t>
          </a:r>
          <a:r>
            <a:rPr lang="ar-SA" sz="1600" dirty="0" smtClean="0">
              <a:solidFill>
                <a:schemeClr val="tx1"/>
              </a:solidFill>
              <a:cs typeface="B Zar" pitchFamily="2" charset="-78"/>
            </a:rPr>
            <a:t> مشاوره روانشناسی</a:t>
          </a:r>
          <a:endParaRPr lang="fa-IR" sz="1600" dirty="0">
            <a:solidFill>
              <a:schemeClr val="tx1"/>
            </a:solidFill>
          </a:endParaRPr>
        </a:p>
      </dgm:t>
    </dgm:pt>
    <dgm:pt modelId="{00A856BF-C891-450E-9A60-2E89D2ACB453}" type="parTrans" cxnId="{A40C1D54-2336-44B9-A09F-51EC3D831A03}">
      <dgm:prSet/>
      <dgm:spPr/>
      <dgm:t>
        <a:bodyPr/>
        <a:lstStyle/>
        <a:p>
          <a:pPr rtl="1"/>
          <a:endParaRPr lang="fa-IR"/>
        </a:p>
      </dgm:t>
    </dgm:pt>
    <dgm:pt modelId="{2A903234-F026-4FDD-8085-ACE4C0EB8BD0}" type="sibTrans" cxnId="{A40C1D54-2336-44B9-A09F-51EC3D831A03}">
      <dgm:prSet/>
      <dgm:spPr/>
      <dgm:t>
        <a:bodyPr/>
        <a:lstStyle/>
        <a:p>
          <a:pPr rtl="1"/>
          <a:endParaRPr lang="fa-IR"/>
        </a:p>
      </dgm:t>
    </dgm:pt>
    <dgm:pt modelId="{BB8DF00F-16F6-45AC-A35F-8CA3A7C64973}">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بازدید مددکاری</a:t>
          </a:r>
          <a:endParaRPr lang="fa-IR" sz="1400" b="1" dirty="0" smtClean="0">
            <a:solidFill>
              <a:schemeClr val="tx1"/>
            </a:solidFill>
            <a:cs typeface="B Zar" pitchFamily="2" charset="-78"/>
          </a:endParaRPr>
        </a:p>
      </dgm:t>
    </dgm:pt>
    <dgm:pt modelId="{35466F3E-6B1E-415D-8B99-E7FADC296533}" type="parTrans" cxnId="{2D13AE4C-EADC-4720-87B8-D625430FF74A}">
      <dgm:prSet/>
      <dgm:spPr/>
      <dgm:t>
        <a:bodyPr/>
        <a:lstStyle/>
        <a:p>
          <a:pPr rtl="1"/>
          <a:endParaRPr lang="fa-IR"/>
        </a:p>
      </dgm:t>
    </dgm:pt>
    <dgm:pt modelId="{DDC01F6D-1D32-4C9C-942E-CD894B611D55}" type="sibTrans" cxnId="{2D13AE4C-EADC-4720-87B8-D625430FF74A}">
      <dgm:prSet/>
      <dgm:spPr/>
      <dgm:t>
        <a:bodyPr/>
        <a:lstStyle/>
        <a:p>
          <a:pPr rtl="1"/>
          <a:endParaRPr lang="fa-IR"/>
        </a:p>
      </dgm:t>
    </dgm:pt>
    <dgm:pt modelId="{90E5EA50-C6B0-47C0-B0C2-69F0D4C9AF9B}">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خدمات فیزیوتراپی</a:t>
          </a:r>
          <a:endParaRPr lang="fa-IR" sz="1400" b="1" dirty="0" smtClean="0">
            <a:solidFill>
              <a:schemeClr val="tx1"/>
            </a:solidFill>
            <a:cs typeface="B Zar" pitchFamily="2" charset="-78"/>
          </a:endParaRPr>
        </a:p>
      </dgm:t>
    </dgm:pt>
    <dgm:pt modelId="{97281F7C-DD3C-4D68-A037-2A10660DAF31}" type="parTrans" cxnId="{06B39522-0447-48A7-90C8-5E12D3F5215F}">
      <dgm:prSet/>
      <dgm:spPr/>
      <dgm:t>
        <a:bodyPr/>
        <a:lstStyle/>
        <a:p>
          <a:pPr rtl="1"/>
          <a:endParaRPr lang="fa-IR"/>
        </a:p>
      </dgm:t>
    </dgm:pt>
    <dgm:pt modelId="{6F5ED0C7-374E-4BD3-973F-C3A4431EE228}" type="sibTrans" cxnId="{06B39522-0447-48A7-90C8-5E12D3F5215F}">
      <dgm:prSet/>
      <dgm:spPr/>
      <dgm:t>
        <a:bodyPr/>
        <a:lstStyle/>
        <a:p>
          <a:pPr rtl="1"/>
          <a:endParaRPr lang="fa-IR"/>
        </a:p>
      </dgm:t>
    </dgm:pt>
    <dgm:pt modelId="{3A482407-631E-496E-AB59-1EE83584938D}">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مشاوره معنوی در صورت نیاز</a:t>
          </a:r>
          <a:endParaRPr lang="fa-IR" sz="1400" b="1" dirty="0" smtClean="0">
            <a:solidFill>
              <a:schemeClr val="tx1"/>
            </a:solidFill>
            <a:cs typeface="B Zar" pitchFamily="2" charset="-78"/>
          </a:endParaRPr>
        </a:p>
      </dgm:t>
    </dgm:pt>
    <dgm:pt modelId="{6D6166B4-CC3A-4714-8CA4-A5BF60585B48}" type="parTrans" cxnId="{6A2D10F0-5800-427D-A5D7-041CDA0B4E5F}">
      <dgm:prSet/>
      <dgm:spPr/>
      <dgm:t>
        <a:bodyPr/>
        <a:lstStyle/>
        <a:p>
          <a:pPr rtl="1"/>
          <a:endParaRPr lang="fa-IR"/>
        </a:p>
      </dgm:t>
    </dgm:pt>
    <dgm:pt modelId="{52B5D753-7541-4E32-A4B9-1AD0EB8D9ADC}" type="sibTrans" cxnId="{6A2D10F0-5800-427D-A5D7-041CDA0B4E5F}">
      <dgm:prSet/>
      <dgm:spPr/>
      <dgm:t>
        <a:bodyPr/>
        <a:lstStyle/>
        <a:p>
          <a:pPr rtl="1"/>
          <a:endParaRPr lang="fa-IR"/>
        </a:p>
      </dgm:t>
    </dgm:pt>
    <dgm:pt modelId="{2001B490-C6E6-488E-8C71-675006303670}">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اطلاع رسانی و فرهنگ سازی</a:t>
          </a:r>
          <a:endParaRPr lang="fa-IR" sz="1400" b="1" dirty="0" smtClean="0">
            <a:solidFill>
              <a:schemeClr val="tx1"/>
            </a:solidFill>
            <a:cs typeface="B Zar" pitchFamily="2" charset="-78"/>
          </a:endParaRPr>
        </a:p>
      </dgm:t>
    </dgm:pt>
    <dgm:pt modelId="{23C65D48-10D6-4BA0-B658-06386EFE4CA2}" type="parTrans" cxnId="{717FE4C5-904A-4F1B-B5F0-099345D43204}">
      <dgm:prSet/>
      <dgm:spPr/>
      <dgm:t>
        <a:bodyPr/>
        <a:lstStyle/>
        <a:p>
          <a:pPr rtl="1"/>
          <a:endParaRPr lang="fa-IR"/>
        </a:p>
      </dgm:t>
    </dgm:pt>
    <dgm:pt modelId="{9BEE1596-3A7C-480B-AAA7-BFC08F69BA54}" type="sibTrans" cxnId="{717FE4C5-904A-4F1B-B5F0-099345D43204}">
      <dgm:prSet/>
      <dgm:spPr/>
      <dgm:t>
        <a:bodyPr/>
        <a:lstStyle/>
        <a:p>
          <a:pPr rtl="1"/>
          <a:endParaRPr lang="fa-IR"/>
        </a:p>
      </dgm:t>
    </dgm:pt>
    <dgm:pt modelId="{4F474FBE-42BD-49F8-99C6-DD4FA208681D}">
      <dgm:prSet custT="1"/>
      <dgm:spPr>
        <a:noFill/>
        <a:ln>
          <a:solidFill>
            <a:schemeClr val="bg1">
              <a:lumMod val="50000"/>
            </a:schemeClr>
          </a:solidFill>
        </a:ln>
      </dgm:spPr>
      <dgm:t>
        <a:bodyPr/>
        <a:lstStyle/>
        <a:p>
          <a:pPr rtl="1"/>
          <a:r>
            <a:rPr lang="fa-IR" sz="1400" b="1" dirty="0" smtClean="0">
              <a:solidFill>
                <a:schemeClr val="tx1"/>
              </a:solidFill>
              <a:cs typeface="B Zar" pitchFamily="2" charset="-78"/>
            </a:rPr>
            <a:t>مشاوره تغذیه</a:t>
          </a:r>
        </a:p>
      </dgm:t>
    </dgm:pt>
    <dgm:pt modelId="{E108E75F-62A2-4342-A6B3-D248CEF78A01}" type="parTrans" cxnId="{F7E13FAC-FFF6-4B24-B51B-A9AFF1B049E2}">
      <dgm:prSet/>
      <dgm:spPr/>
      <dgm:t>
        <a:bodyPr/>
        <a:lstStyle/>
        <a:p>
          <a:pPr rtl="1"/>
          <a:endParaRPr lang="fa-IR"/>
        </a:p>
      </dgm:t>
    </dgm:pt>
    <dgm:pt modelId="{235C4114-6883-4024-AB6A-1A9241A11BF4}" type="sibTrans" cxnId="{F7E13FAC-FFF6-4B24-B51B-A9AFF1B049E2}">
      <dgm:prSet/>
      <dgm:spPr/>
      <dgm:t>
        <a:bodyPr/>
        <a:lstStyle/>
        <a:p>
          <a:pPr rtl="1"/>
          <a:endParaRPr lang="fa-IR"/>
        </a:p>
      </dgm:t>
    </dgm:pt>
    <dgm:pt modelId="{FD4FB0E4-0E7C-42EB-854B-BB7D619D5D7C}">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مشاوره روانشناسی</a:t>
          </a:r>
          <a:endParaRPr lang="fa-IR" sz="1400" b="1" dirty="0" smtClean="0">
            <a:solidFill>
              <a:schemeClr val="tx1"/>
            </a:solidFill>
            <a:cs typeface="B Zar" pitchFamily="2" charset="-78"/>
          </a:endParaRPr>
        </a:p>
      </dgm:t>
    </dgm:pt>
    <dgm:pt modelId="{10260326-4A77-4004-B77B-3BF8BC7406CC}" type="parTrans" cxnId="{4E195B9A-369F-486F-91C1-A2E87FC23161}">
      <dgm:prSet/>
      <dgm:spPr/>
      <dgm:t>
        <a:bodyPr/>
        <a:lstStyle/>
        <a:p>
          <a:pPr rtl="1"/>
          <a:endParaRPr lang="fa-IR"/>
        </a:p>
      </dgm:t>
    </dgm:pt>
    <dgm:pt modelId="{C13801F8-0CD3-4860-864F-D24FB8EEBF72}" type="sibTrans" cxnId="{4E195B9A-369F-486F-91C1-A2E87FC23161}">
      <dgm:prSet/>
      <dgm:spPr/>
      <dgm:t>
        <a:bodyPr/>
        <a:lstStyle/>
        <a:p>
          <a:pPr rtl="1"/>
          <a:endParaRPr lang="fa-IR"/>
        </a:p>
      </dgm:t>
    </dgm:pt>
    <dgm:pt modelId="{3CB5D763-CC60-4F51-B876-454157A594CA}">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مشاوره تغذیه</a:t>
          </a:r>
          <a:endParaRPr lang="fa-IR" sz="1400" b="1" dirty="0" smtClean="0">
            <a:solidFill>
              <a:schemeClr val="tx1"/>
            </a:solidFill>
            <a:cs typeface="B Zar" pitchFamily="2" charset="-78"/>
          </a:endParaRPr>
        </a:p>
      </dgm:t>
    </dgm:pt>
    <dgm:pt modelId="{26A9E6F8-129F-4555-A09E-C80DA8F74975}" type="parTrans" cxnId="{60C28226-097C-40CA-8BF4-1568ED77F1CD}">
      <dgm:prSet/>
      <dgm:spPr/>
      <dgm:t>
        <a:bodyPr/>
        <a:lstStyle/>
        <a:p>
          <a:pPr rtl="1"/>
          <a:endParaRPr lang="fa-IR"/>
        </a:p>
      </dgm:t>
    </dgm:pt>
    <dgm:pt modelId="{3571F1E1-A5A3-4D98-B680-26BCB7D2CDF7}" type="sibTrans" cxnId="{60C28226-097C-40CA-8BF4-1568ED77F1CD}">
      <dgm:prSet/>
      <dgm:spPr/>
      <dgm:t>
        <a:bodyPr/>
        <a:lstStyle/>
        <a:p>
          <a:pPr rtl="1"/>
          <a:endParaRPr lang="fa-IR"/>
        </a:p>
      </dgm:t>
    </dgm:pt>
    <dgm:pt modelId="{7848F061-78D4-4F67-BCCE-1A904A98A816}">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مشاوره معنوی</a:t>
          </a:r>
          <a:endParaRPr lang="fa-IR" sz="1400" b="1" dirty="0" smtClean="0">
            <a:solidFill>
              <a:schemeClr val="tx1"/>
            </a:solidFill>
            <a:cs typeface="B Zar" pitchFamily="2" charset="-78"/>
          </a:endParaRPr>
        </a:p>
      </dgm:t>
    </dgm:pt>
    <dgm:pt modelId="{5E864B7C-F971-4718-8101-4DC5B04DC9F2}" type="parTrans" cxnId="{D75E5F1F-A127-4F8C-8099-4A12C593661B}">
      <dgm:prSet/>
      <dgm:spPr/>
      <dgm:t>
        <a:bodyPr/>
        <a:lstStyle/>
        <a:p>
          <a:pPr rtl="1"/>
          <a:endParaRPr lang="fa-IR"/>
        </a:p>
      </dgm:t>
    </dgm:pt>
    <dgm:pt modelId="{957BAB4A-6814-49E0-B503-2C3D0697D4AA}" type="sibTrans" cxnId="{D75E5F1F-A127-4F8C-8099-4A12C593661B}">
      <dgm:prSet/>
      <dgm:spPr/>
      <dgm:t>
        <a:bodyPr/>
        <a:lstStyle/>
        <a:p>
          <a:pPr rtl="1"/>
          <a:endParaRPr lang="fa-IR"/>
        </a:p>
      </dgm:t>
    </dgm:pt>
    <dgm:pt modelId="{2AC328F5-CEB2-4D68-8EEC-5066B9D949C5}">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خدمات فیزیوتراپی</a:t>
          </a:r>
          <a:endParaRPr lang="fa-IR" sz="1400" b="1" dirty="0" smtClean="0">
            <a:solidFill>
              <a:schemeClr val="tx1"/>
            </a:solidFill>
            <a:cs typeface="B Zar" pitchFamily="2" charset="-78"/>
          </a:endParaRPr>
        </a:p>
      </dgm:t>
    </dgm:pt>
    <dgm:pt modelId="{848FD7BE-CA3E-4A48-8250-A1144D66A26E}" type="parTrans" cxnId="{94E5BF77-94DA-4B87-8DF2-1D7ACF467613}">
      <dgm:prSet/>
      <dgm:spPr/>
      <dgm:t>
        <a:bodyPr/>
        <a:lstStyle/>
        <a:p>
          <a:pPr rtl="1"/>
          <a:endParaRPr lang="fa-IR"/>
        </a:p>
      </dgm:t>
    </dgm:pt>
    <dgm:pt modelId="{2D1C5F04-C777-4E4B-91CD-62530485F202}" type="sibTrans" cxnId="{94E5BF77-94DA-4B87-8DF2-1D7ACF467613}">
      <dgm:prSet/>
      <dgm:spPr/>
      <dgm:t>
        <a:bodyPr/>
        <a:lstStyle/>
        <a:p>
          <a:pPr rtl="1"/>
          <a:endParaRPr lang="fa-IR"/>
        </a:p>
      </dgm:t>
    </dgm:pt>
    <dgm:pt modelId="{9CC341CB-7B5B-40CC-84C2-AC131E387257}">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خدمات پرستاری</a:t>
          </a:r>
          <a:endParaRPr lang="fa-IR" sz="1400" b="1" dirty="0" smtClean="0">
            <a:solidFill>
              <a:schemeClr val="tx1"/>
            </a:solidFill>
            <a:cs typeface="B Zar" pitchFamily="2" charset="-78"/>
          </a:endParaRPr>
        </a:p>
      </dgm:t>
    </dgm:pt>
    <dgm:pt modelId="{D9FFF3C8-80D1-4CE2-94DA-12CE94F84ADC}" type="parTrans" cxnId="{5C9BA144-98A9-458F-8EF1-483830BED53D}">
      <dgm:prSet/>
      <dgm:spPr/>
      <dgm:t>
        <a:bodyPr/>
        <a:lstStyle/>
        <a:p>
          <a:pPr rtl="1"/>
          <a:endParaRPr lang="fa-IR"/>
        </a:p>
      </dgm:t>
    </dgm:pt>
    <dgm:pt modelId="{80BA5C11-A03B-4B8F-846A-752CEF2D784F}" type="sibTrans" cxnId="{5C9BA144-98A9-458F-8EF1-483830BED53D}">
      <dgm:prSet/>
      <dgm:spPr/>
      <dgm:t>
        <a:bodyPr/>
        <a:lstStyle/>
        <a:p>
          <a:pPr rtl="1"/>
          <a:endParaRPr lang="fa-IR"/>
        </a:p>
      </dgm:t>
    </dgm:pt>
    <dgm:pt modelId="{4A9253E2-3928-4CA9-9899-D968569B9DEC}">
      <dgm:prSet custT="1"/>
      <dgm:spPr>
        <a:noFill/>
        <a:ln>
          <a:solidFill>
            <a:schemeClr val="bg1">
              <a:lumMod val="50000"/>
            </a:schemeClr>
          </a:solidFill>
        </a:ln>
      </dgm:spPr>
      <dgm:t>
        <a:bodyPr/>
        <a:lstStyle/>
        <a:p>
          <a:pPr rtl="1"/>
          <a:r>
            <a:rPr lang="ar-SA" sz="1400" b="1" dirty="0" smtClean="0">
              <a:solidFill>
                <a:schemeClr val="tx1"/>
              </a:solidFill>
              <a:cs typeface="B Zar" pitchFamily="2" charset="-78"/>
            </a:rPr>
            <a:t>جلسه توجیهی توسط پزشک با افراد خانواده</a:t>
          </a:r>
          <a:endParaRPr lang="fa-IR" sz="1400" b="1" dirty="0" smtClean="0">
            <a:solidFill>
              <a:schemeClr val="tx1"/>
            </a:solidFill>
            <a:cs typeface="B Zar" pitchFamily="2" charset="-78"/>
          </a:endParaRPr>
        </a:p>
      </dgm:t>
    </dgm:pt>
    <dgm:pt modelId="{07D9458D-5125-43DD-A6D7-80F2F7BFA676}" type="parTrans" cxnId="{C1FCA726-6E08-4000-9272-BC94D6A3F820}">
      <dgm:prSet/>
      <dgm:spPr/>
      <dgm:t>
        <a:bodyPr/>
        <a:lstStyle/>
        <a:p>
          <a:pPr rtl="1"/>
          <a:endParaRPr lang="fa-IR"/>
        </a:p>
      </dgm:t>
    </dgm:pt>
    <dgm:pt modelId="{EDA91A58-6D32-405E-9815-33EFFB380510}" type="sibTrans" cxnId="{C1FCA726-6E08-4000-9272-BC94D6A3F820}">
      <dgm:prSet/>
      <dgm:spPr/>
      <dgm:t>
        <a:bodyPr/>
        <a:lstStyle/>
        <a:p>
          <a:pPr rtl="1"/>
          <a:endParaRPr lang="fa-IR"/>
        </a:p>
      </dgm:t>
    </dgm:pt>
    <dgm:pt modelId="{295C25E7-5C7B-4A22-9AA3-E235CCD1CEA8}">
      <dgm:prSet custT="1"/>
      <dgm:spPr>
        <a:noFill/>
        <a:ln>
          <a:solidFill>
            <a:schemeClr val="bg1">
              <a:lumMod val="50000"/>
            </a:schemeClr>
          </a:solidFill>
        </a:ln>
      </dgm:spPr>
      <dgm:t>
        <a:bodyPr/>
        <a:lstStyle/>
        <a:p>
          <a:pPr rtl="1"/>
          <a:r>
            <a:rPr lang="ar-SA" sz="1600" dirty="0" smtClean="0">
              <a:solidFill>
                <a:schemeClr val="tx1"/>
              </a:solidFill>
              <a:cs typeface="B Zar" pitchFamily="2" charset="-78"/>
            </a:rPr>
            <a:t>تحویل </a:t>
          </a:r>
          <a:r>
            <a:rPr lang="ar-SA" sz="1400" b="1" dirty="0" smtClean="0">
              <a:solidFill>
                <a:schemeClr val="tx1"/>
              </a:solidFill>
              <a:cs typeface="B Zar" pitchFamily="2" charset="-78"/>
            </a:rPr>
            <a:t>تجهیزات</a:t>
          </a:r>
          <a:r>
            <a:rPr lang="ar-SA" sz="1600" dirty="0" smtClean="0">
              <a:solidFill>
                <a:schemeClr val="tx1"/>
              </a:solidFill>
              <a:cs typeface="B Zar" pitchFamily="2" charset="-78"/>
            </a:rPr>
            <a:t> امانی</a:t>
          </a:r>
          <a:endParaRPr lang="fa-IR" sz="1600" dirty="0">
            <a:solidFill>
              <a:schemeClr val="tx1"/>
            </a:solidFill>
          </a:endParaRPr>
        </a:p>
      </dgm:t>
    </dgm:pt>
    <dgm:pt modelId="{428473FF-545D-48D6-9EC0-5CAA363574A9}" type="parTrans" cxnId="{8A53D510-2E6F-4614-B942-2C8932FF0029}">
      <dgm:prSet/>
      <dgm:spPr/>
      <dgm:t>
        <a:bodyPr/>
        <a:lstStyle/>
        <a:p>
          <a:pPr rtl="1"/>
          <a:endParaRPr lang="fa-IR"/>
        </a:p>
      </dgm:t>
    </dgm:pt>
    <dgm:pt modelId="{E2360A49-386D-4D12-B994-627A4419D07E}" type="sibTrans" cxnId="{8A53D510-2E6F-4614-B942-2C8932FF0029}">
      <dgm:prSet/>
      <dgm:spPr/>
      <dgm:t>
        <a:bodyPr/>
        <a:lstStyle/>
        <a:p>
          <a:pPr rtl="1"/>
          <a:endParaRPr lang="fa-IR"/>
        </a:p>
      </dgm:t>
    </dgm:pt>
    <dgm:pt modelId="{632DCD27-0515-422E-ABCC-BF53AEDB3B58}">
      <dgm:prSet/>
      <dgm:spPr>
        <a:noFill/>
        <a:ln>
          <a:solidFill>
            <a:schemeClr val="bg1">
              <a:lumMod val="50000"/>
            </a:schemeClr>
          </a:solidFill>
        </a:ln>
      </dgm:spPr>
      <dgm:t>
        <a:bodyPr/>
        <a:lstStyle/>
        <a:p>
          <a:pPr rtl="1"/>
          <a:r>
            <a:rPr lang="ar-SA" b="1" dirty="0" smtClean="0">
              <a:solidFill>
                <a:schemeClr val="tx1"/>
              </a:solidFill>
              <a:cs typeface="B Zar" pitchFamily="2" charset="-78"/>
            </a:rPr>
            <a:t>مشاوره روانشناسی</a:t>
          </a:r>
          <a:r>
            <a:rPr lang="fa-IR" b="1" dirty="0" smtClean="0">
              <a:solidFill>
                <a:schemeClr val="tx1"/>
              </a:solidFill>
              <a:cs typeface="B Zar" pitchFamily="2" charset="-78"/>
            </a:rPr>
            <a:t> تلفنی</a:t>
          </a:r>
          <a:endParaRPr lang="fa-IR" dirty="0">
            <a:solidFill>
              <a:schemeClr val="tx1"/>
            </a:solidFill>
          </a:endParaRPr>
        </a:p>
      </dgm:t>
    </dgm:pt>
    <dgm:pt modelId="{19BF985E-967F-42F0-958B-FD0FD122E429}" type="parTrans" cxnId="{432B0E03-DFFF-4F45-8F00-7D947343B99F}">
      <dgm:prSet/>
      <dgm:spPr/>
      <dgm:t>
        <a:bodyPr/>
        <a:lstStyle/>
        <a:p>
          <a:pPr rtl="1"/>
          <a:endParaRPr lang="fa-IR"/>
        </a:p>
      </dgm:t>
    </dgm:pt>
    <dgm:pt modelId="{11046ABE-8294-4A8A-98A0-C6C1D7202E69}" type="sibTrans" cxnId="{432B0E03-DFFF-4F45-8F00-7D947343B99F}">
      <dgm:prSet/>
      <dgm:spPr/>
      <dgm:t>
        <a:bodyPr/>
        <a:lstStyle/>
        <a:p>
          <a:pPr rtl="1"/>
          <a:endParaRPr lang="fa-IR"/>
        </a:p>
      </dgm:t>
    </dgm:pt>
    <dgm:pt modelId="{2A6CE901-F1DD-4E0D-9EF8-BCCE40C7BC19}">
      <dgm:prSet/>
      <dgm:spPr>
        <a:noFill/>
        <a:ln>
          <a:solidFill>
            <a:schemeClr val="bg1">
              <a:lumMod val="50000"/>
            </a:schemeClr>
          </a:solidFill>
        </a:ln>
      </dgm:spPr>
      <dgm:t>
        <a:bodyPr/>
        <a:lstStyle/>
        <a:p>
          <a:pPr rtl="1"/>
          <a:r>
            <a:rPr lang="ar-SA" b="1" dirty="0" smtClean="0">
              <a:solidFill>
                <a:schemeClr val="tx1"/>
              </a:solidFill>
              <a:cs typeface="B Zar" pitchFamily="2" charset="-78"/>
            </a:rPr>
            <a:t>مشاوره تغذیه</a:t>
          </a:r>
          <a:r>
            <a:rPr lang="fa-IR" b="1" dirty="0" smtClean="0">
              <a:solidFill>
                <a:schemeClr val="tx1"/>
              </a:solidFill>
              <a:cs typeface="B Zar" pitchFamily="2" charset="-78"/>
            </a:rPr>
            <a:t> تلفنی</a:t>
          </a:r>
          <a:endParaRPr lang="fa-IR" dirty="0">
            <a:solidFill>
              <a:schemeClr val="tx1"/>
            </a:solidFill>
          </a:endParaRPr>
        </a:p>
      </dgm:t>
    </dgm:pt>
    <dgm:pt modelId="{65F6C44A-1CCB-4B9C-9F77-C2F179482ADD}" type="parTrans" cxnId="{58E992E8-19C4-4FE9-93CA-090E939C91B9}">
      <dgm:prSet/>
      <dgm:spPr/>
      <dgm:t>
        <a:bodyPr/>
        <a:lstStyle/>
        <a:p>
          <a:pPr rtl="1"/>
          <a:endParaRPr lang="fa-IR"/>
        </a:p>
      </dgm:t>
    </dgm:pt>
    <dgm:pt modelId="{D4ABE36E-C120-4284-8C66-DE5AF71A2C77}" type="sibTrans" cxnId="{58E992E8-19C4-4FE9-93CA-090E939C91B9}">
      <dgm:prSet/>
      <dgm:spPr/>
      <dgm:t>
        <a:bodyPr/>
        <a:lstStyle/>
        <a:p>
          <a:pPr rtl="1"/>
          <a:endParaRPr lang="fa-IR"/>
        </a:p>
      </dgm:t>
    </dgm:pt>
    <dgm:pt modelId="{467D0513-18CF-4AC1-B507-CD2C68B48DFF}">
      <dgm:prSet/>
      <dgm:spPr>
        <a:noFill/>
        <a:ln>
          <a:solidFill>
            <a:schemeClr val="bg1">
              <a:lumMod val="50000"/>
            </a:schemeClr>
          </a:solidFill>
        </a:ln>
      </dgm:spPr>
      <dgm:t>
        <a:bodyPr/>
        <a:lstStyle/>
        <a:p>
          <a:pPr rtl="1"/>
          <a:r>
            <a:rPr lang="ar-SA" b="1" dirty="0" smtClean="0">
              <a:solidFill>
                <a:schemeClr val="tx1"/>
              </a:solidFill>
              <a:cs typeface="B Zar" pitchFamily="2" charset="-78"/>
            </a:rPr>
            <a:t>مشاوره معنوی</a:t>
          </a:r>
          <a:r>
            <a:rPr lang="fa-IR" b="1" dirty="0" smtClean="0">
              <a:solidFill>
                <a:schemeClr val="tx1"/>
              </a:solidFill>
              <a:cs typeface="B Zar" pitchFamily="2" charset="-78"/>
            </a:rPr>
            <a:t> تلفنی</a:t>
          </a:r>
          <a:endParaRPr lang="fa-IR" dirty="0">
            <a:solidFill>
              <a:schemeClr val="tx1"/>
            </a:solidFill>
          </a:endParaRPr>
        </a:p>
      </dgm:t>
    </dgm:pt>
    <dgm:pt modelId="{85D4D7E0-4591-4C2E-AB47-15A71724E440}" type="parTrans" cxnId="{0C923487-EC37-4199-9E3F-BC38D684EB89}">
      <dgm:prSet/>
      <dgm:spPr/>
      <dgm:t>
        <a:bodyPr/>
        <a:lstStyle/>
        <a:p>
          <a:pPr rtl="1"/>
          <a:endParaRPr lang="fa-IR"/>
        </a:p>
      </dgm:t>
    </dgm:pt>
    <dgm:pt modelId="{AF2D9758-926E-4260-B36F-F7F610B48F5D}" type="sibTrans" cxnId="{0C923487-EC37-4199-9E3F-BC38D684EB89}">
      <dgm:prSet/>
      <dgm:spPr/>
      <dgm:t>
        <a:bodyPr/>
        <a:lstStyle/>
        <a:p>
          <a:pPr rtl="1"/>
          <a:endParaRPr lang="fa-IR"/>
        </a:p>
      </dgm:t>
    </dgm:pt>
    <dgm:pt modelId="{851DDFE5-CAF5-42BE-BFF3-21BBF00A1A18}" type="pres">
      <dgm:prSet presAssocID="{266EB999-D521-4D06-9D7D-87F6A7DB80DA}" presName="theList" presStyleCnt="0">
        <dgm:presLayoutVars>
          <dgm:dir/>
          <dgm:animLvl val="lvl"/>
          <dgm:resizeHandles val="exact"/>
        </dgm:presLayoutVars>
      </dgm:prSet>
      <dgm:spPr/>
      <dgm:t>
        <a:bodyPr/>
        <a:lstStyle/>
        <a:p>
          <a:pPr rtl="1"/>
          <a:endParaRPr lang="fa-IR"/>
        </a:p>
      </dgm:t>
    </dgm:pt>
    <dgm:pt modelId="{864AFAF1-3F4A-458F-914B-FDB3DEB6CC9E}" type="pres">
      <dgm:prSet presAssocID="{8BC03134-CE62-4913-A6DA-FF0E86FF22C3}" presName="compNode" presStyleCnt="0"/>
      <dgm:spPr/>
    </dgm:pt>
    <dgm:pt modelId="{F1A2725E-6DC9-4DA8-B469-9C9CE5B2038A}" type="pres">
      <dgm:prSet presAssocID="{8BC03134-CE62-4913-A6DA-FF0E86FF22C3}" presName="aNode" presStyleLbl="bgShp" presStyleIdx="0" presStyleCnt="3"/>
      <dgm:spPr/>
      <dgm:t>
        <a:bodyPr/>
        <a:lstStyle/>
        <a:p>
          <a:pPr rtl="1"/>
          <a:endParaRPr lang="fa-IR"/>
        </a:p>
      </dgm:t>
    </dgm:pt>
    <dgm:pt modelId="{16F264C0-B3FC-4E44-8275-D66122321F14}" type="pres">
      <dgm:prSet presAssocID="{8BC03134-CE62-4913-A6DA-FF0E86FF22C3}" presName="textNode" presStyleLbl="bgShp" presStyleIdx="0" presStyleCnt="3"/>
      <dgm:spPr/>
      <dgm:t>
        <a:bodyPr/>
        <a:lstStyle/>
        <a:p>
          <a:pPr rtl="1"/>
          <a:endParaRPr lang="fa-IR"/>
        </a:p>
      </dgm:t>
    </dgm:pt>
    <dgm:pt modelId="{CB5E79F9-2E12-4C35-A48A-68C5E3DB6C9E}" type="pres">
      <dgm:prSet presAssocID="{8BC03134-CE62-4913-A6DA-FF0E86FF22C3}" presName="compChildNode" presStyleCnt="0"/>
      <dgm:spPr/>
    </dgm:pt>
    <dgm:pt modelId="{4AAB7968-0ABF-4F58-8A07-B11DA8DE4938}" type="pres">
      <dgm:prSet presAssocID="{8BC03134-CE62-4913-A6DA-FF0E86FF22C3}" presName="theInnerList" presStyleCnt="0"/>
      <dgm:spPr/>
    </dgm:pt>
    <dgm:pt modelId="{EC0F2CC1-8F33-4C3A-8823-A4B94DA4A8FA}" type="pres">
      <dgm:prSet presAssocID="{93FD86A8-C2AB-4CDA-8EAD-371CED9E9533}" presName="childNode" presStyleLbl="node1" presStyleIdx="0" presStyleCnt="22">
        <dgm:presLayoutVars>
          <dgm:bulletEnabled val="1"/>
        </dgm:presLayoutVars>
      </dgm:prSet>
      <dgm:spPr/>
      <dgm:t>
        <a:bodyPr/>
        <a:lstStyle/>
        <a:p>
          <a:pPr rtl="1"/>
          <a:endParaRPr lang="fa-IR"/>
        </a:p>
      </dgm:t>
    </dgm:pt>
    <dgm:pt modelId="{68E207E1-802F-4DC5-9AE3-FACB4D4C2518}" type="pres">
      <dgm:prSet presAssocID="{93FD86A8-C2AB-4CDA-8EAD-371CED9E9533}" presName="aSpace2" presStyleCnt="0"/>
      <dgm:spPr/>
    </dgm:pt>
    <dgm:pt modelId="{1053831E-9C47-47CF-9829-AA86AC04C1D2}" type="pres">
      <dgm:prSet presAssocID="{936814C5-A1C2-4187-B846-012DDCAA23F6}" presName="childNode" presStyleLbl="node1" presStyleIdx="1" presStyleCnt="22" custScaleY="144149">
        <dgm:presLayoutVars>
          <dgm:bulletEnabled val="1"/>
        </dgm:presLayoutVars>
      </dgm:prSet>
      <dgm:spPr/>
      <dgm:t>
        <a:bodyPr/>
        <a:lstStyle/>
        <a:p>
          <a:pPr rtl="1"/>
          <a:endParaRPr lang="fa-IR"/>
        </a:p>
      </dgm:t>
    </dgm:pt>
    <dgm:pt modelId="{1103AA1D-88E2-46AC-AD2C-F23E9DB9D2FC}" type="pres">
      <dgm:prSet presAssocID="{936814C5-A1C2-4187-B846-012DDCAA23F6}" presName="aSpace2" presStyleCnt="0"/>
      <dgm:spPr/>
    </dgm:pt>
    <dgm:pt modelId="{421A6A1E-E6EF-4CDD-AEAA-3FC6486A6428}" type="pres">
      <dgm:prSet presAssocID="{E9FCFE60-8542-436E-B085-802633F4E58C}" presName="childNode" presStyleLbl="node1" presStyleIdx="2" presStyleCnt="22" custScaleY="165536">
        <dgm:presLayoutVars>
          <dgm:bulletEnabled val="1"/>
        </dgm:presLayoutVars>
      </dgm:prSet>
      <dgm:spPr/>
      <dgm:t>
        <a:bodyPr/>
        <a:lstStyle/>
        <a:p>
          <a:pPr rtl="1"/>
          <a:endParaRPr lang="fa-IR"/>
        </a:p>
      </dgm:t>
    </dgm:pt>
    <dgm:pt modelId="{ABB72009-9AD7-49DB-AD8A-61CE9C603922}" type="pres">
      <dgm:prSet presAssocID="{E9FCFE60-8542-436E-B085-802633F4E58C}" presName="aSpace2" presStyleCnt="0"/>
      <dgm:spPr/>
    </dgm:pt>
    <dgm:pt modelId="{9D03E216-A5BD-4646-AFE0-1D73678E1887}" type="pres">
      <dgm:prSet presAssocID="{BB8DF00F-16F6-45AC-A35F-8CA3A7C64973}" presName="childNode" presStyleLbl="node1" presStyleIdx="3" presStyleCnt="22">
        <dgm:presLayoutVars>
          <dgm:bulletEnabled val="1"/>
        </dgm:presLayoutVars>
      </dgm:prSet>
      <dgm:spPr/>
      <dgm:t>
        <a:bodyPr/>
        <a:lstStyle/>
        <a:p>
          <a:pPr rtl="1"/>
          <a:endParaRPr lang="fa-IR"/>
        </a:p>
      </dgm:t>
    </dgm:pt>
    <dgm:pt modelId="{C32C6680-93E4-412A-AF38-2A83B71E65CE}" type="pres">
      <dgm:prSet presAssocID="{BB8DF00F-16F6-45AC-A35F-8CA3A7C64973}" presName="aSpace2" presStyleCnt="0"/>
      <dgm:spPr/>
    </dgm:pt>
    <dgm:pt modelId="{1B737389-836B-44ED-BB5E-D1B692E0884D}" type="pres">
      <dgm:prSet presAssocID="{90E5EA50-C6B0-47C0-B0C2-69F0D4C9AF9B}" presName="childNode" presStyleLbl="node1" presStyleIdx="4" presStyleCnt="22">
        <dgm:presLayoutVars>
          <dgm:bulletEnabled val="1"/>
        </dgm:presLayoutVars>
      </dgm:prSet>
      <dgm:spPr/>
      <dgm:t>
        <a:bodyPr/>
        <a:lstStyle/>
        <a:p>
          <a:pPr rtl="1"/>
          <a:endParaRPr lang="fa-IR"/>
        </a:p>
      </dgm:t>
    </dgm:pt>
    <dgm:pt modelId="{D634E61D-07C0-492F-8A13-8D8386A1F964}" type="pres">
      <dgm:prSet presAssocID="{90E5EA50-C6B0-47C0-B0C2-69F0D4C9AF9B}" presName="aSpace2" presStyleCnt="0"/>
      <dgm:spPr/>
    </dgm:pt>
    <dgm:pt modelId="{5507D039-86EC-4011-9728-6EA855EF8C7B}" type="pres">
      <dgm:prSet presAssocID="{4F474FBE-42BD-49F8-99C6-DD4FA208681D}" presName="childNode" presStyleLbl="node1" presStyleIdx="5" presStyleCnt="22">
        <dgm:presLayoutVars>
          <dgm:bulletEnabled val="1"/>
        </dgm:presLayoutVars>
      </dgm:prSet>
      <dgm:spPr/>
      <dgm:t>
        <a:bodyPr/>
        <a:lstStyle/>
        <a:p>
          <a:pPr rtl="1"/>
          <a:endParaRPr lang="fa-IR"/>
        </a:p>
      </dgm:t>
    </dgm:pt>
    <dgm:pt modelId="{8AD5EBD6-F9C4-4D46-84BF-049B024149EA}" type="pres">
      <dgm:prSet presAssocID="{4F474FBE-42BD-49F8-99C6-DD4FA208681D}" presName="aSpace2" presStyleCnt="0"/>
      <dgm:spPr/>
    </dgm:pt>
    <dgm:pt modelId="{C1216BA6-677E-4EF7-9F65-B47DB7C5F7DA}" type="pres">
      <dgm:prSet presAssocID="{3A482407-631E-496E-AB59-1EE83584938D}" presName="childNode" presStyleLbl="node1" presStyleIdx="6" presStyleCnt="22">
        <dgm:presLayoutVars>
          <dgm:bulletEnabled val="1"/>
        </dgm:presLayoutVars>
      </dgm:prSet>
      <dgm:spPr/>
      <dgm:t>
        <a:bodyPr/>
        <a:lstStyle/>
        <a:p>
          <a:pPr rtl="1"/>
          <a:endParaRPr lang="fa-IR"/>
        </a:p>
      </dgm:t>
    </dgm:pt>
    <dgm:pt modelId="{DFCF7075-792F-4D3B-9BE5-A7F60867E969}" type="pres">
      <dgm:prSet presAssocID="{3A482407-631E-496E-AB59-1EE83584938D}" presName="aSpace2" presStyleCnt="0"/>
      <dgm:spPr/>
    </dgm:pt>
    <dgm:pt modelId="{FF9B0C47-F6B9-4045-B9DC-5D0B97E1D234}" type="pres">
      <dgm:prSet presAssocID="{2001B490-C6E6-488E-8C71-675006303670}" presName="childNode" presStyleLbl="node1" presStyleIdx="7" presStyleCnt="22">
        <dgm:presLayoutVars>
          <dgm:bulletEnabled val="1"/>
        </dgm:presLayoutVars>
      </dgm:prSet>
      <dgm:spPr/>
      <dgm:t>
        <a:bodyPr/>
        <a:lstStyle/>
        <a:p>
          <a:pPr rtl="1"/>
          <a:endParaRPr lang="fa-IR"/>
        </a:p>
      </dgm:t>
    </dgm:pt>
    <dgm:pt modelId="{C8A5B002-100C-4591-98BC-547E122E0617}" type="pres">
      <dgm:prSet presAssocID="{8BC03134-CE62-4913-A6DA-FF0E86FF22C3}" presName="aSpace" presStyleCnt="0"/>
      <dgm:spPr/>
    </dgm:pt>
    <dgm:pt modelId="{50D72B28-7583-4FA1-A142-2202977324AF}" type="pres">
      <dgm:prSet presAssocID="{267FE1B1-AFE3-428A-805A-1989462A1D8E}" presName="compNode" presStyleCnt="0"/>
      <dgm:spPr/>
    </dgm:pt>
    <dgm:pt modelId="{AC9C118D-35BF-43C0-8D63-099B35806B56}" type="pres">
      <dgm:prSet presAssocID="{267FE1B1-AFE3-428A-805A-1989462A1D8E}" presName="aNode" presStyleLbl="bgShp" presStyleIdx="1" presStyleCnt="3"/>
      <dgm:spPr/>
      <dgm:t>
        <a:bodyPr/>
        <a:lstStyle/>
        <a:p>
          <a:pPr rtl="1"/>
          <a:endParaRPr lang="fa-IR"/>
        </a:p>
      </dgm:t>
    </dgm:pt>
    <dgm:pt modelId="{1D06298B-0522-4898-9454-2B982351CE03}" type="pres">
      <dgm:prSet presAssocID="{267FE1B1-AFE3-428A-805A-1989462A1D8E}" presName="textNode" presStyleLbl="bgShp" presStyleIdx="1" presStyleCnt="3"/>
      <dgm:spPr/>
      <dgm:t>
        <a:bodyPr/>
        <a:lstStyle/>
        <a:p>
          <a:pPr rtl="1"/>
          <a:endParaRPr lang="fa-IR"/>
        </a:p>
      </dgm:t>
    </dgm:pt>
    <dgm:pt modelId="{F855CFD0-E615-43A1-965E-EEBC31B5EBDD}" type="pres">
      <dgm:prSet presAssocID="{267FE1B1-AFE3-428A-805A-1989462A1D8E}" presName="compChildNode" presStyleCnt="0"/>
      <dgm:spPr/>
    </dgm:pt>
    <dgm:pt modelId="{AAD75227-6995-404A-B38C-E6E1960004A1}" type="pres">
      <dgm:prSet presAssocID="{267FE1B1-AFE3-428A-805A-1989462A1D8E}" presName="theInnerList" presStyleCnt="0"/>
      <dgm:spPr/>
    </dgm:pt>
    <dgm:pt modelId="{6C18E8F5-8611-45B7-BA8E-D9263FE591D7}" type="pres">
      <dgm:prSet presAssocID="{E3C62EDA-2F14-4F8C-A257-519C0237E117}" presName="childNode" presStyleLbl="node1" presStyleIdx="8" presStyleCnt="22" custScaleY="153615">
        <dgm:presLayoutVars>
          <dgm:bulletEnabled val="1"/>
        </dgm:presLayoutVars>
      </dgm:prSet>
      <dgm:spPr/>
      <dgm:t>
        <a:bodyPr/>
        <a:lstStyle/>
        <a:p>
          <a:pPr rtl="1"/>
          <a:endParaRPr lang="fa-IR"/>
        </a:p>
      </dgm:t>
    </dgm:pt>
    <dgm:pt modelId="{A08CBB7A-1EAB-41E2-A718-D283BE88C480}" type="pres">
      <dgm:prSet presAssocID="{E3C62EDA-2F14-4F8C-A257-519C0237E117}" presName="aSpace2" presStyleCnt="0"/>
      <dgm:spPr/>
    </dgm:pt>
    <dgm:pt modelId="{E4A8B1C6-4434-4B34-9018-009A758CC20B}" type="pres">
      <dgm:prSet presAssocID="{6A78B8BC-B5A3-4772-82C1-01BDB57DB8B7}" presName="childNode" presStyleLbl="node1" presStyleIdx="9" presStyleCnt="22">
        <dgm:presLayoutVars>
          <dgm:bulletEnabled val="1"/>
        </dgm:presLayoutVars>
      </dgm:prSet>
      <dgm:spPr/>
      <dgm:t>
        <a:bodyPr/>
        <a:lstStyle/>
        <a:p>
          <a:pPr rtl="1"/>
          <a:endParaRPr lang="fa-IR"/>
        </a:p>
      </dgm:t>
    </dgm:pt>
    <dgm:pt modelId="{A7DA9FFB-0175-4248-B5A2-BF155B4FD090}" type="pres">
      <dgm:prSet presAssocID="{6A78B8BC-B5A3-4772-82C1-01BDB57DB8B7}" presName="aSpace2" presStyleCnt="0"/>
      <dgm:spPr/>
    </dgm:pt>
    <dgm:pt modelId="{9C450036-3EB6-470F-ADAB-1F6B959E5D21}" type="pres">
      <dgm:prSet presAssocID="{FD4FB0E4-0E7C-42EB-854B-BB7D619D5D7C}" presName="childNode" presStyleLbl="node1" presStyleIdx="10" presStyleCnt="22">
        <dgm:presLayoutVars>
          <dgm:bulletEnabled val="1"/>
        </dgm:presLayoutVars>
      </dgm:prSet>
      <dgm:spPr/>
      <dgm:t>
        <a:bodyPr/>
        <a:lstStyle/>
        <a:p>
          <a:pPr rtl="1"/>
          <a:endParaRPr lang="fa-IR"/>
        </a:p>
      </dgm:t>
    </dgm:pt>
    <dgm:pt modelId="{636AC68A-4064-4A3D-A701-8BAF481580B4}" type="pres">
      <dgm:prSet presAssocID="{FD4FB0E4-0E7C-42EB-854B-BB7D619D5D7C}" presName="aSpace2" presStyleCnt="0"/>
      <dgm:spPr/>
    </dgm:pt>
    <dgm:pt modelId="{374B527C-8DDD-4FE8-B0D0-93EF6E6C5B1A}" type="pres">
      <dgm:prSet presAssocID="{3CB5D763-CC60-4F51-B876-454157A594CA}" presName="childNode" presStyleLbl="node1" presStyleIdx="11" presStyleCnt="22">
        <dgm:presLayoutVars>
          <dgm:bulletEnabled val="1"/>
        </dgm:presLayoutVars>
      </dgm:prSet>
      <dgm:spPr/>
      <dgm:t>
        <a:bodyPr/>
        <a:lstStyle/>
        <a:p>
          <a:pPr rtl="1"/>
          <a:endParaRPr lang="fa-IR"/>
        </a:p>
      </dgm:t>
    </dgm:pt>
    <dgm:pt modelId="{2C3857F2-20BE-4A7F-9680-27296D2F762C}" type="pres">
      <dgm:prSet presAssocID="{3CB5D763-CC60-4F51-B876-454157A594CA}" presName="aSpace2" presStyleCnt="0"/>
      <dgm:spPr/>
    </dgm:pt>
    <dgm:pt modelId="{00F03E1F-2B24-46ED-9E38-B3F2AD836039}" type="pres">
      <dgm:prSet presAssocID="{7848F061-78D4-4F67-BCCE-1A904A98A816}" presName="childNode" presStyleLbl="node1" presStyleIdx="12" presStyleCnt="22">
        <dgm:presLayoutVars>
          <dgm:bulletEnabled val="1"/>
        </dgm:presLayoutVars>
      </dgm:prSet>
      <dgm:spPr/>
      <dgm:t>
        <a:bodyPr/>
        <a:lstStyle/>
        <a:p>
          <a:pPr rtl="1"/>
          <a:endParaRPr lang="fa-IR"/>
        </a:p>
      </dgm:t>
    </dgm:pt>
    <dgm:pt modelId="{B44E9AAE-6281-4430-912D-F68DBF94382B}" type="pres">
      <dgm:prSet presAssocID="{7848F061-78D4-4F67-BCCE-1A904A98A816}" presName="aSpace2" presStyleCnt="0"/>
      <dgm:spPr/>
    </dgm:pt>
    <dgm:pt modelId="{699F9504-6180-4E03-BD61-8C5852E6DAAB}" type="pres">
      <dgm:prSet presAssocID="{2AC328F5-CEB2-4D68-8EEC-5066B9D949C5}" presName="childNode" presStyleLbl="node1" presStyleIdx="13" presStyleCnt="22">
        <dgm:presLayoutVars>
          <dgm:bulletEnabled val="1"/>
        </dgm:presLayoutVars>
      </dgm:prSet>
      <dgm:spPr/>
      <dgm:t>
        <a:bodyPr/>
        <a:lstStyle/>
        <a:p>
          <a:pPr rtl="1"/>
          <a:endParaRPr lang="fa-IR"/>
        </a:p>
      </dgm:t>
    </dgm:pt>
    <dgm:pt modelId="{DFC21334-2223-4AE7-BBA0-E3BA44BA99E1}" type="pres">
      <dgm:prSet presAssocID="{2AC328F5-CEB2-4D68-8EEC-5066B9D949C5}" presName="aSpace2" presStyleCnt="0"/>
      <dgm:spPr/>
    </dgm:pt>
    <dgm:pt modelId="{39425C3E-1E77-4E42-B73C-10202607A101}" type="pres">
      <dgm:prSet presAssocID="{9CC341CB-7B5B-40CC-84C2-AC131E387257}" presName="childNode" presStyleLbl="node1" presStyleIdx="14" presStyleCnt="22">
        <dgm:presLayoutVars>
          <dgm:bulletEnabled val="1"/>
        </dgm:presLayoutVars>
      </dgm:prSet>
      <dgm:spPr/>
      <dgm:t>
        <a:bodyPr/>
        <a:lstStyle/>
        <a:p>
          <a:pPr rtl="1"/>
          <a:endParaRPr lang="fa-IR"/>
        </a:p>
      </dgm:t>
    </dgm:pt>
    <dgm:pt modelId="{E3C55490-EAA1-445F-88CB-4B46FB769E80}" type="pres">
      <dgm:prSet presAssocID="{9CC341CB-7B5B-40CC-84C2-AC131E387257}" presName="aSpace2" presStyleCnt="0"/>
      <dgm:spPr/>
    </dgm:pt>
    <dgm:pt modelId="{2FA3A101-38B0-4004-8C98-2C689CB3BB3C}" type="pres">
      <dgm:prSet presAssocID="{4A9253E2-3928-4CA9-9899-D968569B9DEC}" presName="childNode" presStyleLbl="node1" presStyleIdx="15" presStyleCnt="22" custScaleY="138674">
        <dgm:presLayoutVars>
          <dgm:bulletEnabled val="1"/>
        </dgm:presLayoutVars>
      </dgm:prSet>
      <dgm:spPr/>
      <dgm:t>
        <a:bodyPr/>
        <a:lstStyle/>
        <a:p>
          <a:pPr rtl="1"/>
          <a:endParaRPr lang="fa-IR"/>
        </a:p>
      </dgm:t>
    </dgm:pt>
    <dgm:pt modelId="{1EE999AE-58E6-4461-ADE2-1D81A5315114}" type="pres">
      <dgm:prSet presAssocID="{4A9253E2-3928-4CA9-9899-D968569B9DEC}" presName="aSpace2" presStyleCnt="0"/>
      <dgm:spPr/>
    </dgm:pt>
    <dgm:pt modelId="{184BCA2D-8C4A-43A6-9EEC-7FA16CAC9C99}" type="pres">
      <dgm:prSet presAssocID="{295C25E7-5C7B-4A22-9AA3-E235CCD1CEA8}" presName="childNode" presStyleLbl="node1" presStyleIdx="16" presStyleCnt="22">
        <dgm:presLayoutVars>
          <dgm:bulletEnabled val="1"/>
        </dgm:presLayoutVars>
      </dgm:prSet>
      <dgm:spPr/>
      <dgm:t>
        <a:bodyPr/>
        <a:lstStyle/>
        <a:p>
          <a:pPr rtl="1"/>
          <a:endParaRPr lang="fa-IR"/>
        </a:p>
      </dgm:t>
    </dgm:pt>
    <dgm:pt modelId="{C469FFC9-E60F-4657-B4A1-BEEA27C950FA}" type="pres">
      <dgm:prSet presAssocID="{267FE1B1-AFE3-428A-805A-1989462A1D8E}" presName="aSpace" presStyleCnt="0"/>
      <dgm:spPr/>
    </dgm:pt>
    <dgm:pt modelId="{10938C44-C508-4DF4-8E92-6000740D967D}" type="pres">
      <dgm:prSet presAssocID="{24A8B6EF-EBE8-4FB5-AD41-D6313D000FE5}" presName="compNode" presStyleCnt="0"/>
      <dgm:spPr/>
    </dgm:pt>
    <dgm:pt modelId="{E1297AEB-490E-4EA6-945F-8D2612DE5D72}" type="pres">
      <dgm:prSet presAssocID="{24A8B6EF-EBE8-4FB5-AD41-D6313D000FE5}" presName="aNode" presStyleLbl="bgShp" presStyleIdx="2" presStyleCnt="3"/>
      <dgm:spPr/>
      <dgm:t>
        <a:bodyPr/>
        <a:lstStyle/>
        <a:p>
          <a:pPr rtl="1"/>
          <a:endParaRPr lang="fa-IR"/>
        </a:p>
      </dgm:t>
    </dgm:pt>
    <dgm:pt modelId="{A77F414D-D85A-48E0-8837-B2EEB737825E}" type="pres">
      <dgm:prSet presAssocID="{24A8B6EF-EBE8-4FB5-AD41-D6313D000FE5}" presName="textNode" presStyleLbl="bgShp" presStyleIdx="2" presStyleCnt="3"/>
      <dgm:spPr/>
      <dgm:t>
        <a:bodyPr/>
        <a:lstStyle/>
        <a:p>
          <a:pPr rtl="1"/>
          <a:endParaRPr lang="fa-IR"/>
        </a:p>
      </dgm:t>
    </dgm:pt>
    <dgm:pt modelId="{18A8AFE1-AC9A-4147-89E2-A63883B0A807}" type="pres">
      <dgm:prSet presAssocID="{24A8B6EF-EBE8-4FB5-AD41-D6313D000FE5}" presName="compChildNode" presStyleCnt="0"/>
      <dgm:spPr/>
    </dgm:pt>
    <dgm:pt modelId="{977AC3B9-7311-47CB-9D94-9EF8497AC404}" type="pres">
      <dgm:prSet presAssocID="{24A8B6EF-EBE8-4FB5-AD41-D6313D000FE5}" presName="theInnerList" presStyleCnt="0"/>
      <dgm:spPr/>
    </dgm:pt>
    <dgm:pt modelId="{280BC372-1924-434B-902F-E435AA6677E5}" type="pres">
      <dgm:prSet presAssocID="{A3711CC3-EA57-48D0-A696-C8EDAFB129D6}" presName="childNode" presStyleLbl="node1" presStyleIdx="17" presStyleCnt="22">
        <dgm:presLayoutVars>
          <dgm:bulletEnabled val="1"/>
        </dgm:presLayoutVars>
      </dgm:prSet>
      <dgm:spPr/>
      <dgm:t>
        <a:bodyPr/>
        <a:lstStyle/>
        <a:p>
          <a:pPr rtl="1"/>
          <a:endParaRPr lang="fa-IR"/>
        </a:p>
      </dgm:t>
    </dgm:pt>
    <dgm:pt modelId="{6201104E-9C90-49CD-BA05-E8248A9A6416}" type="pres">
      <dgm:prSet presAssocID="{A3711CC3-EA57-48D0-A696-C8EDAFB129D6}" presName="aSpace2" presStyleCnt="0"/>
      <dgm:spPr/>
    </dgm:pt>
    <dgm:pt modelId="{ABF5B8E8-46DD-4B46-9896-8F9FAF5652D2}" type="pres">
      <dgm:prSet presAssocID="{0881282D-3D0D-43A4-A079-489D42D531D3}" presName="childNode" presStyleLbl="node1" presStyleIdx="18" presStyleCnt="22">
        <dgm:presLayoutVars>
          <dgm:bulletEnabled val="1"/>
        </dgm:presLayoutVars>
      </dgm:prSet>
      <dgm:spPr/>
      <dgm:t>
        <a:bodyPr/>
        <a:lstStyle/>
        <a:p>
          <a:pPr rtl="1"/>
          <a:endParaRPr lang="fa-IR"/>
        </a:p>
      </dgm:t>
    </dgm:pt>
    <dgm:pt modelId="{536B8B30-3DF8-4F5A-86DF-34557D648087}" type="pres">
      <dgm:prSet presAssocID="{0881282D-3D0D-43A4-A079-489D42D531D3}" presName="aSpace2" presStyleCnt="0"/>
      <dgm:spPr/>
    </dgm:pt>
    <dgm:pt modelId="{0BC3B191-D7B4-4401-A49C-8F3D6F41686B}" type="pres">
      <dgm:prSet presAssocID="{632DCD27-0515-422E-ABCC-BF53AEDB3B58}" presName="childNode" presStyleLbl="node1" presStyleIdx="19" presStyleCnt="22">
        <dgm:presLayoutVars>
          <dgm:bulletEnabled val="1"/>
        </dgm:presLayoutVars>
      </dgm:prSet>
      <dgm:spPr/>
      <dgm:t>
        <a:bodyPr/>
        <a:lstStyle/>
        <a:p>
          <a:pPr rtl="1"/>
          <a:endParaRPr lang="fa-IR"/>
        </a:p>
      </dgm:t>
    </dgm:pt>
    <dgm:pt modelId="{02C084EB-2487-4A79-9FD3-53686C494BC5}" type="pres">
      <dgm:prSet presAssocID="{632DCD27-0515-422E-ABCC-BF53AEDB3B58}" presName="aSpace2" presStyleCnt="0"/>
      <dgm:spPr/>
    </dgm:pt>
    <dgm:pt modelId="{972621F4-F528-4D04-950A-E89FF4EE77DB}" type="pres">
      <dgm:prSet presAssocID="{2A6CE901-F1DD-4E0D-9EF8-BCCE40C7BC19}" presName="childNode" presStyleLbl="node1" presStyleIdx="20" presStyleCnt="22">
        <dgm:presLayoutVars>
          <dgm:bulletEnabled val="1"/>
        </dgm:presLayoutVars>
      </dgm:prSet>
      <dgm:spPr/>
      <dgm:t>
        <a:bodyPr/>
        <a:lstStyle/>
        <a:p>
          <a:pPr rtl="1"/>
          <a:endParaRPr lang="fa-IR"/>
        </a:p>
      </dgm:t>
    </dgm:pt>
    <dgm:pt modelId="{D81E0802-8D4E-428A-B65B-C859495A38EB}" type="pres">
      <dgm:prSet presAssocID="{2A6CE901-F1DD-4E0D-9EF8-BCCE40C7BC19}" presName="aSpace2" presStyleCnt="0"/>
      <dgm:spPr/>
    </dgm:pt>
    <dgm:pt modelId="{392E85B1-3436-4ED0-9DF0-D8C65B492DA4}" type="pres">
      <dgm:prSet presAssocID="{467D0513-18CF-4AC1-B507-CD2C68B48DFF}" presName="childNode" presStyleLbl="node1" presStyleIdx="21" presStyleCnt="22">
        <dgm:presLayoutVars>
          <dgm:bulletEnabled val="1"/>
        </dgm:presLayoutVars>
      </dgm:prSet>
      <dgm:spPr/>
      <dgm:t>
        <a:bodyPr/>
        <a:lstStyle/>
        <a:p>
          <a:pPr rtl="1"/>
          <a:endParaRPr lang="fa-IR"/>
        </a:p>
      </dgm:t>
    </dgm:pt>
  </dgm:ptLst>
  <dgm:cxnLst>
    <dgm:cxn modelId="{B94E9CB6-FD4D-4419-955C-D52CEA1A643C}" type="presOf" srcId="{A3711CC3-EA57-48D0-A696-C8EDAFB129D6}" destId="{280BC372-1924-434B-902F-E435AA6677E5}" srcOrd="0" destOrd="0" presId="urn:microsoft.com/office/officeart/2005/8/layout/lProcess2"/>
    <dgm:cxn modelId="{58E992E8-19C4-4FE9-93CA-090E939C91B9}" srcId="{24A8B6EF-EBE8-4FB5-AD41-D6313D000FE5}" destId="{2A6CE901-F1DD-4E0D-9EF8-BCCE40C7BC19}" srcOrd="3" destOrd="0" parTransId="{65F6C44A-1CCB-4B9C-9F77-C2F179482ADD}" sibTransId="{D4ABE36E-C120-4284-8C66-DE5AF71A2C77}"/>
    <dgm:cxn modelId="{C1FCA726-6E08-4000-9272-BC94D6A3F820}" srcId="{267FE1B1-AFE3-428A-805A-1989462A1D8E}" destId="{4A9253E2-3928-4CA9-9899-D968569B9DEC}" srcOrd="7" destOrd="0" parTransId="{07D9458D-5125-43DD-A6D7-80F2F7BFA676}" sibTransId="{EDA91A58-6D32-405E-9815-33EFFB380510}"/>
    <dgm:cxn modelId="{7340AE11-F98F-45A8-B7D4-B740E277AB8B}" type="presOf" srcId="{632DCD27-0515-422E-ABCC-BF53AEDB3B58}" destId="{0BC3B191-D7B4-4401-A49C-8F3D6F41686B}" srcOrd="0" destOrd="0" presId="urn:microsoft.com/office/officeart/2005/8/layout/lProcess2"/>
    <dgm:cxn modelId="{00230AF4-DCAB-4603-9D8E-0944D6654FEB}" type="presOf" srcId="{267FE1B1-AFE3-428A-805A-1989462A1D8E}" destId="{AC9C118D-35BF-43C0-8D63-099B35806B56}" srcOrd="0" destOrd="0" presId="urn:microsoft.com/office/officeart/2005/8/layout/lProcess2"/>
    <dgm:cxn modelId="{9C0531B5-C96C-46F2-9F9A-CC0501C22D58}" srcId="{266EB999-D521-4D06-9D7D-87F6A7DB80DA}" destId="{24A8B6EF-EBE8-4FB5-AD41-D6313D000FE5}" srcOrd="2" destOrd="0" parTransId="{A323A495-9CAD-482C-9C82-3601A282A53A}" sibTransId="{D5C3B47D-C2D5-43B0-9E3C-175D262CFB4F}"/>
    <dgm:cxn modelId="{BF0726AF-6EED-427C-8E1A-2B7FC8DE6E47}" type="presOf" srcId="{295C25E7-5C7B-4A22-9AA3-E235CCD1CEA8}" destId="{184BCA2D-8C4A-43A6-9EEC-7FA16CAC9C99}" srcOrd="0" destOrd="0" presId="urn:microsoft.com/office/officeart/2005/8/layout/lProcess2"/>
    <dgm:cxn modelId="{0C923487-EC37-4199-9E3F-BC38D684EB89}" srcId="{24A8B6EF-EBE8-4FB5-AD41-D6313D000FE5}" destId="{467D0513-18CF-4AC1-B507-CD2C68B48DFF}" srcOrd="4" destOrd="0" parTransId="{85D4D7E0-4591-4C2E-AB47-15A71724E440}" sibTransId="{AF2D9758-926E-4260-B36F-F7F610B48F5D}"/>
    <dgm:cxn modelId="{6A2D10F0-5800-427D-A5D7-041CDA0B4E5F}" srcId="{8BC03134-CE62-4913-A6DA-FF0E86FF22C3}" destId="{3A482407-631E-496E-AB59-1EE83584938D}" srcOrd="6" destOrd="0" parTransId="{6D6166B4-CC3A-4714-8CA4-A5BF60585B48}" sibTransId="{52B5D753-7541-4E32-A4B9-1AD0EB8D9ADC}"/>
    <dgm:cxn modelId="{76691810-5265-43E1-9915-E775FF53F2CE}" type="presOf" srcId="{8BC03134-CE62-4913-A6DA-FF0E86FF22C3}" destId="{F1A2725E-6DC9-4DA8-B469-9C9CE5B2038A}" srcOrd="0" destOrd="0" presId="urn:microsoft.com/office/officeart/2005/8/layout/lProcess2"/>
    <dgm:cxn modelId="{D75E5F1F-A127-4F8C-8099-4A12C593661B}" srcId="{267FE1B1-AFE3-428A-805A-1989462A1D8E}" destId="{7848F061-78D4-4F67-BCCE-1A904A98A816}" srcOrd="4" destOrd="0" parTransId="{5E864B7C-F971-4718-8101-4DC5B04DC9F2}" sibTransId="{957BAB4A-6814-49E0-B503-2C3D0697D4AA}"/>
    <dgm:cxn modelId="{717FE4C5-904A-4F1B-B5F0-099345D43204}" srcId="{8BC03134-CE62-4913-A6DA-FF0E86FF22C3}" destId="{2001B490-C6E6-488E-8C71-675006303670}" srcOrd="7" destOrd="0" parTransId="{23C65D48-10D6-4BA0-B658-06386EFE4CA2}" sibTransId="{9BEE1596-3A7C-480B-AAA7-BFC08F69BA54}"/>
    <dgm:cxn modelId="{04DD1065-E7A3-46C7-8CE5-73EBC1C04E45}" type="presOf" srcId="{7848F061-78D4-4F67-BCCE-1A904A98A816}" destId="{00F03E1F-2B24-46ED-9E38-B3F2AD836039}" srcOrd="0" destOrd="0" presId="urn:microsoft.com/office/officeart/2005/8/layout/lProcess2"/>
    <dgm:cxn modelId="{59CC829A-82AC-440E-8D12-6998871A14CB}" type="presOf" srcId="{6A78B8BC-B5A3-4772-82C1-01BDB57DB8B7}" destId="{E4A8B1C6-4434-4B34-9018-009A758CC20B}" srcOrd="0" destOrd="0" presId="urn:microsoft.com/office/officeart/2005/8/layout/lProcess2"/>
    <dgm:cxn modelId="{91C63805-54B6-4BCC-9B31-0D9F770DC7B0}" type="presOf" srcId="{FD4FB0E4-0E7C-42EB-854B-BB7D619D5D7C}" destId="{9C450036-3EB6-470F-ADAB-1F6B959E5D21}" srcOrd="0" destOrd="0" presId="urn:microsoft.com/office/officeart/2005/8/layout/lProcess2"/>
    <dgm:cxn modelId="{8D6922C7-5764-461B-BB8E-91419C41C634}" type="presOf" srcId="{3A482407-631E-496E-AB59-1EE83584938D}" destId="{C1216BA6-677E-4EF7-9F65-B47DB7C5F7DA}" srcOrd="0" destOrd="0" presId="urn:microsoft.com/office/officeart/2005/8/layout/lProcess2"/>
    <dgm:cxn modelId="{61FDD5F0-2ECC-41A8-A909-074935098235}" type="presOf" srcId="{0881282D-3D0D-43A4-A079-489D42D531D3}" destId="{ABF5B8E8-46DD-4B46-9896-8F9FAF5652D2}" srcOrd="0" destOrd="0" presId="urn:microsoft.com/office/officeart/2005/8/layout/lProcess2"/>
    <dgm:cxn modelId="{A05008CB-1A5D-471B-8F3F-6EBBE04459B3}" srcId="{266EB999-D521-4D06-9D7D-87F6A7DB80DA}" destId="{267FE1B1-AFE3-428A-805A-1989462A1D8E}" srcOrd="1" destOrd="0" parTransId="{1E1E3661-623C-4CA3-A802-86D5D1CA74DC}" sibTransId="{C39D577A-6001-4FB8-9F14-4D74EA6C0020}"/>
    <dgm:cxn modelId="{FF046A3E-0631-44EF-8D94-F63F08EDD4AC}" type="presOf" srcId="{E9FCFE60-8542-436E-B085-802633F4E58C}" destId="{421A6A1E-E6EF-4CDD-AEAA-3FC6486A6428}" srcOrd="0" destOrd="0" presId="urn:microsoft.com/office/officeart/2005/8/layout/lProcess2"/>
    <dgm:cxn modelId="{4E195B9A-369F-486F-91C1-A2E87FC23161}" srcId="{267FE1B1-AFE3-428A-805A-1989462A1D8E}" destId="{FD4FB0E4-0E7C-42EB-854B-BB7D619D5D7C}" srcOrd="2" destOrd="0" parTransId="{10260326-4A77-4004-B77B-3BF8BC7406CC}" sibTransId="{C13801F8-0CD3-4860-864F-D24FB8EEBF72}"/>
    <dgm:cxn modelId="{AB92AE9F-F3A8-4A31-8A87-814812C9C701}" type="presOf" srcId="{9CC341CB-7B5B-40CC-84C2-AC131E387257}" destId="{39425C3E-1E77-4E42-B73C-10202607A101}" srcOrd="0" destOrd="0" presId="urn:microsoft.com/office/officeart/2005/8/layout/lProcess2"/>
    <dgm:cxn modelId="{4D9B18A3-202C-4728-AEAD-A95E6114954D}" type="presOf" srcId="{BB8DF00F-16F6-45AC-A35F-8CA3A7C64973}" destId="{9D03E216-A5BD-4646-AFE0-1D73678E1887}" srcOrd="0" destOrd="0" presId="urn:microsoft.com/office/officeart/2005/8/layout/lProcess2"/>
    <dgm:cxn modelId="{79CF25DA-4934-485E-8B62-C877459217EE}" srcId="{267FE1B1-AFE3-428A-805A-1989462A1D8E}" destId="{6A78B8BC-B5A3-4772-82C1-01BDB57DB8B7}" srcOrd="1" destOrd="0" parTransId="{4383417D-A29E-4A84-9896-4D39A7071785}" sibTransId="{C20E3B62-797E-4CC4-9894-7B058674D2D1}"/>
    <dgm:cxn modelId="{B5A70C4D-1717-43BE-9E8D-329AF6CBCEA8}" type="presOf" srcId="{467D0513-18CF-4AC1-B507-CD2C68B48DFF}" destId="{392E85B1-3436-4ED0-9DF0-D8C65B492DA4}" srcOrd="0" destOrd="0" presId="urn:microsoft.com/office/officeart/2005/8/layout/lProcess2"/>
    <dgm:cxn modelId="{3E49CA88-5E34-4F67-A058-F29178E3FB85}" type="presOf" srcId="{93FD86A8-C2AB-4CDA-8EAD-371CED9E9533}" destId="{EC0F2CC1-8F33-4C3A-8823-A4B94DA4A8FA}" srcOrd="0" destOrd="0" presId="urn:microsoft.com/office/officeart/2005/8/layout/lProcess2"/>
    <dgm:cxn modelId="{2BBEC655-F3CE-4312-8F9E-1D04A046A261}" type="presOf" srcId="{E3C62EDA-2F14-4F8C-A257-519C0237E117}" destId="{6C18E8F5-8611-45B7-BA8E-D9263FE591D7}" srcOrd="0" destOrd="0" presId="urn:microsoft.com/office/officeart/2005/8/layout/lProcess2"/>
    <dgm:cxn modelId="{94E5BF77-94DA-4B87-8DF2-1D7ACF467613}" srcId="{267FE1B1-AFE3-428A-805A-1989462A1D8E}" destId="{2AC328F5-CEB2-4D68-8EEC-5066B9D949C5}" srcOrd="5" destOrd="0" parTransId="{848FD7BE-CA3E-4A48-8250-A1144D66A26E}" sibTransId="{2D1C5F04-C777-4E4B-91CD-62530485F202}"/>
    <dgm:cxn modelId="{1DED0EFB-A7AD-410A-A94B-74CE3B962C1B}" type="presOf" srcId="{936814C5-A1C2-4187-B846-012DDCAA23F6}" destId="{1053831E-9C47-47CF-9829-AA86AC04C1D2}" srcOrd="0" destOrd="0" presId="urn:microsoft.com/office/officeart/2005/8/layout/lProcess2"/>
    <dgm:cxn modelId="{F1D8E1F9-EDDC-484B-A4CD-515DEF6EAAB9}" type="presOf" srcId="{8BC03134-CE62-4913-A6DA-FF0E86FF22C3}" destId="{16F264C0-B3FC-4E44-8275-D66122321F14}" srcOrd="1" destOrd="0" presId="urn:microsoft.com/office/officeart/2005/8/layout/lProcess2"/>
    <dgm:cxn modelId="{60C28226-097C-40CA-8BF4-1568ED77F1CD}" srcId="{267FE1B1-AFE3-428A-805A-1989462A1D8E}" destId="{3CB5D763-CC60-4F51-B876-454157A594CA}" srcOrd="3" destOrd="0" parTransId="{26A9E6F8-129F-4555-A09E-C80DA8F74975}" sibTransId="{3571F1E1-A5A3-4D98-B680-26BCB7D2CDF7}"/>
    <dgm:cxn modelId="{540A3987-FB10-43C4-A95E-F96CCC38EDBF}" type="presOf" srcId="{4A9253E2-3928-4CA9-9899-D968569B9DEC}" destId="{2FA3A101-38B0-4004-8C98-2C689CB3BB3C}" srcOrd="0" destOrd="0" presId="urn:microsoft.com/office/officeart/2005/8/layout/lProcess2"/>
    <dgm:cxn modelId="{76A15164-C0CC-44F9-823F-A4341A0F2563}" type="presOf" srcId="{90E5EA50-C6B0-47C0-B0C2-69F0D4C9AF9B}" destId="{1B737389-836B-44ED-BB5E-D1B692E0884D}" srcOrd="0" destOrd="0" presId="urn:microsoft.com/office/officeart/2005/8/layout/lProcess2"/>
    <dgm:cxn modelId="{8438C03F-B880-416A-8E5D-77F3FDF35702}" srcId="{24A8B6EF-EBE8-4FB5-AD41-D6313D000FE5}" destId="{0881282D-3D0D-43A4-A079-489D42D531D3}" srcOrd="1" destOrd="0" parTransId="{258D54EB-154E-4ACC-ABBB-5AC4A62D5718}" sibTransId="{1C71FA37-AC89-4230-9514-72522F57C664}"/>
    <dgm:cxn modelId="{B62AB57C-15AC-484A-98F3-129AA81A6EF9}" srcId="{266EB999-D521-4D06-9D7D-87F6A7DB80DA}" destId="{8BC03134-CE62-4913-A6DA-FF0E86FF22C3}" srcOrd="0" destOrd="0" parTransId="{B9FD62CA-7D19-45D4-A911-31A187379BC9}" sibTransId="{2299A979-E72F-4054-97D1-6E3125F0BFA9}"/>
    <dgm:cxn modelId="{06B39522-0447-48A7-90C8-5E12D3F5215F}" srcId="{8BC03134-CE62-4913-A6DA-FF0E86FF22C3}" destId="{90E5EA50-C6B0-47C0-B0C2-69F0D4C9AF9B}" srcOrd="4" destOrd="0" parTransId="{97281F7C-DD3C-4D68-A037-2A10660DAF31}" sibTransId="{6F5ED0C7-374E-4BD3-973F-C3A4431EE228}"/>
    <dgm:cxn modelId="{EBDEDCAF-D02E-4A74-9AD5-3EA066B6260A}" srcId="{8BC03134-CE62-4913-A6DA-FF0E86FF22C3}" destId="{936814C5-A1C2-4187-B846-012DDCAA23F6}" srcOrd="1" destOrd="0" parTransId="{A591BF59-FE58-4219-9677-21C8D44497C1}" sibTransId="{811A3B64-8107-465F-89BC-2625AEBA2CAD}"/>
    <dgm:cxn modelId="{B1352898-8689-48F5-9883-D77B21F6FB62}" srcId="{267FE1B1-AFE3-428A-805A-1989462A1D8E}" destId="{E3C62EDA-2F14-4F8C-A257-519C0237E117}" srcOrd="0" destOrd="0" parTransId="{BDF053D1-2293-459E-A78C-3D09598B6A17}" sibTransId="{94213E60-8501-4AD5-AE83-79328A4319F0}"/>
    <dgm:cxn modelId="{00034B30-9C13-43A5-850F-9FF21D69B49B}" type="presOf" srcId="{24A8B6EF-EBE8-4FB5-AD41-D6313D000FE5}" destId="{A77F414D-D85A-48E0-8837-B2EEB737825E}" srcOrd="1" destOrd="0" presId="urn:microsoft.com/office/officeart/2005/8/layout/lProcess2"/>
    <dgm:cxn modelId="{4689CF57-F166-4943-ACC5-AAED878382A9}" srcId="{8BC03134-CE62-4913-A6DA-FF0E86FF22C3}" destId="{93FD86A8-C2AB-4CDA-8EAD-371CED9E9533}" srcOrd="0" destOrd="0" parTransId="{F1FA4A1C-E1AE-4CD1-9238-3C786751F686}" sibTransId="{083E4A49-D33E-43B0-B6C8-6267527EB666}"/>
    <dgm:cxn modelId="{97C7D5C3-1968-4EF5-BF88-7D2FF1155864}" type="presOf" srcId="{3CB5D763-CC60-4F51-B876-454157A594CA}" destId="{374B527C-8DDD-4FE8-B0D0-93EF6E6C5B1A}" srcOrd="0" destOrd="0" presId="urn:microsoft.com/office/officeart/2005/8/layout/lProcess2"/>
    <dgm:cxn modelId="{8DDB29A0-8FE8-4339-875A-9C3C0BCC7E9F}" type="presOf" srcId="{24A8B6EF-EBE8-4FB5-AD41-D6313D000FE5}" destId="{E1297AEB-490E-4EA6-945F-8D2612DE5D72}" srcOrd="0" destOrd="0" presId="urn:microsoft.com/office/officeart/2005/8/layout/lProcess2"/>
    <dgm:cxn modelId="{746F18C4-BBC6-4883-B3F2-7B0E2C239218}" type="presOf" srcId="{4F474FBE-42BD-49F8-99C6-DD4FA208681D}" destId="{5507D039-86EC-4011-9728-6EA855EF8C7B}" srcOrd="0" destOrd="0" presId="urn:microsoft.com/office/officeart/2005/8/layout/lProcess2"/>
    <dgm:cxn modelId="{5C9BA144-98A9-458F-8EF1-483830BED53D}" srcId="{267FE1B1-AFE3-428A-805A-1989462A1D8E}" destId="{9CC341CB-7B5B-40CC-84C2-AC131E387257}" srcOrd="6" destOrd="0" parTransId="{D9FFF3C8-80D1-4CE2-94DA-12CE94F84ADC}" sibTransId="{80BA5C11-A03B-4B8F-846A-752CEF2D784F}"/>
    <dgm:cxn modelId="{AE02A78B-EEDC-4414-A252-87858713C51D}" type="presOf" srcId="{2AC328F5-CEB2-4D68-8EEC-5066B9D949C5}" destId="{699F9504-6180-4E03-BD61-8C5852E6DAAB}" srcOrd="0" destOrd="0" presId="urn:microsoft.com/office/officeart/2005/8/layout/lProcess2"/>
    <dgm:cxn modelId="{2D13AE4C-EADC-4720-87B8-D625430FF74A}" srcId="{8BC03134-CE62-4913-A6DA-FF0E86FF22C3}" destId="{BB8DF00F-16F6-45AC-A35F-8CA3A7C64973}" srcOrd="3" destOrd="0" parTransId="{35466F3E-6B1E-415D-8B99-E7FADC296533}" sibTransId="{DDC01F6D-1D32-4C9C-942E-CD894B611D55}"/>
    <dgm:cxn modelId="{8A53D510-2E6F-4614-B942-2C8932FF0029}" srcId="{267FE1B1-AFE3-428A-805A-1989462A1D8E}" destId="{295C25E7-5C7B-4A22-9AA3-E235CCD1CEA8}" srcOrd="8" destOrd="0" parTransId="{428473FF-545D-48D6-9EC0-5CAA363574A9}" sibTransId="{E2360A49-386D-4D12-B994-627A4419D07E}"/>
    <dgm:cxn modelId="{0108C433-A8CB-4231-9210-EBC308A831AD}" srcId="{24A8B6EF-EBE8-4FB5-AD41-D6313D000FE5}" destId="{A3711CC3-EA57-48D0-A696-C8EDAFB129D6}" srcOrd="0" destOrd="0" parTransId="{6EB35418-F21D-44D7-9104-BCED3C2D71DE}" sibTransId="{D0BD7023-0A25-4854-90B1-3B1F29E2DC39}"/>
    <dgm:cxn modelId="{A63A8CA8-6B83-406E-95E5-7B914EC5A12F}" type="presOf" srcId="{2001B490-C6E6-488E-8C71-675006303670}" destId="{FF9B0C47-F6B9-4045-B9DC-5D0B97E1D234}" srcOrd="0" destOrd="0" presId="urn:microsoft.com/office/officeart/2005/8/layout/lProcess2"/>
    <dgm:cxn modelId="{432B0E03-DFFF-4F45-8F00-7D947343B99F}" srcId="{24A8B6EF-EBE8-4FB5-AD41-D6313D000FE5}" destId="{632DCD27-0515-422E-ABCC-BF53AEDB3B58}" srcOrd="2" destOrd="0" parTransId="{19BF985E-967F-42F0-958B-FD0FD122E429}" sibTransId="{11046ABE-8294-4A8A-98A0-C6C1D7202E69}"/>
    <dgm:cxn modelId="{A40C1D54-2336-44B9-A09F-51EC3D831A03}" srcId="{8BC03134-CE62-4913-A6DA-FF0E86FF22C3}" destId="{E9FCFE60-8542-436E-B085-802633F4E58C}" srcOrd="2" destOrd="0" parTransId="{00A856BF-C891-450E-9A60-2E89D2ACB453}" sibTransId="{2A903234-F026-4FDD-8085-ACE4C0EB8BD0}"/>
    <dgm:cxn modelId="{6108C5C0-C55E-45FA-A05D-D42CFFB030B6}" type="presOf" srcId="{2A6CE901-F1DD-4E0D-9EF8-BCCE40C7BC19}" destId="{972621F4-F528-4D04-950A-E89FF4EE77DB}" srcOrd="0" destOrd="0" presId="urn:microsoft.com/office/officeart/2005/8/layout/lProcess2"/>
    <dgm:cxn modelId="{98EDAE19-C146-416C-9070-01111F35E1EF}" type="presOf" srcId="{266EB999-D521-4D06-9D7D-87F6A7DB80DA}" destId="{851DDFE5-CAF5-42BE-BFF3-21BBF00A1A18}" srcOrd="0" destOrd="0" presId="urn:microsoft.com/office/officeart/2005/8/layout/lProcess2"/>
    <dgm:cxn modelId="{FE06E39B-EAD4-4A2A-B6BA-58DC095389A3}" type="presOf" srcId="{267FE1B1-AFE3-428A-805A-1989462A1D8E}" destId="{1D06298B-0522-4898-9454-2B982351CE03}" srcOrd="1" destOrd="0" presId="urn:microsoft.com/office/officeart/2005/8/layout/lProcess2"/>
    <dgm:cxn modelId="{F7E13FAC-FFF6-4B24-B51B-A9AFF1B049E2}" srcId="{8BC03134-CE62-4913-A6DA-FF0E86FF22C3}" destId="{4F474FBE-42BD-49F8-99C6-DD4FA208681D}" srcOrd="5" destOrd="0" parTransId="{E108E75F-62A2-4342-A6B3-D248CEF78A01}" sibTransId="{235C4114-6883-4024-AB6A-1A9241A11BF4}"/>
    <dgm:cxn modelId="{6D0A143B-F6F1-4778-ABAA-C71D79BD7086}" type="presParOf" srcId="{851DDFE5-CAF5-42BE-BFF3-21BBF00A1A18}" destId="{864AFAF1-3F4A-458F-914B-FDB3DEB6CC9E}" srcOrd="0" destOrd="0" presId="urn:microsoft.com/office/officeart/2005/8/layout/lProcess2"/>
    <dgm:cxn modelId="{4CC6BF1D-4604-4A16-8C0B-25D71A11E2F8}" type="presParOf" srcId="{864AFAF1-3F4A-458F-914B-FDB3DEB6CC9E}" destId="{F1A2725E-6DC9-4DA8-B469-9C9CE5B2038A}" srcOrd="0" destOrd="0" presId="urn:microsoft.com/office/officeart/2005/8/layout/lProcess2"/>
    <dgm:cxn modelId="{A45F46F0-74E5-46C6-8679-73841D183D58}" type="presParOf" srcId="{864AFAF1-3F4A-458F-914B-FDB3DEB6CC9E}" destId="{16F264C0-B3FC-4E44-8275-D66122321F14}" srcOrd="1" destOrd="0" presId="urn:microsoft.com/office/officeart/2005/8/layout/lProcess2"/>
    <dgm:cxn modelId="{8D9577E2-A354-4B70-939D-092C20D912F7}" type="presParOf" srcId="{864AFAF1-3F4A-458F-914B-FDB3DEB6CC9E}" destId="{CB5E79F9-2E12-4C35-A48A-68C5E3DB6C9E}" srcOrd="2" destOrd="0" presId="urn:microsoft.com/office/officeart/2005/8/layout/lProcess2"/>
    <dgm:cxn modelId="{0456A065-931E-4E32-B65A-EE09CDED9AAD}" type="presParOf" srcId="{CB5E79F9-2E12-4C35-A48A-68C5E3DB6C9E}" destId="{4AAB7968-0ABF-4F58-8A07-B11DA8DE4938}" srcOrd="0" destOrd="0" presId="urn:microsoft.com/office/officeart/2005/8/layout/lProcess2"/>
    <dgm:cxn modelId="{9C2172F5-3A3E-4885-90EE-C6175A9C146B}" type="presParOf" srcId="{4AAB7968-0ABF-4F58-8A07-B11DA8DE4938}" destId="{EC0F2CC1-8F33-4C3A-8823-A4B94DA4A8FA}" srcOrd="0" destOrd="0" presId="urn:microsoft.com/office/officeart/2005/8/layout/lProcess2"/>
    <dgm:cxn modelId="{0351AB5F-5FC6-4378-A5B8-78E3F239EA74}" type="presParOf" srcId="{4AAB7968-0ABF-4F58-8A07-B11DA8DE4938}" destId="{68E207E1-802F-4DC5-9AE3-FACB4D4C2518}" srcOrd="1" destOrd="0" presId="urn:microsoft.com/office/officeart/2005/8/layout/lProcess2"/>
    <dgm:cxn modelId="{E6464876-5509-4D27-ACE9-396762E799D0}" type="presParOf" srcId="{4AAB7968-0ABF-4F58-8A07-B11DA8DE4938}" destId="{1053831E-9C47-47CF-9829-AA86AC04C1D2}" srcOrd="2" destOrd="0" presId="urn:microsoft.com/office/officeart/2005/8/layout/lProcess2"/>
    <dgm:cxn modelId="{9E5A734A-CB14-4618-BF56-5A900F00C9CE}" type="presParOf" srcId="{4AAB7968-0ABF-4F58-8A07-B11DA8DE4938}" destId="{1103AA1D-88E2-46AC-AD2C-F23E9DB9D2FC}" srcOrd="3" destOrd="0" presId="urn:microsoft.com/office/officeart/2005/8/layout/lProcess2"/>
    <dgm:cxn modelId="{7ACAA692-8874-4A9A-B3AC-74873D26B32D}" type="presParOf" srcId="{4AAB7968-0ABF-4F58-8A07-B11DA8DE4938}" destId="{421A6A1E-E6EF-4CDD-AEAA-3FC6486A6428}" srcOrd="4" destOrd="0" presId="urn:microsoft.com/office/officeart/2005/8/layout/lProcess2"/>
    <dgm:cxn modelId="{CB3D72D1-58C0-41F5-8A1C-766EDCD5E280}" type="presParOf" srcId="{4AAB7968-0ABF-4F58-8A07-B11DA8DE4938}" destId="{ABB72009-9AD7-49DB-AD8A-61CE9C603922}" srcOrd="5" destOrd="0" presId="urn:microsoft.com/office/officeart/2005/8/layout/lProcess2"/>
    <dgm:cxn modelId="{AD8E2925-6A72-4F14-9BF1-7FAFFB5598F1}" type="presParOf" srcId="{4AAB7968-0ABF-4F58-8A07-B11DA8DE4938}" destId="{9D03E216-A5BD-4646-AFE0-1D73678E1887}" srcOrd="6" destOrd="0" presId="urn:microsoft.com/office/officeart/2005/8/layout/lProcess2"/>
    <dgm:cxn modelId="{669C757B-FBCA-4969-BA1B-EB91F424FECC}" type="presParOf" srcId="{4AAB7968-0ABF-4F58-8A07-B11DA8DE4938}" destId="{C32C6680-93E4-412A-AF38-2A83B71E65CE}" srcOrd="7" destOrd="0" presId="urn:microsoft.com/office/officeart/2005/8/layout/lProcess2"/>
    <dgm:cxn modelId="{52B2A367-3D14-4183-852F-3CB33B7C60C2}" type="presParOf" srcId="{4AAB7968-0ABF-4F58-8A07-B11DA8DE4938}" destId="{1B737389-836B-44ED-BB5E-D1B692E0884D}" srcOrd="8" destOrd="0" presId="urn:microsoft.com/office/officeart/2005/8/layout/lProcess2"/>
    <dgm:cxn modelId="{AD3D78BE-58BA-4C62-850C-A9D0146003F1}" type="presParOf" srcId="{4AAB7968-0ABF-4F58-8A07-B11DA8DE4938}" destId="{D634E61D-07C0-492F-8A13-8D8386A1F964}" srcOrd="9" destOrd="0" presId="urn:microsoft.com/office/officeart/2005/8/layout/lProcess2"/>
    <dgm:cxn modelId="{1EE66AA5-1186-43C4-AB9B-623618BEC88F}" type="presParOf" srcId="{4AAB7968-0ABF-4F58-8A07-B11DA8DE4938}" destId="{5507D039-86EC-4011-9728-6EA855EF8C7B}" srcOrd="10" destOrd="0" presId="urn:microsoft.com/office/officeart/2005/8/layout/lProcess2"/>
    <dgm:cxn modelId="{E69BE58E-F9BB-44D5-B370-A01FADF34EA4}" type="presParOf" srcId="{4AAB7968-0ABF-4F58-8A07-B11DA8DE4938}" destId="{8AD5EBD6-F9C4-4D46-84BF-049B024149EA}" srcOrd="11" destOrd="0" presId="urn:microsoft.com/office/officeart/2005/8/layout/lProcess2"/>
    <dgm:cxn modelId="{B53B9ED4-DD1B-495F-B379-976FA812682D}" type="presParOf" srcId="{4AAB7968-0ABF-4F58-8A07-B11DA8DE4938}" destId="{C1216BA6-677E-4EF7-9F65-B47DB7C5F7DA}" srcOrd="12" destOrd="0" presId="urn:microsoft.com/office/officeart/2005/8/layout/lProcess2"/>
    <dgm:cxn modelId="{D515A6C0-DDF3-4DC9-B594-FF50A42D0CDB}" type="presParOf" srcId="{4AAB7968-0ABF-4F58-8A07-B11DA8DE4938}" destId="{DFCF7075-792F-4D3B-9BE5-A7F60867E969}" srcOrd="13" destOrd="0" presId="urn:microsoft.com/office/officeart/2005/8/layout/lProcess2"/>
    <dgm:cxn modelId="{B0453124-85D9-4906-BB1E-1B9298300B3F}" type="presParOf" srcId="{4AAB7968-0ABF-4F58-8A07-B11DA8DE4938}" destId="{FF9B0C47-F6B9-4045-B9DC-5D0B97E1D234}" srcOrd="14" destOrd="0" presId="urn:microsoft.com/office/officeart/2005/8/layout/lProcess2"/>
    <dgm:cxn modelId="{FD155C9C-ECF4-4799-B4FA-606DC61B8196}" type="presParOf" srcId="{851DDFE5-CAF5-42BE-BFF3-21BBF00A1A18}" destId="{C8A5B002-100C-4591-98BC-547E122E0617}" srcOrd="1" destOrd="0" presId="urn:microsoft.com/office/officeart/2005/8/layout/lProcess2"/>
    <dgm:cxn modelId="{4A0FF7AD-496F-488D-9745-9A9633F83FF2}" type="presParOf" srcId="{851DDFE5-CAF5-42BE-BFF3-21BBF00A1A18}" destId="{50D72B28-7583-4FA1-A142-2202977324AF}" srcOrd="2" destOrd="0" presId="urn:microsoft.com/office/officeart/2005/8/layout/lProcess2"/>
    <dgm:cxn modelId="{77E134AA-AEA5-4F5A-9A71-A564A0F142C6}" type="presParOf" srcId="{50D72B28-7583-4FA1-A142-2202977324AF}" destId="{AC9C118D-35BF-43C0-8D63-099B35806B56}" srcOrd="0" destOrd="0" presId="urn:microsoft.com/office/officeart/2005/8/layout/lProcess2"/>
    <dgm:cxn modelId="{BAEEFCAA-2C39-4631-B972-0B1050465198}" type="presParOf" srcId="{50D72B28-7583-4FA1-A142-2202977324AF}" destId="{1D06298B-0522-4898-9454-2B982351CE03}" srcOrd="1" destOrd="0" presId="urn:microsoft.com/office/officeart/2005/8/layout/lProcess2"/>
    <dgm:cxn modelId="{B9CBFEC7-71BF-4C4E-8746-20FDD4C4DCC2}" type="presParOf" srcId="{50D72B28-7583-4FA1-A142-2202977324AF}" destId="{F855CFD0-E615-43A1-965E-EEBC31B5EBDD}" srcOrd="2" destOrd="0" presId="urn:microsoft.com/office/officeart/2005/8/layout/lProcess2"/>
    <dgm:cxn modelId="{558A53E5-2140-4A37-B858-4BCC864706A6}" type="presParOf" srcId="{F855CFD0-E615-43A1-965E-EEBC31B5EBDD}" destId="{AAD75227-6995-404A-B38C-E6E1960004A1}" srcOrd="0" destOrd="0" presId="urn:microsoft.com/office/officeart/2005/8/layout/lProcess2"/>
    <dgm:cxn modelId="{BD66A0AE-77D2-4BAA-A393-3126CEC050C3}" type="presParOf" srcId="{AAD75227-6995-404A-B38C-E6E1960004A1}" destId="{6C18E8F5-8611-45B7-BA8E-D9263FE591D7}" srcOrd="0" destOrd="0" presId="urn:microsoft.com/office/officeart/2005/8/layout/lProcess2"/>
    <dgm:cxn modelId="{C2791FFD-3E88-4516-85E3-034492B59383}" type="presParOf" srcId="{AAD75227-6995-404A-B38C-E6E1960004A1}" destId="{A08CBB7A-1EAB-41E2-A718-D283BE88C480}" srcOrd="1" destOrd="0" presId="urn:microsoft.com/office/officeart/2005/8/layout/lProcess2"/>
    <dgm:cxn modelId="{1E83B328-577D-40BD-90B2-174B8FA3DEAA}" type="presParOf" srcId="{AAD75227-6995-404A-B38C-E6E1960004A1}" destId="{E4A8B1C6-4434-4B34-9018-009A758CC20B}" srcOrd="2" destOrd="0" presId="urn:microsoft.com/office/officeart/2005/8/layout/lProcess2"/>
    <dgm:cxn modelId="{8BB41D6C-8087-422D-96C9-96D50EB08406}" type="presParOf" srcId="{AAD75227-6995-404A-B38C-E6E1960004A1}" destId="{A7DA9FFB-0175-4248-B5A2-BF155B4FD090}" srcOrd="3" destOrd="0" presId="urn:microsoft.com/office/officeart/2005/8/layout/lProcess2"/>
    <dgm:cxn modelId="{E6FFFF20-53BA-42D2-AC17-322BDE6954DE}" type="presParOf" srcId="{AAD75227-6995-404A-B38C-E6E1960004A1}" destId="{9C450036-3EB6-470F-ADAB-1F6B959E5D21}" srcOrd="4" destOrd="0" presId="urn:microsoft.com/office/officeart/2005/8/layout/lProcess2"/>
    <dgm:cxn modelId="{0B0506B4-CD8A-4BF4-A6B3-FFD4F08BAC00}" type="presParOf" srcId="{AAD75227-6995-404A-B38C-E6E1960004A1}" destId="{636AC68A-4064-4A3D-A701-8BAF481580B4}" srcOrd="5" destOrd="0" presId="urn:microsoft.com/office/officeart/2005/8/layout/lProcess2"/>
    <dgm:cxn modelId="{796D78E1-0776-46C4-A105-A65099294412}" type="presParOf" srcId="{AAD75227-6995-404A-B38C-E6E1960004A1}" destId="{374B527C-8DDD-4FE8-B0D0-93EF6E6C5B1A}" srcOrd="6" destOrd="0" presId="urn:microsoft.com/office/officeart/2005/8/layout/lProcess2"/>
    <dgm:cxn modelId="{705C15FA-0B65-46E2-804F-043A43D529F0}" type="presParOf" srcId="{AAD75227-6995-404A-B38C-E6E1960004A1}" destId="{2C3857F2-20BE-4A7F-9680-27296D2F762C}" srcOrd="7" destOrd="0" presId="urn:microsoft.com/office/officeart/2005/8/layout/lProcess2"/>
    <dgm:cxn modelId="{9D465DD9-9975-4A59-91D0-BD5C52621012}" type="presParOf" srcId="{AAD75227-6995-404A-B38C-E6E1960004A1}" destId="{00F03E1F-2B24-46ED-9E38-B3F2AD836039}" srcOrd="8" destOrd="0" presId="urn:microsoft.com/office/officeart/2005/8/layout/lProcess2"/>
    <dgm:cxn modelId="{645C43A6-C856-4511-9A8D-43E941B94649}" type="presParOf" srcId="{AAD75227-6995-404A-B38C-E6E1960004A1}" destId="{B44E9AAE-6281-4430-912D-F68DBF94382B}" srcOrd="9" destOrd="0" presId="urn:microsoft.com/office/officeart/2005/8/layout/lProcess2"/>
    <dgm:cxn modelId="{DFCC6997-5F4A-44EF-BE8F-CE64EEA5CE1E}" type="presParOf" srcId="{AAD75227-6995-404A-B38C-E6E1960004A1}" destId="{699F9504-6180-4E03-BD61-8C5852E6DAAB}" srcOrd="10" destOrd="0" presId="urn:microsoft.com/office/officeart/2005/8/layout/lProcess2"/>
    <dgm:cxn modelId="{099BF9DA-62AF-49B9-8DBD-52FA614F646D}" type="presParOf" srcId="{AAD75227-6995-404A-B38C-E6E1960004A1}" destId="{DFC21334-2223-4AE7-BBA0-E3BA44BA99E1}" srcOrd="11" destOrd="0" presId="urn:microsoft.com/office/officeart/2005/8/layout/lProcess2"/>
    <dgm:cxn modelId="{2F3B29D4-3D2F-414A-8690-D6FF8B32C643}" type="presParOf" srcId="{AAD75227-6995-404A-B38C-E6E1960004A1}" destId="{39425C3E-1E77-4E42-B73C-10202607A101}" srcOrd="12" destOrd="0" presId="urn:microsoft.com/office/officeart/2005/8/layout/lProcess2"/>
    <dgm:cxn modelId="{9336BBBF-6D11-423E-B431-77A545921876}" type="presParOf" srcId="{AAD75227-6995-404A-B38C-E6E1960004A1}" destId="{E3C55490-EAA1-445F-88CB-4B46FB769E80}" srcOrd="13" destOrd="0" presId="urn:microsoft.com/office/officeart/2005/8/layout/lProcess2"/>
    <dgm:cxn modelId="{56B5F199-3233-4BDA-AB3C-2B0F00E4146F}" type="presParOf" srcId="{AAD75227-6995-404A-B38C-E6E1960004A1}" destId="{2FA3A101-38B0-4004-8C98-2C689CB3BB3C}" srcOrd="14" destOrd="0" presId="urn:microsoft.com/office/officeart/2005/8/layout/lProcess2"/>
    <dgm:cxn modelId="{5744D3E6-47DE-4C16-B55D-E0F4D78338A8}" type="presParOf" srcId="{AAD75227-6995-404A-B38C-E6E1960004A1}" destId="{1EE999AE-58E6-4461-ADE2-1D81A5315114}" srcOrd="15" destOrd="0" presId="urn:microsoft.com/office/officeart/2005/8/layout/lProcess2"/>
    <dgm:cxn modelId="{8C55B4CE-3CE2-4197-A731-6F7274FE9FBA}" type="presParOf" srcId="{AAD75227-6995-404A-B38C-E6E1960004A1}" destId="{184BCA2D-8C4A-43A6-9EEC-7FA16CAC9C99}" srcOrd="16" destOrd="0" presId="urn:microsoft.com/office/officeart/2005/8/layout/lProcess2"/>
    <dgm:cxn modelId="{823F7D13-5E11-4696-B0D6-19CE8DB1A832}" type="presParOf" srcId="{851DDFE5-CAF5-42BE-BFF3-21BBF00A1A18}" destId="{C469FFC9-E60F-4657-B4A1-BEEA27C950FA}" srcOrd="3" destOrd="0" presId="urn:microsoft.com/office/officeart/2005/8/layout/lProcess2"/>
    <dgm:cxn modelId="{060A3F96-0C8B-4DEA-9F15-42D4D31D0E3D}" type="presParOf" srcId="{851DDFE5-CAF5-42BE-BFF3-21BBF00A1A18}" destId="{10938C44-C508-4DF4-8E92-6000740D967D}" srcOrd="4" destOrd="0" presId="urn:microsoft.com/office/officeart/2005/8/layout/lProcess2"/>
    <dgm:cxn modelId="{3E3E3909-8747-477B-A746-276CB0C56B8C}" type="presParOf" srcId="{10938C44-C508-4DF4-8E92-6000740D967D}" destId="{E1297AEB-490E-4EA6-945F-8D2612DE5D72}" srcOrd="0" destOrd="0" presId="urn:microsoft.com/office/officeart/2005/8/layout/lProcess2"/>
    <dgm:cxn modelId="{A5FD11CD-6FC3-4AC2-AF90-E59BEA7106B5}" type="presParOf" srcId="{10938C44-C508-4DF4-8E92-6000740D967D}" destId="{A77F414D-D85A-48E0-8837-B2EEB737825E}" srcOrd="1" destOrd="0" presId="urn:microsoft.com/office/officeart/2005/8/layout/lProcess2"/>
    <dgm:cxn modelId="{E674A770-F47A-488F-AF3E-5FBB0D6137B5}" type="presParOf" srcId="{10938C44-C508-4DF4-8E92-6000740D967D}" destId="{18A8AFE1-AC9A-4147-89E2-A63883B0A807}" srcOrd="2" destOrd="0" presId="urn:microsoft.com/office/officeart/2005/8/layout/lProcess2"/>
    <dgm:cxn modelId="{1FC4A87D-7397-4BBC-9E8F-FA9596F404EF}" type="presParOf" srcId="{18A8AFE1-AC9A-4147-89E2-A63883B0A807}" destId="{977AC3B9-7311-47CB-9D94-9EF8497AC404}" srcOrd="0" destOrd="0" presId="urn:microsoft.com/office/officeart/2005/8/layout/lProcess2"/>
    <dgm:cxn modelId="{5F886F58-A491-46D8-B58D-1F5749A5450D}" type="presParOf" srcId="{977AC3B9-7311-47CB-9D94-9EF8497AC404}" destId="{280BC372-1924-434B-902F-E435AA6677E5}" srcOrd="0" destOrd="0" presId="urn:microsoft.com/office/officeart/2005/8/layout/lProcess2"/>
    <dgm:cxn modelId="{3371FA42-7CDF-425F-8409-394BD229B34F}" type="presParOf" srcId="{977AC3B9-7311-47CB-9D94-9EF8497AC404}" destId="{6201104E-9C90-49CD-BA05-E8248A9A6416}" srcOrd="1" destOrd="0" presId="urn:microsoft.com/office/officeart/2005/8/layout/lProcess2"/>
    <dgm:cxn modelId="{340DC7AD-CF43-41DD-AA56-2B9EFDD777AD}" type="presParOf" srcId="{977AC3B9-7311-47CB-9D94-9EF8497AC404}" destId="{ABF5B8E8-46DD-4B46-9896-8F9FAF5652D2}" srcOrd="2" destOrd="0" presId="urn:microsoft.com/office/officeart/2005/8/layout/lProcess2"/>
    <dgm:cxn modelId="{64794F5E-2685-481A-BDA7-64DE0A1C7422}" type="presParOf" srcId="{977AC3B9-7311-47CB-9D94-9EF8497AC404}" destId="{536B8B30-3DF8-4F5A-86DF-34557D648087}" srcOrd="3" destOrd="0" presId="urn:microsoft.com/office/officeart/2005/8/layout/lProcess2"/>
    <dgm:cxn modelId="{D249D003-9EF9-4782-8C38-655DEB6D4534}" type="presParOf" srcId="{977AC3B9-7311-47CB-9D94-9EF8497AC404}" destId="{0BC3B191-D7B4-4401-A49C-8F3D6F41686B}" srcOrd="4" destOrd="0" presId="urn:microsoft.com/office/officeart/2005/8/layout/lProcess2"/>
    <dgm:cxn modelId="{44FDC7CA-5279-4D1A-9F34-2B3E8DB46C29}" type="presParOf" srcId="{977AC3B9-7311-47CB-9D94-9EF8497AC404}" destId="{02C084EB-2487-4A79-9FD3-53686C494BC5}" srcOrd="5" destOrd="0" presId="urn:microsoft.com/office/officeart/2005/8/layout/lProcess2"/>
    <dgm:cxn modelId="{FE279D81-B057-43CE-9BAC-6423C8D1646B}" type="presParOf" srcId="{977AC3B9-7311-47CB-9D94-9EF8497AC404}" destId="{972621F4-F528-4D04-950A-E89FF4EE77DB}" srcOrd="6" destOrd="0" presId="urn:microsoft.com/office/officeart/2005/8/layout/lProcess2"/>
    <dgm:cxn modelId="{886E9F2A-4561-4BC8-8084-E593883927CB}" type="presParOf" srcId="{977AC3B9-7311-47CB-9D94-9EF8497AC404}" destId="{D81E0802-8D4E-428A-B65B-C859495A38EB}" srcOrd="7" destOrd="0" presId="urn:microsoft.com/office/officeart/2005/8/layout/lProcess2"/>
    <dgm:cxn modelId="{734DBB02-984E-4288-9786-F917BEC04F1A}" type="presParOf" srcId="{977AC3B9-7311-47CB-9D94-9EF8497AC404}" destId="{392E85B1-3436-4ED0-9DF0-D8C65B492DA4}" srcOrd="8"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C23F7E-5306-43BE-A9DF-E80419E423ED}" type="doc">
      <dgm:prSet loTypeId="urn:microsoft.com/office/officeart/2005/8/layout/pyramid2" loCatId="pyramid" qsTypeId="urn:microsoft.com/office/officeart/2005/8/quickstyle/simple1" qsCatId="simple" csTypeId="urn:microsoft.com/office/officeart/2005/8/colors/accent1_2" csCatId="accent1" phldr="1"/>
      <dgm:spPr/>
    </dgm:pt>
    <dgm:pt modelId="{5AC13FC2-0FE6-4802-A52E-AA6FE7A2D3B6}">
      <dgm:prSet phldrT="[Text]" custT="1"/>
      <dgm:spPr/>
      <dgm:t>
        <a:bodyPr/>
        <a:lstStyle/>
        <a:p>
          <a:pPr rtl="1"/>
          <a:r>
            <a:rPr lang="fa-IR" sz="1800" b="1" dirty="0" smtClean="0">
              <a:cs typeface="B Titr" pitchFamily="2" charset="-78"/>
            </a:rPr>
            <a:t>سایر منافع و مزایا</a:t>
          </a:r>
          <a:endParaRPr lang="fa-IR" sz="1800" b="1" dirty="0">
            <a:cs typeface="B Titr" pitchFamily="2" charset="-78"/>
          </a:endParaRPr>
        </a:p>
      </dgm:t>
    </dgm:pt>
    <dgm:pt modelId="{AC7230C3-AA0F-4704-A818-B810E6E46B77}" type="parTrans" cxnId="{61A153FD-E9B1-48CF-BFC9-0FC934FA3A7D}">
      <dgm:prSet/>
      <dgm:spPr/>
      <dgm:t>
        <a:bodyPr/>
        <a:lstStyle/>
        <a:p>
          <a:pPr rtl="1"/>
          <a:endParaRPr lang="fa-IR"/>
        </a:p>
      </dgm:t>
    </dgm:pt>
    <dgm:pt modelId="{0A3898D2-7988-46C8-AA80-221DE644B1A6}" type="sibTrans" cxnId="{61A153FD-E9B1-48CF-BFC9-0FC934FA3A7D}">
      <dgm:prSet/>
      <dgm:spPr/>
      <dgm:t>
        <a:bodyPr/>
        <a:lstStyle/>
        <a:p>
          <a:pPr rtl="1"/>
          <a:endParaRPr lang="fa-IR"/>
        </a:p>
      </dgm:t>
    </dgm:pt>
    <dgm:pt modelId="{4E0C3A66-9571-4186-B02E-CDF469367F08}">
      <dgm:prSet phldrT="[Text]" custT="1"/>
      <dgm:spPr/>
      <dgm:t>
        <a:bodyPr/>
        <a:lstStyle/>
        <a:p>
          <a:pPr rtl="1"/>
          <a:r>
            <a:rPr lang="fa-IR" sz="1800" dirty="0" smtClean="0">
              <a:cs typeface="B Titr" pitchFamily="2" charset="-78"/>
            </a:rPr>
            <a:t>کاهش فرسودگی شغلی پرسنل و نیاز به نیروهای متخصص</a:t>
          </a:r>
        </a:p>
      </dgm:t>
    </dgm:pt>
    <dgm:pt modelId="{CE4A2A2D-7C0B-4C43-A7BA-4A35EDD329AD}" type="parTrans" cxnId="{F440DB0F-1F64-436D-AA7B-09682F8BE202}">
      <dgm:prSet/>
      <dgm:spPr/>
      <dgm:t>
        <a:bodyPr/>
        <a:lstStyle/>
        <a:p>
          <a:pPr rtl="1"/>
          <a:endParaRPr lang="fa-IR"/>
        </a:p>
      </dgm:t>
    </dgm:pt>
    <dgm:pt modelId="{C59ECBB2-2903-4CC3-966C-BAB4A855379A}" type="sibTrans" cxnId="{F440DB0F-1F64-436D-AA7B-09682F8BE202}">
      <dgm:prSet/>
      <dgm:spPr/>
      <dgm:t>
        <a:bodyPr/>
        <a:lstStyle/>
        <a:p>
          <a:pPr rtl="1"/>
          <a:endParaRPr lang="fa-IR"/>
        </a:p>
      </dgm:t>
    </dgm:pt>
    <dgm:pt modelId="{D930CF98-6A0E-454F-8905-E51E050435FA}">
      <dgm:prSet phldrT="[Text]" custT="1"/>
      <dgm:spPr/>
      <dgm:t>
        <a:bodyPr/>
        <a:lstStyle/>
        <a:p>
          <a:pPr rtl="1"/>
          <a:r>
            <a:rPr lang="fa-IR" sz="1800" dirty="0" smtClean="0">
              <a:cs typeface="B Titr" pitchFamily="2" charset="-78"/>
            </a:rPr>
            <a:t>کاهش هزینه های بیمار و سیستم بهداشتی درمانی و مدیریت بهتر بیمار</a:t>
          </a:r>
        </a:p>
      </dgm:t>
    </dgm:pt>
    <dgm:pt modelId="{AC779A0F-241E-4E5D-AFB6-AC47F1A8DCE8}" type="parTrans" cxnId="{2414CC10-B012-4C17-8832-21B6B807C31A}">
      <dgm:prSet/>
      <dgm:spPr/>
      <dgm:t>
        <a:bodyPr/>
        <a:lstStyle/>
        <a:p>
          <a:pPr rtl="1"/>
          <a:endParaRPr lang="fa-IR"/>
        </a:p>
      </dgm:t>
    </dgm:pt>
    <dgm:pt modelId="{D9AA355C-A4A2-4F72-8361-F123F396DF53}" type="sibTrans" cxnId="{2414CC10-B012-4C17-8832-21B6B807C31A}">
      <dgm:prSet/>
      <dgm:spPr/>
      <dgm:t>
        <a:bodyPr/>
        <a:lstStyle/>
        <a:p>
          <a:pPr rtl="1"/>
          <a:endParaRPr lang="fa-IR"/>
        </a:p>
      </dgm:t>
    </dgm:pt>
    <dgm:pt modelId="{7DC332C1-9E42-4555-B038-657C90E96219}">
      <dgm:prSet custT="1"/>
      <dgm:spPr/>
      <dgm:t>
        <a:bodyPr/>
        <a:lstStyle/>
        <a:p>
          <a:pPr rtl="1"/>
          <a:r>
            <a:rPr lang="fa-IR" sz="1800" dirty="0" smtClean="0">
              <a:cs typeface="B Titr" pitchFamily="2" charset="-78"/>
            </a:rPr>
            <a:t>افزایش رضایتمندی مراجعین</a:t>
          </a:r>
        </a:p>
      </dgm:t>
    </dgm:pt>
    <dgm:pt modelId="{ABD3C207-B4B1-4232-8C99-C8EF1ED9A8B4}" type="parTrans" cxnId="{9922A197-C5ED-4BCE-9DF3-2567E06FF28D}">
      <dgm:prSet/>
      <dgm:spPr/>
      <dgm:t>
        <a:bodyPr/>
        <a:lstStyle/>
        <a:p>
          <a:pPr rtl="1"/>
          <a:endParaRPr lang="fa-IR"/>
        </a:p>
      </dgm:t>
    </dgm:pt>
    <dgm:pt modelId="{6CAE3EAD-1F3B-4119-9E6F-1B97E3351BAC}" type="sibTrans" cxnId="{9922A197-C5ED-4BCE-9DF3-2567E06FF28D}">
      <dgm:prSet/>
      <dgm:spPr/>
      <dgm:t>
        <a:bodyPr/>
        <a:lstStyle/>
        <a:p>
          <a:pPr rtl="1"/>
          <a:endParaRPr lang="fa-IR"/>
        </a:p>
      </dgm:t>
    </dgm:pt>
    <dgm:pt modelId="{6139D816-B881-486E-B65F-AFF9339E2B65}">
      <dgm:prSet custT="1"/>
      <dgm:spPr/>
      <dgm:t>
        <a:bodyPr/>
        <a:lstStyle/>
        <a:p>
          <a:pPr rtl="1"/>
          <a:r>
            <a:rPr lang="fa-IR" sz="1800" dirty="0" smtClean="0">
              <a:cs typeface="B Titr" pitchFamily="2" charset="-78"/>
            </a:rPr>
            <a:t>کاهش اشغال تختهای بیمارستانی</a:t>
          </a:r>
        </a:p>
      </dgm:t>
    </dgm:pt>
    <dgm:pt modelId="{07111E19-7DCA-4A30-90D5-E6AD54FFD0B6}" type="parTrans" cxnId="{96DAC16D-CBCD-4839-BFD8-78A1524636D4}">
      <dgm:prSet/>
      <dgm:spPr/>
      <dgm:t>
        <a:bodyPr/>
        <a:lstStyle/>
        <a:p>
          <a:pPr rtl="1"/>
          <a:endParaRPr lang="fa-IR"/>
        </a:p>
      </dgm:t>
    </dgm:pt>
    <dgm:pt modelId="{375AB760-7340-4F25-8B3D-EDC08A4F5408}" type="sibTrans" cxnId="{96DAC16D-CBCD-4839-BFD8-78A1524636D4}">
      <dgm:prSet/>
      <dgm:spPr/>
      <dgm:t>
        <a:bodyPr/>
        <a:lstStyle/>
        <a:p>
          <a:pPr rtl="1"/>
          <a:endParaRPr lang="fa-IR"/>
        </a:p>
      </dgm:t>
    </dgm:pt>
    <dgm:pt modelId="{A3D45ECF-D5B9-4E53-BF25-DF909444B88A}">
      <dgm:prSet custT="1"/>
      <dgm:spPr/>
      <dgm:t>
        <a:bodyPr/>
        <a:lstStyle/>
        <a:p>
          <a:pPr rtl="1"/>
          <a:r>
            <a:rPr lang="fa-IR" sz="1800" dirty="0" smtClean="0">
              <a:cs typeface="B Titr" pitchFamily="2" charset="-78"/>
            </a:rPr>
            <a:t>کاهش نیاز به امکانات تخصصی و تختهای ویژه</a:t>
          </a:r>
          <a:endParaRPr lang="fa-IR" sz="1800" dirty="0"/>
        </a:p>
      </dgm:t>
    </dgm:pt>
    <dgm:pt modelId="{636E7823-3FC3-46B9-AC94-C4F7076A3181}" type="parTrans" cxnId="{35F3C1F9-46CD-46FB-B81C-130CE9C8926A}">
      <dgm:prSet/>
      <dgm:spPr/>
      <dgm:t>
        <a:bodyPr/>
        <a:lstStyle/>
        <a:p>
          <a:pPr rtl="1"/>
          <a:endParaRPr lang="fa-IR"/>
        </a:p>
      </dgm:t>
    </dgm:pt>
    <dgm:pt modelId="{0A054EBD-D751-4E4D-8BEF-DF535279612F}" type="sibTrans" cxnId="{35F3C1F9-46CD-46FB-B81C-130CE9C8926A}">
      <dgm:prSet/>
      <dgm:spPr/>
      <dgm:t>
        <a:bodyPr/>
        <a:lstStyle/>
        <a:p>
          <a:pPr rtl="1"/>
          <a:endParaRPr lang="fa-IR"/>
        </a:p>
      </dgm:t>
    </dgm:pt>
    <dgm:pt modelId="{D5D8129B-6AFE-4AB7-A24A-5538763CF28B}" type="pres">
      <dgm:prSet presAssocID="{D2C23F7E-5306-43BE-A9DF-E80419E423ED}" presName="compositeShape" presStyleCnt="0">
        <dgm:presLayoutVars>
          <dgm:dir/>
          <dgm:resizeHandles/>
        </dgm:presLayoutVars>
      </dgm:prSet>
      <dgm:spPr/>
    </dgm:pt>
    <dgm:pt modelId="{179994FE-28D7-48FD-A236-551BDCBF443F}" type="pres">
      <dgm:prSet presAssocID="{D2C23F7E-5306-43BE-A9DF-E80419E423ED}" presName="pyramid" presStyleLbl="node1" presStyleIdx="0" presStyleCnt="1"/>
      <dgm:spPr>
        <a:noFill/>
        <a:ln>
          <a:solidFill>
            <a:schemeClr val="tx1"/>
          </a:solidFill>
        </a:ln>
      </dgm:spPr>
    </dgm:pt>
    <dgm:pt modelId="{B7D7BF6C-56D3-4A7E-83AC-A6434F7F88D1}" type="pres">
      <dgm:prSet presAssocID="{D2C23F7E-5306-43BE-A9DF-E80419E423ED}" presName="theList" presStyleCnt="0"/>
      <dgm:spPr/>
    </dgm:pt>
    <dgm:pt modelId="{91E42570-8A57-4B3B-8BA7-8D7C78573388}" type="pres">
      <dgm:prSet presAssocID="{5AC13FC2-0FE6-4802-A52E-AA6FE7A2D3B6}" presName="aNode" presStyleLbl="fgAcc1" presStyleIdx="0" presStyleCnt="6">
        <dgm:presLayoutVars>
          <dgm:bulletEnabled val="1"/>
        </dgm:presLayoutVars>
      </dgm:prSet>
      <dgm:spPr/>
      <dgm:t>
        <a:bodyPr/>
        <a:lstStyle/>
        <a:p>
          <a:pPr rtl="1"/>
          <a:endParaRPr lang="fa-IR"/>
        </a:p>
      </dgm:t>
    </dgm:pt>
    <dgm:pt modelId="{A4A2339E-8170-4CCC-9673-2E8C285A157A}" type="pres">
      <dgm:prSet presAssocID="{5AC13FC2-0FE6-4802-A52E-AA6FE7A2D3B6}" presName="aSpace" presStyleCnt="0"/>
      <dgm:spPr/>
    </dgm:pt>
    <dgm:pt modelId="{0D301095-5B9F-4901-BC04-E5E88C5BFF39}" type="pres">
      <dgm:prSet presAssocID="{A3D45ECF-D5B9-4E53-BF25-DF909444B88A}" presName="aNode" presStyleLbl="fgAcc1" presStyleIdx="1" presStyleCnt="6">
        <dgm:presLayoutVars>
          <dgm:bulletEnabled val="1"/>
        </dgm:presLayoutVars>
      </dgm:prSet>
      <dgm:spPr/>
      <dgm:t>
        <a:bodyPr/>
        <a:lstStyle/>
        <a:p>
          <a:pPr rtl="1"/>
          <a:endParaRPr lang="fa-IR"/>
        </a:p>
      </dgm:t>
    </dgm:pt>
    <dgm:pt modelId="{A779C5C0-8A25-4226-A570-16ADE9E7DA7A}" type="pres">
      <dgm:prSet presAssocID="{A3D45ECF-D5B9-4E53-BF25-DF909444B88A}" presName="aSpace" presStyleCnt="0"/>
      <dgm:spPr/>
    </dgm:pt>
    <dgm:pt modelId="{F21F904D-63E4-4C11-9F57-68A9851C9BA7}" type="pres">
      <dgm:prSet presAssocID="{6139D816-B881-486E-B65F-AFF9339E2B65}" presName="aNode" presStyleLbl="fgAcc1" presStyleIdx="2" presStyleCnt="6">
        <dgm:presLayoutVars>
          <dgm:bulletEnabled val="1"/>
        </dgm:presLayoutVars>
      </dgm:prSet>
      <dgm:spPr/>
      <dgm:t>
        <a:bodyPr/>
        <a:lstStyle/>
        <a:p>
          <a:pPr rtl="1"/>
          <a:endParaRPr lang="fa-IR"/>
        </a:p>
      </dgm:t>
    </dgm:pt>
    <dgm:pt modelId="{4A2FC4C2-347A-4F45-96EF-B50E768B4B19}" type="pres">
      <dgm:prSet presAssocID="{6139D816-B881-486E-B65F-AFF9339E2B65}" presName="aSpace" presStyleCnt="0"/>
      <dgm:spPr/>
    </dgm:pt>
    <dgm:pt modelId="{6493E9AB-C946-43B8-A96D-D818F230E63C}" type="pres">
      <dgm:prSet presAssocID="{7DC332C1-9E42-4555-B038-657C90E96219}" presName="aNode" presStyleLbl="fgAcc1" presStyleIdx="3" presStyleCnt="6">
        <dgm:presLayoutVars>
          <dgm:bulletEnabled val="1"/>
        </dgm:presLayoutVars>
      </dgm:prSet>
      <dgm:spPr/>
      <dgm:t>
        <a:bodyPr/>
        <a:lstStyle/>
        <a:p>
          <a:pPr rtl="1"/>
          <a:endParaRPr lang="fa-IR"/>
        </a:p>
      </dgm:t>
    </dgm:pt>
    <dgm:pt modelId="{DF9466F0-DE75-4298-87E9-6846CD08C0F6}" type="pres">
      <dgm:prSet presAssocID="{7DC332C1-9E42-4555-B038-657C90E96219}" presName="aSpace" presStyleCnt="0"/>
      <dgm:spPr/>
    </dgm:pt>
    <dgm:pt modelId="{9C242FBF-6016-44C3-AEA5-795CDEB23ADD}" type="pres">
      <dgm:prSet presAssocID="{4E0C3A66-9571-4186-B02E-CDF469367F08}" presName="aNode" presStyleLbl="fgAcc1" presStyleIdx="4" presStyleCnt="6">
        <dgm:presLayoutVars>
          <dgm:bulletEnabled val="1"/>
        </dgm:presLayoutVars>
      </dgm:prSet>
      <dgm:spPr/>
      <dgm:t>
        <a:bodyPr/>
        <a:lstStyle/>
        <a:p>
          <a:pPr rtl="1"/>
          <a:endParaRPr lang="fa-IR"/>
        </a:p>
      </dgm:t>
    </dgm:pt>
    <dgm:pt modelId="{D3177BD0-02C2-4E43-B887-4A8DFA32FA33}" type="pres">
      <dgm:prSet presAssocID="{4E0C3A66-9571-4186-B02E-CDF469367F08}" presName="aSpace" presStyleCnt="0"/>
      <dgm:spPr/>
    </dgm:pt>
    <dgm:pt modelId="{E61B9D64-C505-4755-9C47-0DA9E5FFAAC7}" type="pres">
      <dgm:prSet presAssocID="{D930CF98-6A0E-454F-8905-E51E050435FA}" presName="aNode" presStyleLbl="fgAcc1" presStyleIdx="5" presStyleCnt="6">
        <dgm:presLayoutVars>
          <dgm:bulletEnabled val="1"/>
        </dgm:presLayoutVars>
      </dgm:prSet>
      <dgm:spPr/>
      <dgm:t>
        <a:bodyPr/>
        <a:lstStyle/>
        <a:p>
          <a:pPr rtl="1"/>
          <a:endParaRPr lang="fa-IR"/>
        </a:p>
      </dgm:t>
    </dgm:pt>
    <dgm:pt modelId="{F1C3B364-DF2F-4862-AA2E-1C52BBD7F4AE}" type="pres">
      <dgm:prSet presAssocID="{D930CF98-6A0E-454F-8905-E51E050435FA}" presName="aSpace" presStyleCnt="0"/>
      <dgm:spPr/>
    </dgm:pt>
  </dgm:ptLst>
  <dgm:cxnLst>
    <dgm:cxn modelId="{5A25F19E-B846-484E-8D6F-46445ADDBF12}" type="presOf" srcId="{D930CF98-6A0E-454F-8905-E51E050435FA}" destId="{E61B9D64-C505-4755-9C47-0DA9E5FFAAC7}" srcOrd="0" destOrd="0" presId="urn:microsoft.com/office/officeart/2005/8/layout/pyramid2"/>
    <dgm:cxn modelId="{F440DB0F-1F64-436D-AA7B-09682F8BE202}" srcId="{D2C23F7E-5306-43BE-A9DF-E80419E423ED}" destId="{4E0C3A66-9571-4186-B02E-CDF469367F08}" srcOrd="4" destOrd="0" parTransId="{CE4A2A2D-7C0B-4C43-A7BA-4A35EDD329AD}" sibTransId="{C59ECBB2-2903-4CC3-966C-BAB4A855379A}"/>
    <dgm:cxn modelId="{D4BF84B3-E402-4A54-BD00-B5159B35D124}" type="presOf" srcId="{7DC332C1-9E42-4555-B038-657C90E96219}" destId="{6493E9AB-C946-43B8-A96D-D818F230E63C}" srcOrd="0" destOrd="0" presId="urn:microsoft.com/office/officeart/2005/8/layout/pyramid2"/>
    <dgm:cxn modelId="{A802C264-9BEC-41B9-A824-A0D192B6A7E9}" type="presOf" srcId="{5AC13FC2-0FE6-4802-A52E-AA6FE7A2D3B6}" destId="{91E42570-8A57-4B3B-8BA7-8D7C78573388}" srcOrd="0" destOrd="0" presId="urn:microsoft.com/office/officeart/2005/8/layout/pyramid2"/>
    <dgm:cxn modelId="{29A69BE6-E8FF-4E2F-9F09-19EEEE720057}" type="presOf" srcId="{D2C23F7E-5306-43BE-A9DF-E80419E423ED}" destId="{D5D8129B-6AFE-4AB7-A24A-5538763CF28B}" srcOrd="0" destOrd="0" presId="urn:microsoft.com/office/officeart/2005/8/layout/pyramid2"/>
    <dgm:cxn modelId="{35F3C1F9-46CD-46FB-B81C-130CE9C8926A}" srcId="{D2C23F7E-5306-43BE-A9DF-E80419E423ED}" destId="{A3D45ECF-D5B9-4E53-BF25-DF909444B88A}" srcOrd="1" destOrd="0" parTransId="{636E7823-3FC3-46B9-AC94-C4F7076A3181}" sibTransId="{0A054EBD-D751-4E4D-8BEF-DF535279612F}"/>
    <dgm:cxn modelId="{9922A197-C5ED-4BCE-9DF3-2567E06FF28D}" srcId="{D2C23F7E-5306-43BE-A9DF-E80419E423ED}" destId="{7DC332C1-9E42-4555-B038-657C90E96219}" srcOrd="3" destOrd="0" parTransId="{ABD3C207-B4B1-4232-8C99-C8EF1ED9A8B4}" sibTransId="{6CAE3EAD-1F3B-4119-9E6F-1B97E3351BAC}"/>
    <dgm:cxn modelId="{9B5288F7-2DC9-4B3E-BD43-56F1E2D46637}" type="presOf" srcId="{6139D816-B881-486E-B65F-AFF9339E2B65}" destId="{F21F904D-63E4-4C11-9F57-68A9851C9BA7}" srcOrd="0" destOrd="0" presId="urn:microsoft.com/office/officeart/2005/8/layout/pyramid2"/>
    <dgm:cxn modelId="{6912512F-B9DC-43BE-8774-BC22CE1A09DB}" type="presOf" srcId="{A3D45ECF-D5B9-4E53-BF25-DF909444B88A}" destId="{0D301095-5B9F-4901-BC04-E5E88C5BFF39}" srcOrd="0" destOrd="0" presId="urn:microsoft.com/office/officeart/2005/8/layout/pyramid2"/>
    <dgm:cxn modelId="{FE8AB6C1-4309-4BC1-B661-8C45B583F296}" type="presOf" srcId="{4E0C3A66-9571-4186-B02E-CDF469367F08}" destId="{9C242FBF-6016-44C3-AEA5-795CDEB23ADD}" srcOrd="0" destOrd="0" presId="urn:microsoft.com/office/officeart/2005/8/layout/pyramid2"/>
    <dgm:cxn modelId="{61A153FD-E9B1-48CF-BFC9-0FC934FA3A7D}" srcId="{D2C23F7E-5306-43BE-A9DF-E80419E423ED}" destId="{5AC13FC2-0FE6-4802-A52E-AA6FE7A2D3B6}" srcOrd="0" destOrd="0" parTransId="{AC7230C3-AA0F-4704-A818-B810E6E46B77}" sibTransId="{0A3898D2-7988-46C8-AA80-221DE644B1A6}"/>
    <dgm:cxn modelId="{96DAC16D-CBCD-4839-BFD8-78A1524636D4}" srcId="{D2C23F7E-5306-43BE-A9DF-E80419E423ED}" destId="{6139D816-B881-486E-B65F-AFF9339E2B65}" srcOrd="2" destOrd="0" parTransId="{07111E19-7DCA-4A30-90D5-E6AD54FFD0B6}" sibTransId="{375AB760-7340-4F25-8B3D-EDC08A4F5408}"/>
    <dgm:cxn modelId="{2414CC10-B012-4C17-8832-21B6B807C31A}" srcId="{D2C23F7E-5306-43BE-A9DF-E80419E423ED}" destId="{D930CF98-6A0E-454F-8905-E51E050435FA}" srcOrd="5" destOrd="0" parTransId="{AC779A0F-241E-4E5D-AFB6-AC47F1A8DCE8}" sibTransId="{D9AA355C-A4A2-4F72-8361-F123F396DF53}"/>
    <dgm:cxn modelId="{5F0BCCE9-76CE-405C-86A6-7DD54B35DA51}" type="presParOf" srcId="{D5D8129B-6AFE-4AB7-A24A-5538763CF28B}" destId="{179994FE-28D7-48FD-A236-551BDCBF443F}" srcOrd="0" destOrd="0" presId="urn:microsoft.com/office/officeart/2005/8/layout/pyramid2"/>
    <dgm:cxn modelId="{B73711CD-D8AB-43C7-9E3E-5B28FDCCCC12}" type="presParOf" srcId="{D5D8129B-6AFE-4AB7-A24A-5538763CF28B}" destId="{B7D7BF6C-56D3-4A7E-83AC-A6434F7F88D1}" srcOrd="1" destOrd="0" presId="urn:microsoft.com/office/officeart/2005/8/layout/pyramid2"/>
    <dgm:cxn modelId="{AEDFE492-7EEA-49E2-B1A1-FA26DB033C77}" type="presParOf" srcId="{B7D7BF6C-56D3-4A7E-83AC-A6434F7F88D1}" destId="{91E42570-8A57-4B3B-8BA7-8D7C78573388}" srcOrd="0" destOrd="0" presId="urn:microsoft.com/office/officeart/2005/8/layout/pyramid2"/>
    <dgm:cxn modelId="{1DF03E99-4F6F-4495-B8F6-D50EBAE4350D}" type="presParOf" srcId="{B7D7BF6C-56D3-4A7E-83AC-A6434F7F88D1}" destId="{A4A2339E-8170-4CCC-9673-2E8C285A157A}" srcOrd="1" destOrd="0" presId="urn:microsoft.com/office/officeart/2005/8/layout/pyramid2"/>
    <dgm:cxn modelId="{46AB3FEC-8BC6-425E-B307-641AF7C45419}" type="presParOf" srcId="{B7D7BF6C-56D3-4A7E-83AC-A6434F7F88D1}" destId="{0D301095-5B9F-4901-BC04-E5E88C5BFF39}" srcOrd="2" destOrd="0" presId="urn:microsoft.com/office/officeart/2005/8/layout/pyramid2"/>
    <dgm:cxn modelId="{870F7952-9353-4274-B09C-8AB7F9561E2D}" type="presParOf" srcId="{B7D7BF6C-56D3-4A7E-83AC-A6434F7F88D1}" destId="{A779C5C0-8A25-4226-A570-16ADE9E7DA7A}" srcOrd="3" destOrd="0" presId="urn:microsoft.com/office/officeart/2005/8/layout/pyramid2"/>
    <dgm:cxn modelId="{51CBDA01-7EFE-411E-9825-DBA42FB613C5}" type="presParOf" srcId="{B7D7BF6C-56D3-4A7E-83AC-A6434F7F88D1}" destId="{F21F904D-63E4-4C11-9F57-68A9851C9BA7}" srcOrd="4" destOrd="0" presId="urn:microsoft.com/office/officeart/2005/8/layout/pyramid2"/>
    <dgm:cxn modelId="{B2B99BE5-59B6-4894-9E8C-2041806590E3}" type="presParOf" srcId="{B7D7BF6C-56D3-4A7E-83AC-A6434F7F88D1}" destId="{4A2FC4C2-347A-4F45-96EF-B50E768B4B19}" srcOrd="5" destOrd="0" presId="urn:microsoft.com/office/officeart/2005/8/layout/pyramid2"/>
    <dgm:cxn modelId="{D840BD15-4990-4742-B5D5-F27838711260}" type="presParOf" srcId="{B7D7BF6C-56D3-4A7E-83AC-A6434F7F88D1}" destId="{6493E9AB-C946-43B8-A96D-D818F230E63C}" srcOrd="6" destOrd="0" presId="urn:microsoft.com/office/officeart/2005/8/layout/pyramid2"/>
    <dgm:cxn modelId="{632261D5-809F-48B5-922A-8B850E88A2A9}" type="presParOf" srcId="{B7D7BF6C-56D3-4A7E-83AC-A6434F7F88D1}" destId="{DF9466F0-DE75-4298-87E9-6846CD08C0F6}" srcOrd="7" destOrd="0" presId="urn:microsoft.com/office/officeart/2005/8/layout/pyramid2"/>
    <dgm:cxn modelId="{E5A9BF58-621C-47C6-89DD-3A9317419795}" type="presParOf" srcId="{B7D7BF6C-56D3-4A7E-83AC-A6434F7F88D1}" destId="{9C242FBF-6016-44C3-AEA5-795CDEB23ADD}" srcOrd="8" destOrd="0" presId="urn:microsoft.com/office/officeart/2005/8/layout/pyramid2"/>
    <dgm:cxn modelId="{6C1BA5D8-28B5-4171-9A32-66C204FD819E}" type="presParOf" srcId="{B7D7BF6C-56D3-4A7E-83AC-A6434F7F88D1}" destId="{D3177BD0-02C2-4E43-B887-4A8DFA32FA33}" srcOrd="9" destOrd="0" presId="urn:microsoft.com/office/officeart/2005/8/layout/pyramid2"/>
    <dgm:cxn modelId="{3B87A812-247E-414D-A7EA-BEA97D128EA3}" type="presParOf" srcId="{B7D7BF6C-56D3-4A7E-83AC-A6434F7F88D1}" destId="{E61B9D64-C505-4755-9C47-0DA9E5FFAAC7}" srcOrd="10" destOrd="0" presId="urn:microsoft.com/office/officeart/2005/8/layout/pyramid2"/>
    <dgm:cxn modelId="{8574E518-2836-49DE-BC9B-1A1C68B5A541}" type="presParOf" srcId="{B7D7BF6C-56D3-4A7E-83AC-A6434F7F88D1}" destId="{F1C3B364-DF2F-4862-AA2E-1C52BBD7F4AE}" srcOrd="1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B815DF-B681-437A-A4D3-F8E68E9B0066}">
      <dsp:nvSpPr>
        <dsp:cNvPr id="0" name=""/>
        <dsp:cNvSpPr/>
      </dsp:nvSpPr>
      <dsp:spPr>
        <a:xfrm>
          <a:off x="685799" y="0"/>
          <a:ext cx="7772400" cy="6858000"/>
        </a:xfrm>
        <a:prstGeom prst="rightArrow">
          <a:avLst/>
        </a:prstGeom>
        <a:noFill/>
        <a:ln>
          <a:solidFill>
            <a:schemeClr val="accent3">
              <a:lumMod val="75000"/>
            </a:schemeClr>
          </a:solidFill>
        </a:ln>
        <a:effectLst/>
      </dsp:spPr>
      <dsp:style>
        <a:lnRef idx="0">
          <a:scrgbClr r="0" g="0" b="0"/>
        </a:lnRef>
        <a:fillRef idx="1">
          <a:scrgbClr r="0" g="0" b="0"/>
        </a:fillRef>
        <a:effectRef idx="0">
          <a:scrgbClr r="0" g="0" b="0"/>
        </a:effectRef>
        <a:fontRef idx="minor"/>
      </dsp:style>
    </dsp:sp>
    <dsp:sp modelId="{2E2A2ACA-DA43-4CFF-97BD-67C80F08EEBB}">
      <dsp:nvSpPr>
        <dsp:cNvPr id="0" name=""/>
        <dsp:cNvSpPr/>
      </dsp:nvSpPr>
      <dsp:spPr>
        <a:xfrm>
          <a:off x="552134" y="1628610"/>
          <a:ext cx="1218251" cy="3531870"/>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cs typeface="B Zar" pitchFamily="2" charset="-78"/>
            </a:rPr>
            <a:t>کلمه سرطان در دنیای قدیم به معنای خرچنگ بوده</a:t>
          </a:r>
          <a:endParaRPr lang="fa-IR" sz="2100" b="1" kern="1200" dirty="0">
            <a:solidFill>
              <a:schemeClr val="tx1"/>
            </a:solidFill>
          </a:endParaRPr>
        </a:p>
      </dsp:txBody>
      <dsp:txXfrm>
        <a:off x="552134" y="1628610"/>
        <a:ext cx="1218251" cy="3531870"/>
      </dsp:txXfrm>
    </dsp:sp>
    <dsp:sp modelId="{CCD04880-A8E5-467F-BCE3-5EE8A89DFB5F}">
      <dsp:nvSpPr>
        <dsp:cNvPr id="0" name=""/>
        <dsp:cNvSpPr/>
      </dsp:nvSpPr>
      <dsp:spPr>
        <a:xfrm>
          <a:off x="1823438" y="1597173"/>
          <a:ext cx="1243152" cy="3563307"/>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cs typeface="B Zar" pitchFamily="2" charset="-78"/>
            </a:rPr>
            <a:t>برای توصیف سرطان پستان به کار می رفته است </a:t>
          </a:r>
          <a:endParaRPr lang="fa-IR" sz="2100" b="1" kern="1200" dirty="0">
            <a:solidFill>
              <a:schemeClr val="tx1"/>
            </a:solidFill>
          </a:endParaRPr>
        </a:p>
      </dsp:txBody>
      <dsp:txXfrm>
        <a:off x="1823438" y="1597173"/>
        <a:ext cx="1243152" cy="3563307"/>
      </dsp:txXfrm>
    </dsp:sp>
    <dsp:sp modelId="{CE99ABC7-0E17-4087-913E-3838353BD1EF}">
      <dsp:nvSpPr>
        <dsp:cNvPr id="0" name=""/>
        <dsp:cNvSpPr/>
      </dsp:nvSpPr>
      <dsp:spPr>
        <a:xfrm>
          <a:off x="3119654" y="1596473"/>
          <a:ext cx="1310254" cy="3564706"/>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tx1"/>
              </a:solidFill>
              <a:cs typeface="B Zar" pitchFamily="2" charset="-78"/>
            </a:rPr>
            <a:t>علت آن  برای پزشکان آن زمان  ظاهر خرچنگ مانند عروق شعاعی منشاء گرفته از مرکز توده سرطانی</a:t>
          </a:r>
          <a:endParaRPr lang="fa-IR" sz="1800" b="1" kern="1200" dirty="0">
            <a:solidFill>
              <a:schemeClr val="tx1"/>
            </a:solidFill>
          </a:endParaRPr>
        </a:p>
      </dsp:txBody>
      <dsp:txXfrm>
        <a:off x="3119654" y="1596473"/>
        <a:ext cx="1310254" cy="3564706"/>
      </dsp:txXfrm>
    </dsp:sp>
    <dsp:sp modelId="{80B47FC3-239B-46B8-A4BF-5A6BCE97D49F}">
      <dsp:nvSpPr>
        <dsp:cNvPr id="0" name=""/>
        <dsp:cNvSpPr/>
      </dsp:nvSpPr>
      <dsp:spPr>
        <a:xfrm>
          <a:off x="4775311" y="334533"/>
          <a:ext cx="1510052" cy="2743200"/>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Zar" pitchFamily="2" charset="-78"/>
            </a:rPr>
            <a:t>کاربرد روشهای درمانی شایع چون جراحی ، پرتو درمانی ، شیمی درمانی و درمانهای بیولوژیک موجب علاج قطعی 50 درصد از افراد سرطانی می شود</a:t>
          </a:r>
          <a:endParaRPr lang="fa-IR" sz="1600" kern="1200" dirty="0">
            <a:solidFill>
              <a:schemeClr val="tx1"/>
            </a:solidFill>
          </a:endParaRPr>
        </a:p>
      </dsp:txBody>
      <dsp:txXfrm>
        <a:off x="4775311" y="334533"/>
        <a:ext cx="1510052" cy="2743200"/>
      </dsp:txXfrm>
    </dsp:sp>
    <dsp:sp modelId="{CF723D0B-AAFB-4384-A48A-24FF3EFE0277}">
      <dsp:nvSpPr>
        <dsp:cNvPr id="0" name=""/>
        <dsp:cNvSpPr/>
      </dsp:nvSpPr>
      <dsp:spPr>
        <a:xfrm>
          <a:off x="4810863" y="3261719"/>
          <a:ext cx="1463159" cy="2743200"/>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1"/>
              </a:solidFill>
              <a:cs typeface="B Zar" pitchFamily="2" charset="-78"/>
            </a:rPr>
            <a:t>50 درصد باقیمانده درمان  به طور قطعی نبوده است</a:t>
          </a:r>
          <a:endParaRPr lang="fa-IR" sz="2000" b="1" kern="1200" dirty="0">
            <a:solidFill>
              <a:schemeClr val="tx1"/>
            </a:solidFill>
          </a:endParaRPr>
        </a:p>
      </dsp:txBody>
      <dsp:txXfrm>
        <a:off x="4810863" y="3261719"/>
        <a:ext cx="1463159" cy="2743200"/>
      </dsp:txXfrm>
    </dsp:sp>
    <dsp:sp modelId="{9C97E231-35DE-4518-AD03-0C318CBE1BE1}">
      <dsp:nvSpPr>
        <dsp:cNvPr id="0" name=""/>
        <dsp:cNvSpPr/>
      </dsp:nvSpPr>
      <dsp:spPr>
        <a:xfrm>
          <a:off x="6603673" y="1421786"/>
          <a:ext cx="2135444" cy="3914080"/>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1"/>
              </a:solidFill>
              <a:cs typeface="B Zar" pitchFamily="2" charset="-78"/>
            </a:rPr>
            <a:t>سالانه درصد زیادی از این بیماران به مراحل پایانی زندگی شان نزدیک می شوند  که در این بین نیاز اساسی این بیماران به </a:t>
          </a:r>
          <a:r>
            <a:rPr lang="en-US" sz="2000" b="1" kern="1200" dirty="0" smtClean="0">
              <a:solidFill>
                <a:schemeClr val="tx1"/>
              </a:solidFill>
              <a:cs typeface="B Zar" pitchFamily="2" charset="-78"/>
            </a:rPr>
            <a:t>palliative care </a:t>
          </a:r>
          <a:r>
            <a:rPr lang="fa-IR" sz="2000" b="1" kern="1200" dirty="0" smtClean="0">
              <a:solidFill>
                <a:schemeClr val="tx1"/>
              </a:solidFill>
              <a:cs typeface="B Zar" pitchFamily="2" charset="-78"/>
            </a:rPr>
            <a:t>  احساس می شود</a:t>
          </a:r>
          <a:endParaRPr lang="fa-IR" sz="2000" b="1" kern="1200" dirty="0">
            <a:solidFill>
              <a:schemeClr val="tx1"/>
            </a:solidFill>
          </a:endParaRPr>
        </a:p>
      </dsp:txBody>
      <dsp:txXfrm>
        <a:off x="6603673" y="1421786"/>
        <a:ext cx="2135444" cy="3914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F08687-1838-42C2-81DB-D69B56C567D0}">
      <dsp:nvSpPr>
        <dsp:cNvPr id="0" name=""/>
        <dsp:cNvSpPr/>
      </dsp:nvSpPr>
      <dsp:spPr>
        <a:xfrm>
          <a:off x="3383279" y="697"/>
          <a:ext cx="5074920" cy="2720764"/>
        </a:xfrm>
        <a:prstGeom prst="rightArrow">
          <a:avLst>
            <a:gd name="adj1" fmla="val 75000"/>
            <a:gd name="adj2" fmla="val 50000"/>
          </a:avLst>
        </a:prstGeom>
        <a:noFill/>
        <a:ln w="25400" cap="flat" cmpd="sng" algn="ctr">
          <a:solidFill>
            <a:schemeClr val="tx1">
              <a:lumMod val="50000"/>
              <a:lumOff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r" defTabSz="1555750" rtl="1">
            <a:lnSpc>
              <a:spcPct val="90000"/>
            </a:lnSpc>
            <a:spcBef>
              <a:spcPct val="0"/>
            </a:spcBef>
            <a:spcAft>
              <a:spcPct val="15000"/>
            </a:spcAft>
            <a:buChar char="••"/>
          </a:pPr>
          <a:r>
            <a:rPr lang="fa-IR" sz="3500" kern="1200" dirty="0" smtClean="0">
              <a:cs typeface="B Zar" pitchFamily="2" charset="-78"/>
            </a:rPr>
            <a:t>هدف طب درمانی افزایش طول عمر بیمار است.</a:t>
          </a:r>
          <a:endParaRPr lang="fa-IR" sz="3500" kern="1200" dirty="0">
            <a:cs typeface="B Zar" pitchFamily="2" charset="-78"/>
          </a:endParaRPr>
        </a:p>
      </dsp:txBody>
      <dsp:txXfrm>
        <a:off x="3383279" y="697"/>
        <a:ext cx="5074920" cy="2720764"/>
      </dsp:txXfrm>
    </dsp:sp>
    <dsp:sp modelId="{41536627-93A2-49F7-A2F5-EFF981B9EBB5}">
      <dsp:nvSpPr>
        <dsp:cNvPr id="0" name=""/>
        <dsp:cNvSpPr/>
      </dsp:nvSpPr>
      <dsp:spPr>
        <a:xfrm>
          <a:off x="0" y="697"/>
          <a:ext cx="3383280" cy="2720764"/>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rtl="1">
            <a:lnSpc>
              <a:spcPct val="90000"/>
            </a:lnSpc>
            <a:spcBef>
              <a:spcPct val="0"/>
            </a:spcBef>
            <a:spcAft>
              <a:spcPct val="35000"/>
            </a:spcAft>
          </a:pPr>
          <a:r>
            <a:rPr lang="fa-IR" sz="5500" kern="1200" dirty="0" smtClean="0">
              <a:solidFill>
                <a:schemeClr val="tx1"/>
              </a:solidFill>
              <a:cs typeface="2  Titr" pitchFamily="2" charset="-78"/>
            </a:rPr>
            <a:t>طب درمانی</a:t>
          </a:r>
          <a:endParaRPr lang="fa-IR" sz="5500" kern="1200" dirty="0">
            <a:solidFill>
              <a:schemeClr val="tx1"/>
            </a:solidFill>
            <a:cs typeface="2  Titr" pitchFamily="2" charset="-78"/>
          </a:endParaRPr>
        </a:p>
      </dsp:txBody>
      <dsp:txXfrm>
        <a:off x="0" y="697"/>
        <a:ext cx="3383280" cy="2720764"/>
      </dsp:txXfrm>
    </dsp:sp>
    <dsp:sp modelId="{01D8435C-D701-4170-9E80-BFE87A29800C}">
      <dsp:nvSpPr>
        <dsp:cNvPr id="0" name=""/>
        <dsp:cNvSpPr/>
      </dsp:nvSpPr>
      <dsp:spPr>
        <a:xfrm>
          <a:off x="3383279" y="2993538"/>
          <a:ext cx="5074920" cy="2720764"/>
        </a:xfrm>
        <a:prstGeom prst="rightArrow">
          <a:avLst>
            <a:gd name="adj1" fmla="val 75000"/>
            <a:gd name="adj2" fmla="val 50000"/>
          </a:avLst>
        </a:prstGeom>
        <a:noFill/>
        <a:ln w="25400" cap="flat" cmpd="sng" algn="ctr">
          <a:solidFill>
            <a:schemeClr val="tx1">
              <a:lumMod val="50000"/>
              <a:lumOff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r" defTabSz="889000" rtl="1">
            <a:lnSpc>
              <a:spcPct val="90000"/>
            </a:lnSpc>
            <a:spcBef>
              <a:spcPct val="0"/>
            </a:spcBef>
            <a:spcAft>
              <a:spcPct val="15000"/>
            </a:spcAft>
            <a:buChar char="••"/>
          </a:pPr>
          <a:r>
            <a:rPr lang="fa-IR" sz="2000" kern="1200" dirty="0" smtClean="0">
              <a:cs typeface="B Zar" pitchFamily="2" charset="-78"/>
            </a:rPr>
            <a:t>هدف طب پالیاتیو ارتقاء کیفیت زندگی و مرگ بیمار است نه افزایش طول عمر،کمیت  زندگی یا درمان و رفع علت زمینه ای. </a:t>
          </a:r>
          <a:endParaRPr lang="fa-IR"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در اصل، تشخیص اولیه بیماری زمینه ای برای ما خیلی مهم نیست</a:t>
          </a:r>
          <a:endParaRPr lang="fa-IR" sz="2000" kern="1200" dirty="0">
            <a:cs typeface="B Zar" pitchFamily="2" charset="-78"/>
          </a:endParaRPr>
        </a:p>
      </dsp:txBody>
      <dsp:txXfrm>
        <a:off x="3383279" y="2993538"/>
        <a:ext cx="5074920" cy="2720764"/>
      </dsp:txXfrm>
    </dsp:sp>
    <dsp:sp modelId="{E2172CE3-C536-4B11-BD98-ECACD50B523B}">
      <dsp:nvSpPr>
        <dsp:cNvPr id="0" name=""/>
        <dsp:cNvSpPr/>
      </dsp:nvSpPr>
      <dsp:spPr>
        <a:xfrm>
          <a:off x="0" y="2993538"/>
          <a:ext cx="3383280" cy="2720764"/>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rtl="1">
            <a:lnSpc>
              <a:spcPct val="90000"/>
            </a:lnSpc>
            <a:spcBef>
              <a:spcPct val="0"/>
            </a:spcBef>
            <a:spcAft>
              <a:spcPct val="35000"/>
            </a:spcAft>
          </a:pPr>
          <a:r>
            <a:rPr lang="fa-IR" sz="5500" kern="1200" dirty="0" smtClean="0">
              <a:solidFill>
                <a:schemeClr val="tx1"/>
              </a:solidFill>
              <a:cs typeface="2  Titr" pitchFamily="2" charset="-78"/>
            </a:rPr>
            <a:t>طب تسکینی</a:t>
          </a:r>
        </a:p>
      </dsp:txBody>
      <dsp:txXfrm>
        <a:off x="0" y="2993538"/>
        <a:ext cx="3383280" cy="272076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A2725E-6DC9-4DA8-B469-9C9CE5B2038A}">
      <dsp:nvSpPr>
        <dsp:cNvPr id="0" name=""/>
        <dsp:cNvSpPr/>
      </dsp:nvSpPr>
      <dsp:spPr>
        <a:xfrm>
          <a:off x="1051" y="0"/>
          <a:ext cx="2732856" cy="6400800"/>
        </a:xfrm>
        <a:prstGeom prst="roundRect">
          <a:avLst>
            <a:gd name="adj" fmla="val 10000"/>
          </a:avLst>
        </a:prstGeom>
        <a:noFill/>
        <a:ln>
          <a:solidFill>
            <a:schemeClr val="accent1">
              <a:shade val="95000"/>
              <a:satMod val="105000"/>
            </a:schemeClr>
          </a:solid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SA" sz="3700" kern="1200" dirty="0" smtClean="0">
              <a:cs typeface="B Titr" pitchFamily="2" charset="-78"/>
            </a:rPr>
            <a:t>خدمات در منزل </a:t>
          </a:r>
          <a:endParaRPr lang="fa-IR" sz="3700" kern="1200" dirty="0">
            <a:cs typeface="B Titr" pitchFamily="2" charset="-78"/>
          </a:endParaRPr>
        </a:p>
      </dsp:txBody>
      <dsp:txXfrm>
        <a:off x="1051" y="0"/>
        <a:ext cx="2732856" cy="1920240"/>
      </dsp:txXfrm>
    </dsp:sp>
    <dsp:sp modelId="{EC0F2CC1-8F33-4C3A-8823-A4B94DA4A8FA}">
      <dsp:nvSpPr>
        <dsp:cNvPr id="0" name=""/>
        <dsp:cNvSpPr/>
      </dsp:nvSpPr>
      <dsp:spPr>
        <a:xfrm>
          <a:off x="274336" y="1920776"/>
          <a:ext cx="2186285" cy="40884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ویزیت پزشک</a:t>
          </a:r>
          <a:endParaRPr lang="fa-IR" sz="1400" b="1" kern="1200" dirty="0">
            <a:solidFill>
              <a:schemeClr val="tx1"/>
            </a:solidFill>
          </a:endParaRPr>
        </a:p>
      </dsp:txBody>
      <dsp:txXfrm>
        <a:off x="274336" y="1920776"/>
        <a:ext cx="2186285" cy="408840"/>
      </dsp:txXfrm>
    </dsp:sp>
    <dsp:sp modelId="{1053831E-9C47-47CF-9829-AA86AC04C1D2}">
      <dsp:nvSpPr>
        <dsp:cNvPr id="0" name=""/>
        <dsp:cNvSpPr/>
      </dsp:nvSpPr>
      <dsp:spPr>
        <a:xfrm>
          <a:off x="274336" y="2392515"/>
          <a:ext cx="2186285" cy="589339"/>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خدمات پرستاری(تزریقات، سرم، آموزش، پانسمان،...)</a:t>
          </a:r>
          <a:endParaRPr lang="fa-IR" sz="1400" b="1" kern="1200" dirty="0" smtClean="0">
            <a:solidFill>
              <a:schemeClr val="tx1"/>
            </a:solidFill>
            <a:cs typeface="B Zar" pitchFamily="2" charset="-78"/>
          </a:endParaRPr>
        </a:p>
      </dsp:txBody>
      <dsp:txXfrm>
        <a:off x="274336" y="2392515"/>
        <a:ext cx="2186285" cy="589339"/>
      </dsp:txXfrm>
    </dsp:sp>
    <dsp:sp modelId="{421A6A1E-E6EF-4CDD-AEAA-3FC6486A6428}">
      <dsp:nvSpPr>
        <dsp:cNvPr id="0" name=""/>
        <dsp:cNvSpPr/>
      </dsp:nvSpPr>
      <dsp:spPr>
        <a:xfrm>
          <a:off x="274336" y="3044752"/>
          <a:ext cx="2186285" cy="676777"/>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1">
            <a:lnSpc>
              <a:spcPct val="90000"/>
            </a:lnSpc>
            <a:spcBef>
              <a:spcPct val="0"/>
            </a:spcBef>
            <a:spcAft>
              <a:spcPct val="35000"/>
            </a:spcAft>
          </a:pPr>
          <a:r>
            <a:rPr lang="ar-SA" sz="1600" kern="1200" dirty="0" smtClean="0">
              <a:solidFill>
                <a:schemeClr val="tx1"/>
              </a:solidFill>
              <a:cs typeface="B Zar" pitchFamily="2" charset="-78"/>
            </a:rPr>
            <a:t>در صورت </a:t>
          </a:r>
          <a:r>
            <a:rPr lang="ar-SA" sz="1400" b="1" kern="1200" dirty="0" smtClean="0">
              <a:solidFill>
                <a:schemeClr val="tx1"/>
              </a:solidFill>
              <a:cs typeface="B Zar" pitchFamily="2" charset="-78"/>
            </a:rPr>
            <a:t>لزوم</a:t>
          </a:r>
          <a:r>
            <a:rPr lang="ar-SA" sz="1600" kern="1200" dirty="0" smtClean="0">
              <a:solidFill>
                <a:schemeClr val="tx1"/>
              </a:solidFill>
              <a:cs typeface="B Zar" pitchFamily="2" charset="-78"/>
            </a:rPr>
            <a:t> مشاوره روانشناسی</a:t>
          </a:r>
          <a:endParaRPr lang="fa-IR" sz="1600" kern="1200" dirty="0">
            <a:solidFill>
              <a:schemeClr val="tx1"/>
            </a:solidFill>
          </a:endParaRPr>
        </a:p>
      </dsp:txBody>
      <dsp:txXfrm>
        <a:off x="274336" y="3044752"/>
        <a:ext cx="2186285" cy="676777"/>
      </dsp:txXfrm>
    </dsp:sp>
    <dsp:sp modelId="{9D03E216-A5BD-4646-AFE0-1D73678E1887}">
      <dsp:nvSpPr>
        <dsp:cNvPr id="0" name=""/>
        <dsp:cNvSpPr/>
      </dsp:nvSpPr>
      <dsp:spPr>
        <a:xfrm>
          <a:off x="274336" y="3784428"/>
          <a:ext cx="2186285" cy="40884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بازدید مددکاری</a:t>
          </a:r>
          <a:endParaRPr lang="fa-IR" sz="1400" b="1" kern="1200" dirty="0" smtClean="0">
            <a:solidFill>
              <a:schemeClr val="tx1"/>
            </a:solidFill>
            <a:cs typeface="B Zar" pitchFamily="2" charset="-78"/>
          </a:endParaRPr>
        </a:p>
      </dsp:txBody>
      <dsp:txXfrm>
        <a:off x="274336" y="3784428"/>
        <a:ext cx="2186285" cy="408840"/>
      </dsp:txXfrm>
    </dsp:sp>
    <dsp:sp modelId="{1B737389-836B-44ED-BB5E-D1B692E0884D}">
      <dsp:nvSpPr>
        <dsp:cNvPr id="0" name=""/>
        <dsp:cNvSpPr/>
      </dsp:nvSpPr>
      <dsp:spPr>
        <a:xfrm>
          <a:off x="274336" y="4256167"/>
          <a:ext cx="2186285" cy="40884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خدمات فیزیوتراپی</a:t>
          </a:r>
          <a:endParaRPr lang="fa-IR" sz="1400" b="1" kern="1200" dirty="0" smtClean="0">
            <a:solidFill>
              <a:schemeClr val="tx1"/>
            </a:solidFill>
            <a:cs typeface="B Zar" pitchFamily="2" charset="-78"/>
          </a:endParaRPr>
        </a:p>
      </dsp:txBody>
      <dsp:txXfrm>
        <a:off x="274336" y="4256167"/>
        <a:ext cx="2186285" cy="408840"/>
      </dsp:txXfrm>
    </dsp:sp>
    <dsp:sp modelId="{5507D039-86EC-4011-9728-6EA855EF8C7B}">
      <dsp:nvSpPr>
        <dsp:cNvPr id="0" name=""/>
        <dsp:cNvSpPr/>
      </dsp:nvSpPr>
      <dsp:spPr>
        <a:xfrm>
          <a:off x="274336" y="4727906"/>
          <a:ext cx="2186285" cy="40884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Zar" pitchFamily="2" charset="-78"/>
            </a:rPr>
            <a:t>مشاوره تغذیه</a:t>
          </a:r>
        </a:p>
      </dsp:txBody>
      <dsp:txXfrm>
        <a:off x="274336" y="4727906"/>
        <a:ext cx="2186285" cy="408840"/>
      </dsp:txXfrm>
    </dsp:sp>
    <dsp:sp modelId="{C1216BA6-677E-4EF7-9F65-B47DB7C5F7DA}">
      <dsp:nvSpPr>
        <dsp:cNvPr id="0" name=""/>
        <dsp:cNvSpPr/>
      </dsp:nvSpPr>
      <dsp:spPr>
        <a:xfrm>
          <a:off x="274336" y="5199644"/>
          <a:ext cx="2186285" cy="40884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مشاوره معنوی در صورت نیاز</a:t>
          </a:r>
          <a:endParaRPr lang="fa-IR" sz="1400" b="1" kern="1200" dirty="0" smtClean="0">
            <a:solidFill>
              <a:schemeClr val="tx1"/>
            </a:solidFill>
            <a:cs typeface="B Zar" pitchFamily="2" charset="-78"/>
          </a:endParaRPr>
        </a:p>
      </dsp:txBody>
      <dsp:txXfrm>
        <a:off x="274336" y="5199644"/>
        <a:ext cx="2186285" cy="408840"/>
      </dsp:txXfrm>
    </dsp:sp>
    <dsp:sp modelId="{FF9B0C47-F6B9-4045-B9DC-5D0B97E1D234}">
      <dsp:nvSpPr>
        <dsp:cNvPr id="0" name=""/>
        <dsp:cNvSpPr/>
      </dsp:nvSpPr>
      <dsp:spPr>
        <a:xfrm>
          <a:off x="274336" y="5671383"/>
          <a:ext cx="2186285" cy="40884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اطلاع رسانی و فرهنگ سازی</a:t>
          </a:r>
          <a:endParaRPr lang="fa-IR" sz="1400" b="1" kern="1200" dirty="0" smtClean="0">
            <a:solidFill>
              <a:schemeClr val="tx1"/>
            </a:solidFill>
            <a:cs typeface="B Zar" pitchFamily="2" charset="-78"/>
          </a:endParaRPr>
        </a:p>
      </dsp:txBody>
      <dsp:txXfrm>
        <a:off x="274336" y="5671383"/>
        <a:ext cx="2186285" cy="408840"/>
      </dsp:txXfrm>
    </dsp:sp>
    <dsp:sp modelId="{AC9C118D-35BF-43C0-8D63-099B35806B56}">
      <dsp:nvSpPr>
        <dsp:cNvPr id="0" name=""/>
        <dsp:cNvSpPr/>
      </dsp:nvSpPr>
      <dsp:spPr>
        <a:xfrm>
          <a:off x="2938871" y="0"/>
          <a:ext cx="2732856" cy="6400800"/>
        </a:xfrm>
        <a:prstGeom prst="roundRect">
          <a:avLst>
            <a:gd name="adj" fmla="val 10000"/>
          </a:avLst>
        </a:prstGeom>
        <a:noFill/>
        <a:ln>
          <a:solidFill>
            <a:schemeClr val="accent1">
              <a:shade val="95000"/>
              <a:satMod val="105000"/>
            </a:schemeClr>
          </a:solid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SA" sz="3700" kern="1200" dirty="0" smtClean="0">
              <a:cs typeface="B Titr" pitchFamily="2" charset="-78"/>
            </a:rPr>
            <a:t>خدمات</a:t>
          </a:r>
          <a:r>
            <a:rPr lang="fa-IR" sz="3700" kern="1200" dirty="0" smtClean="0">
              <a:cs typeface="B Titr" pitchFamily="2" charset="-78"/>
            </a:rPr>
            <a:t> بستری در بیمارستان</a:t>
          </a:r>
          <a:endParaRPr lang="fa-IR" sz="3700" kern="1200" dirty="0"/>
        </a:p>
      </dsp:txBody>
      <dsp:txXfrm>
        <a:off x="2938871" y="0"/>
        <a:ext cx="2732856" cy="1920240"/>
      </dsp:txXfrm>
    </dsp:sp>
    <dsp:sp modelId="{6C18E8F5-8611-45B7-BA8E-D9263FE591D7}">
      <dsp:nvSpPr>
        <dsp:cNvPr id="0" name=""/>
        <dsp:cNvSpPr/>
      </dsp:nvSpPr>
      <dsp:spPr>
        <a:xfrm>
          <a:off x="3212157" y="1921564"/>
          <a:ext cx="2186285" cy="572647"/>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پذیرش و تشکیل پرونده بیمارستانی بستری</a:t>
          </a:r>
          <a:endParaRPr lang="fa-IR" sz="1400" b="1" kern="1200" dirty="0" smtClean="0">
            <a:solidFill>
              <a:schemeClr val="tx1"/>
            </a:solidFill>
            <a:cs typeface="B Zar" pitchFamily="2" charset="-78"/>
          </a:endParaRPr>
        </a:p>
      </dsp:txBody>
      <dsp:txXfrm>
        <a:off x="3212157" y="1921564"/>
        <a:ext cx="2186285" cy="572647"/>
      </dsp:txXfrm>
    </dsp:sp>
    <dsp:sp modelId="{E4A8B1C6-4434-4B34-9018-009A758CC20B}">
      <dsp:nvSpPr>
        <dsp:cNvPr id="0" name=""/>
        <dsp:cNvSpPr/>
      </dsp:nvSpPr>
      <dsp:spPr>
        <a:xfrm>
          <a:off x="3212157" y="2551562"/>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ویزیت پزشک متخصص و عمومی</a:t>
          </a:r>
          <a:endParaRPr lang="fa-IR" sz="1400" b="1" kern="1200" dirty="0" smtClean="0">
            <a:solidFill>
              <a:schemeClr val="tx1"/>
            </a:solidFill>
            <a:cs typeface="B Zar" pitchFamily="2" charset="-78"/>
          </a:endParaRPr>
        </a:p>
      </dsp:txBody>
      <dsp:txXfrm>
        <a:off x="3212157" y="2551562"/>
        <a:ext cx="2186285" cy="372780"/>
      </dsp:txXfrm>
    </dsp:sp>
    <dsp:sp modelId="{9C450036-3EB6-470F-ADAB-1F6B959E5D21}">
      <dsp:nvSpPr>
        <dsp:cNvPr id="0" name=""/>
        <dsp:cNvSpPr/>
      </dsp:nvSpPr>
      <dsp:spPr>
        <a:xfrm>
          <a:off x="3212157" y="2981694"/>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مشاوره روانشناسی</a:t>
          </a:r>
          <a:endParaRPr lang="fa-IR" sz="1400" b="1" kern="1200" dirty="0" smtClean="0">
            <a:solidFill>
              <a:schemeClr val="tx1"/>
            </a:solidFill>
            <a:cs typeface="B Zar" pitchFamily="2" charset="-78"/>
          </a:endParaRPr>
        </a:p>
      </dsp:txBody>
      <dsp:txXfrm>
        <a:off x="3212157" y="2981694"/>
        <a:ext cx="2186285" cy="372780"/>
      </dsp:txXfrm>
    </dsp:sp>
    <dsp:sp modelId="{374B527C-8DDD-4FE8-B0D0-93EF6E6C5B1A}">
      <dsp:nvSpPr>
        <dsp:cNvPr id="0" name=""/>
        <dsp:cNvSpPr/>
      </dsp:nvSpPr>
      <dsp:spPr>
        <a:xfrm>
          <a:off x="3212157" y="3411826"/>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مشاوره تغذیه</a:t>
          </a:r>
          <a:endParaRPr lang="fa-IR" sz="1400" b="1" kern="1200" dirty="0" smtClean="0">
            <a:solidFill>
              <a:schemeClr val="tx1"/>
            </a:solidFill>
            <a:cs typeface="B Zar" pitchFamily="2" charset="-78"/>
          </a:endParaRPr>
        </a:p>
      </dsp:txBody>
      <dsp:txXfrm>
        <a:off x="3212157" y="3411826"/>
        <a:ext cx="2186285" cy="372780"/>
      </dsp:txXfrm>
    </dsp:sp>
    <dsp:sp modelId="{00F03E1F-2B24-46ED-9E38-B3F2AD836039}">
      <dsp:nvSpPr>
        <dsp:cNvPr id="0" name=""/>
        <dsp:cNvSpPr/>
      </dsp:nvSpPr>
      <dsp:spPr>
        <a:xfrm>
          <a:off x="3212157" y="3841958"/>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مشاوره معنوی</a:t>
          </a:r>
          <a:endParaRPr lang="fa-IR" sz="1400" b="1" kern="1200" dirty="0" smtClean="0">
            <a:solidFill>
              <a:schemeClr val="tx1"/>
            </a:solidFill>
            <a:cs typeface="B Zar" pitchFamily="2" charset="-78"/>
          </a:endParaRPr>
        </a:p>
      </dsp:txBody>
      <dsp:txXfrm>
        <a:off x="3212157" y="3841958"/>
        <a:ext cx="2186285" cy="372780"/>
      </dsp:txXfrm>
    </dsp:sp>
    <dsp:sp modelId="{699F9504-6180-4E03-BD61-8C5852E6DAAB}">
      <dsp:nvSpPr>
        <dsp:cNvPr id="0" name=""/>
        <dsp:cNvSpPr/>
      </dsp:nvSpPr>
      <dsp:spPr>
        <a:xfrm>
          <a:off x="3212157" y="4272090"/>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خدمات فیزیوتراپی</a:t>
          </a:r>
          <a:endParaRPr lang="fa-IR" sz="1400" b="1" kern="1200" dirty="0" smtClean="0">
            <a:solidFill>
              <a:schemeClr val="tx1"/>
            </a:solidFill>
            <a:cs typeface="B Zar" pitchFamily="2" charset="-78"/>
          </a:endParaRPr>
        </a:p>
      </dsp:txBody>
      <dsp:txXfrm>
        <a:off x="3212157" y="4272090"/>
        <a:ext cx="2186285" cy="372780"/>
      </dsp:txXfrm>
    </dsp:sp>
    <dsp:sp modelId="{39425C3E-1E77-4E42-B73C-10202607A101}">
      <dsp:nvSpPr>
        <dsp:cNvPr id="0" name=""/>
        <dsp:cNvSpPr/>
      </dsp:nvSpPr>
      <dsp:spPr>
        <a:xfrm>
          <a:off x="3212157" y="4702221"/>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خدمات پرستاری</a:t>
          </a:r>
          <a:endParaRPr lang="fa-IR" sz="1400" b="1" kern="1200" dirty="0" smtClean="0">
            <a:solidFill>
              <a:schemeClr val="tx1"/>
            </a:solidFill>
            <a:cs typeface="B Zar" pitchFamily="2" charset="-78"/>
          </a:endParaRPr>
        </a:p>
      </dsp:txBody>
      <dsp:txXfrm>
        <a:off x="3212157" y="4702221"/>
        <a:ext cx="2186285" cy="372780"/>
      </dsp:txXfrm>
    </dsp:sp>
    <dsp:sp modelId="{2FA3A101-38B0-4004-8C98-2C689CB3BB3C}">
      <dsp:nvSpPr>
        <dsp:cNvPr id="0" name=""/>
        <dsp:cNvSpPr/>
      </dsp:nvSpPr>
      <dsp:spPr>
        <a:xfrm>
          <a:off x="3212157" y="5132353"/>
          <a:ext cx="2186285" cy="51695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ar-SA" sz="1400" b="1" kern="1200" dirty="0" smtClean="0">
              <a:solidFill>
                <a:schemeClr val="tx1"/>
              </a:solidFill>
              <a:cs typeface="B Zar" pitchFamily="2" charset="-78"/>
            </a:rPr>
            <a:t>جلسه توجیهی توسط پزشک با افراد خانواده</a:t>
          </a:r>
          <a:endParaRPr lang="fa-IR" sz="1400" b="1" kern="1200" dirty="0" smtClean="0">
            <a:solidFill>
              <a:schemeClr val="tx1"/>
            </a:solidFill>
            <a:cs typeface="B Zar" pitchFamily="2" charset="-78"/>
          </a:endParaRPr>
        </a:p>
      </dsp:txBody>
      <dsp:txXfrm>
        <a:off x="3212157" y="5132353"/>
        <a:ext cx="2186285" cy="516950"/>
      </dsp:txXfrm>
    </dsp:sp>
    <dsp:sp modelId="{184BCA2D-8C4A-43A6-9EEC-7FA16CAC9C99}">
      <dsp:nvSpPr>
        <dsp:cNvPr id="0" name=""/>
        <dsp:cNvSpPr/>
      </dsp:nvSpPr>
      <dsp:spPr>
        <a:xfrm>
          <a:off x="3212157" y="5706654"/>
          <a:ext cx="2186285" cy="372780"/>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1">
            <a:lnSpc>
              <a:spcPct val="90000"/>
            </a:lnSpc>
            <a:spcBef>
              <a:spcPct val="0"/>
            </a:spcBef>
            <a:spcAft>
              <a:spcPct val="35000"/>
            </a:spcAft>
          </a:pPr>
          <a:r>
            <a:rPr lang="ar-SA" sz="1600" kern="1200" dirty="0" smtClean="0">
              <a:solidFill>
                <a:schemeClr val="tx1"/>
              </a:solidFill>
              <a:cs typeface="B Zar" pitchFamily="2" charset="-78"/>
            </a:rPr>
            <a:t>تحویل </a:t>
          </a:r>
          <a:r>
            <a:rPr lang="ar-SA" sz="1400" b="1" kern="1200" dirty="0" smtClean="0">
              <a:solidFill>
                <a:schemeClr val="tx1"/>
              </a:solidFill>
              <a:cs typeface="B Zar" pitchFamily="2" charset="-78"/>
            </a:rPr>
            <a:t>تجهیزات</a:t>
          </a:r>
          <a:r>
            <a:rPr lang="ar-SA" sz="1600" kern="1200" dirty="0" smtClean="0">
              <a:solidFill>
                <a:schemeClr val="tx1"/>
              </a:solidFill>
              <a:cs typeface="B Zar" pitchFamily="2" charset="-78"/>
            </a:rPr>
            <a:t> امانی</a:t>
          </a:r>
          <a:endParaRPr lang="fa-IR" sz="1600" kern="1200" dirty="0">
            <a:solidFill>
              <a:schemeClr val="tx1"/>
            </a:solidFill>
          </a:endParaRPr>
        </a:p>
      </dsp:txBody>
      <dsp:txXfrm>
        <a:off x="3212157" y="5706654"/>
        <a:ext cx="2186285" cy="372780"/>
      </dsp:txXfrm>
    </dsp:sp>
    <dsp:sp modelId="{E1297AEB-490E-4EA6-945F-8D2612DE5D72}">
      <dsp:nvSpPr>
        <dsp:cNvPr id="0" name=""/>
        <dsp:cNvSpPr/>
      </dsp:nvSpPr>
      <dsp:spPr>
        <a:xfrm>
          <a:off x="5876692" y="0"/>
          <a:ext cx="2732856" cy="6400800"/>
        </a:xfrm>
        <a:prstGeom prst="roundRect">
          <a:avLst>
            <a:gd name="adj" fmla="val 10000"/>
          </a:avLst>
        </a:prstGeom>
        <a:noFill/>
        <a:ln>
          <a:solidFill>
            <a:schemeClr val="accent1">
              <a:shade val="95000"/>
              <a:satMod val="105000"/>
            </a:schemeClr>
          </a:solid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cs typeface="B Titr" pitchFamily="2" charset="-78"/>
            </a:rPr>
            <a:t>خدمات تلفنی</a:t>
          </a:r>
        </a:p>
      </dsp:txBody>
      <dsp:txXfrm>
        <a:off x="5876692" y="0"/>
        <a:ext cx="2732856" cy="1920240"/>
      </dsp:txXfrm>
    </dsp:sp>
    <dsp:sp modelId="{280BC372-1924-434B-902F-E435AA6677E5}">
      <dsp:nvSpPr>
        <dsp:cNvPr id="0" name=""/>
        <dsp:cNvSpPr/>
      </dsp:nvSpPr>
      <dsp:spPr>
        <a:xfrm>
          <a:off x="6149978" y="1921451"/>
          <a:ext cx="2186285" cy="740483"/>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tx1"/>
              </a:solidFill>
              <a:cs typeface="B Zar" pitchFamily="2" charset="-78"/>
            </a:rPr>
            <a:t>مشاوره تلفنی (تماس بیمار با پزشک متوسط سه بار)</a:t>
          </a:r>
          <a:endParaRPr lang="fa-IR" sz="1700" b="1" kern="1200" dirty="0" smtClean="0">
            <a:solidFill>
              <a:schemeClr val="tx1"/>
            </a:solidFill>
            <a:cs typeface="B Zar" pitchFamily="2" charset="-78"/>
          </a:endParaRPr>
        </a:p>
      </dsp:txBody>
      <dsp:txXfrm>
        <a:off x="6149978" y="1921451"/>
        <a:ext cx="2186285" cy="740483"/>
      </dsp:txXfrm>
    </dsp:sp>
    <dsp:sp modelId="{ABF5B8E8-46DD-4B46-9896-8F9FAF5652D2}">
      <dsp:nvSpPr>
        <dsp:cNvPr id="0" name=""/>
        <dsp:cNvSpPr/>
      </dsp:nvSpPr>
      <dsp:spPr>
        <a:xfrm>
          <a:off x="6149978" y="2775854"/>
          <a:ext cx="2186285" cy="740483"/>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tx1"/>
              </a:solidFill>
              <a:cs typeface="B Zar" pitchFamily="2" charset="-78"/>
            </a:rPr>
            <a:t>پیگیری تلفنی(تماس پزشک با بیمار)</a:t>
          </a:r>
          <a:endParaRPr lang="fa-IR" sz="1700" b="1" kern="1200" dirty="0" smtClean="0">
            <a:solidFill>
              <a:schemeClr val="tx1"/>
            </a:solidFill>
            <a:cs typeface="B Zar" pitchFamily="2" charset="-78"/>
          </a:endParaRPr>
        </a:p>
      </dsp:txBody>
      <dsp:txXfrm>
        <a:off x="6149978" y="2775854"/>
        <a:ext cx="2186285" cy="740483"/>
      </dsp:txXfrm>
    </dsp:sp>
    <dsp:sp modelId="{0BC3B191-D7B4-4401-A49C-8F3D6F41686B}">
      <dsp:nvSpPr>
        <dsp:cNvPr id="0" name=""/>
        <dsp:cNvSpPr/>
      </dsp:nvSpPr>
      <dsp:spPr>
        <a:xfrm>
          <a:off x="6149978" y="3630258"/>
          <a:ext cx="2186285" cy="740483"/>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tx1"/>
              </a:solidFill>
              <a:cs typeface="B Zar" pitchFamily="2" charset="-78"/>
            </a:rPr>
            <a:t>مشاوره روانشناسی</a:t>
          </a:r>
          <a:r>
            <a:rPr lang="fa-IR" sz="1700" b="1" kern="1200" dirty="0" smtClean="0">
              <a:solidFill>
                <a:schemeClr val="tx1"/>
              </a:solidFill>
              <a:cs typeface="B Zar" pitchFamily="2" charset="-78"/>
            </a:rPr>
            <a:t> تلفنی</a:t>
          </a:r>
          <a:endParaRPr lang="fa-IR" sz="1700" kern="1200" dirty="0">
            <a:solidFill>
              <a:schemeClr val="tx1"/>
            </a:solidFill>
          </a:endParaRPr>
        </a:p>
      </dsp:txBody>
      <dsp:txXfrm>
        <a:off x="6149978" y="3630258"/>
        <a:ext cx="2186285" cy="740483"/>
      </dsp:txXfrm>
    </dsp:sp>
    <dsp:sp modelId="{972621F4-F528-4D04-950A-E89FF4EE77DB}">
      <dsp:nvSpPr>
        <dsp:cNvPr id="0" name=""/>
        <dsp:cNvSpPr/>
      </dsp:nvSpPr>
      <dsp:spPr>
        <a:xfrm>
          <a:off x="6149978" y="4484662"/>
          <a:ext cx="2186285" cy="740483"/>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tx1"/>
              </a:solidFill>
              <a:cs typeface="B Zar" pitchFamily="2" charset="-78"/>
            </a:rPr>
            <a:t>مشاوره تغذیه</a:t>
          </a:r>
          <a:r>
            <a:rPr lang="fa-IR" sz="1700" b="1" kern="1200" dirty="0" smtClean="0">
              <a:solidFill>
                <a:schemeClr val="tx1"/>
              </a:solidFill>
              <a:cs typeface="B Zar" pitchFamily="2" charset="-78"/>
            </a:rPr>
            <a:t> تلفنی</a:t>
          </a:r>
          <a:endParaRPr lang="fa-IR" sz="1700" kern="1200" dirty="0">
            <a:solidFill>
              <a:schemeClr val="tx1"/>
            </a:solidFill>
          </a:endParaRPr>
        </a:p>
      </dsp:txBody>
      <dsp:txXfrm>
        <a:off x="6149978" y="4484662"/>
        <a:ext cx="2186285" cy="740483"/>
      </dsp:txXfrm>
    </dsp:sp>
    <dsp:sp modelId="{392E85B1-3436-4ED0-9DF0-D8C65B492DA4}">
      <dsp:nvSpPr>
        <dsp:cNvPr id="0" name=""/>
        <dsp:cNvSpPr/>
      </dsp:nvSpPr>
      <dsp:spPr>
        <a:xfrm>
          <a:off x="6149978" y="5339065"/>
          <a:ext cx="2186285" cy="740483"/>
        </a:xfrm>
        <a:prstGeom prst="roundRect">
          <a:avLst>
            <a:gd name="adj" fmla="val 10000"/>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tx1"/>
              </a:solidFill>
              <a:cs typeface="B Zar" pitchFamily="2" charset="-78"/>
            </a:rPr>
            <a:t>مشاوره معنوی</a:t>
          </a:r>
          <a:r>
            <a:rPr lang="fa-IR" sz="1700" b="1" kern="1200" dirty="0" smtClean="0">
              <a:solidFill>
                <a:schemeClr val="tx1"/>
              </a:solidFill>
              <a:cs typeface="B Zar" pitchFamily="2" charset="-78"/>
            </a:rPr>
            <a:t> تلفنی</a:t>
          </a:r>
          <a:endParaRPr lang="fa-IR" sz="1700" kern="1200" dirty="0">
            <a:solidFill>
              <a:schemeClr val="tx1"/>
            </a:solidFill>
          </a:endParaRPr>
        </a:p>
      </dsp:txBody>
      <dsp:txXfrm>
        <a:off x="6149978" y="5339065"/>
        <a:ext cx="2186285" cy="74048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31326" y="2"/>
            <a:ext cx="2929837" cy="497125"/>
          </a:xfrm>
          <a:prstGeom prst="rect">
            <a:avLst/>
          </a:prstGeom>
        </p:spPr>
        <p:txBody>
          <a:bodyPr vert="horz" lIns="95406" tIns="47703" rIns="95406" bIns="47703" rtlCol="1"/>
          <a:lstStyle>
            <a:lvl1pPr algn="r">
              <a:defRPr sz="1300"/>
            </a:lvl1pPr>
          </a:lstStyle>
          <a:p>
            <a:endParaRPr lang="fa-IR"/>
          </a:p>
        </p:txBody>
      </p:sp>
      <p:sp>
        <p:nvSpPr>
          <p:cNvPr id="3" name="Date Placeholder 2"/>
          <p:cNvSpPr>
            <a:spLocks noGrp="1"/>
          </p:cNvSpPr>
          <p:nvPr>
            <p:ph type="dt" sz="quarter" idx="1"/>
          </p:nvPr>
        </p:nvSpPr>
        <p:spPr>
          <a:xfrm>
            <a:off x="1569" y="2"/>
            <a:ext cx="2929837" cy="497125"/>
          </a:xfrm>
          <a:prstGeom prst="rect">
            <a:avLst/>
          </a:prstGeom>
        </p:spPr>
        <p:txBody>
          <a:bodyPr vert="horz" lIns="95406" tIns="47703" rIns="95406" bIns="47703" rtlCol="1"/>
          <a:lstStyle>
            <a:lvl1pPr algn="l">
              <a:defRPr sz="1300"/>
            </a:lvl1pPr>
          </a:lstStyle>
          <a:p>
            <a:fld id="{941CCA09-D052-4178-AB0B-9AF82A40516B}" type="datetimeFigureOut">
              <a:rPr lang="fa-IR" smtClean="0"/>
              <a:pPr/>
              <a:t>1435/01/08</a:t>
            </a:fld>
            <a:endParaRPr lang="fa-IR"/>
          </a:p>
        </p:txBody>
      </p:sp>
      <p:sp>
        <p:nvSpPr>
          <p:cNvPr id="4" name="Footer Placeholder 3"/>
          <p:cNvSpPr>
            <a:spLocks noGrp="1"/>
          </p:cNvSpPr>
          <p:nvPr>
            <p:ph type="ftr" sz="quarter" idx="2"/>
          </p:nvPr>
        </p:nvSpPr>
        <p:spPr>
          <a:xfrm>
            <a:off x="3831326" y="9443666"/>
            <a:ext cx="2929837" cy="497125"/>
          </a:xfrm>
          <a:prstGeom prst="rect">
            <a:avLst/>
          </a:prstGeom>
        </p:spPr>
        <p:txBody>
          <a:bodyPr vert="horz" lIns="95406" tIns="47703" rIns="95406" bIns="47703" rtlCol="1" anchor="b"/>
          <a:lstStyle>
            <a:lvl1pPr algn="r">
              <a:defRPr sz="1300"/>
            </a:lvl1pPr>
          </a:lstStyle>
          <a:p>
            <a:endParaRPr lang="fa-IR"/>
          </a:p>
        </p:txBody>
      </p:sp>
      <p:sp>
        <p:nvSpPr>
          <p:cNvPr id="5" name="Slide Number Placeholder 4"/>
          <p:cNvSpPr>
            <a:spLocks noGrp="1"/>
          </p:cNvSpPr>
          <p:nvPr>
            <p:ph type="sldNum" sz="quarter" idx="3"/>
          </p:nvPr>
        </p:nvSpPr>
        <p:spPr>
          <a:xfrm>
            <a:off x="1569" y="9443666"/>
            <a:ext cx="2929837" cy="497125"/>
          </a:xfrm>
          <a:prstGeom prst="rect">
            <a:avLst/>
          </a:prstGeom>
        </p:spPr>
        <p:txBody>
          <a:bodyPr vert="horz" lIns="95406" tIns="47703" rIns="95406" bIns="47703" rtlCol="1" anchor="b"/>
          <a:lstStyle>
            <a:lvl1pPr algn="l">
              <a:defRPr sz="1300"/>
            </a:lvl1pPr>
          </a:lstStyle>
          <a:p>
            <a:fld id="{AB0AFB33-DD03-4FC3-AFBD-D72D1965A4C9}"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31326" y="2"/>
            <a:ext cx="2929837" cy="497125"/>
          </a:xfrm>
          <a:prstGeom prst="rect">
            <a:avLst/>
          </a:prstGeom>
        </p:spPr>
        <p:txBody>
          <a:bodyPr vert="horz" lIns="95406" tIns="47703" rIns="95406" bIns="47703" rtlCol="1"/>
          <a:lstStyle>
            <a:lvl1pPr algn="r">
              <a:defRPr sz="1300"/>
            </a:lvl1pPr>
          </a:lstStyle>
          <a:p>
            <a:endParaRPr lang="fa-IR"/>
          </a:p>
        </p:txBody>
      </p:sp>
      <p:sp>
        <p:nvSpPr>
          <p:cNvPr id="3" name="Date Placeholder 2"/>
          <p:cNvSpPr>
            <a:spLocks noGrp="1"/>
          </p:cNvSpPr>
          <p:nvPr>
            <p:ph type="dt" idx="1"/>
          </p:nvPr>
        </p:nvSpPr>
        <p:spPr>
          <a:xfrm>
            <a:off x="1569" y="2"/>
            <a:ext cx="2929837" cy="497125"/>
          </a:xfrm>
          <a:prstGeom prst="rect">
            <a:avLst/>
          </a:prstGeom>
        </p:spPr>
        <p:txBody>
          <a:bodyPr vert="horz" lIns="95406" tIns="47703" rIns="95406" bIns="47703" rtlCol="1"/>
          <a:lstStyle>
            <a:lvl1pPr algn="l">
              <a:defRPr sz="1300"/>
            </a:lvl1pPr>
          </a:lstStyle>
          <a:p>
            <a:fld id="{0E615929-37C3-4DE0-9367-3CA4AD63823E}" type="datetimeFigureOut">
              <a:rPr lang="fa-IR" smtClean="0"/>
              <a:pPr/>
              <a:t>1435/01/08</a:t>
            </a:fld>
            <a:endParaRPr lang="fa-IR"/>
          </a:p>
        </p:txBody>
      </p:sp>
      <p:sp>
        <p:nvSpPr>
          <p:cNvPr id="4" name="Slide Image Placeholder 3"/>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5406" tIns="47703" rIns="95406" bIns="47703" rtlCol="1" anchor="ctr"/>
          <a:lstStyle/>
          <a:p>
            <a:endParaRPr lang="fa-IR"/>
          </a:p>
        </p:txBody>
      </p:sp>
      <p:sp>
        <p:nvSpPr>
          <p:cNvPr id="5" name="Notes Placeholder 4"/>
          <p:cNvSpPr>
            <a:spLocks noGrp="1"/>
          </p:cNvSpPr>
          <p:nvPr>
            <p:ph type="body" sz="quarter" idx="3"/>
          </p:nvPr>
        </p:nvSpPr>
        <p:spPr>
          <a:xfrm>
            <a:off x="676117" y="4722698"/>
            <a:ext cx="5408930" cy="4474132"/>
          </a:xfrm>
          <a:prstGeom prst="rect">
            <a:avLst/>
          </a:prstGeom>
        </p:spPr>
        <p:txBody>
          <a:bodyPr vert="horz" lIns="95406" tIns="47703" rIns="95406" bIns="47703"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31326" y="9443666"/>
            <a:ext cx="2929837" cy="497125"/>
          </a:xfrm>
          <a:prstGeom prst="rect">
            <a:avLst/>
          </a:prstGeom>
        </p:spPr>
        <p:txBody>
          <a:bodyPr vert="horz" lIns="95406" tIns="47703" rIns="95406" bIns="47703" rtlCol="1" anchor="b"/>
          <a:lstStyle>
            <a:lvl1pPr algn="r">
              <a:defRPr sz="1300"/>
            </a:lvl1pPr>
          </a:lstStyle>
          <a:p>
            <a:endParaRPr lang="fa-IR"/>
          </a:p>
        </p:txBody>
      </p:sp>
      <p:sp>
        <p:nvSpPr>
          <p:cNvPr id="7" name="Slide Number Placeholder 6"/>
          <p:cNvSpPr>
            <a:spLocks noGrp="1"/>
          </p:cNvSpPr>
          <p:nvPr>
            <p:ph type="sldNum" sz="quarter" idx="5"/>
          </p:nvPr>
        </p:nvSpPr>
        <p:spPr>
          <a:xfrm>
            <a:off x="1569" y="9443666"/>
            <a:ext cx="2929837" cy="497125"/>
          </a:xfrm>
          <a:prstGeom prst="rect">
            <a:avLst/>
          </a:prstGeom>
        </p:spPr>
        <p:txBody>
          <a:bodyPr vert="horz" lIns="95406" tIns="47703" rIns="95406" bIns="47703" rtlCol="1" anchor="b"/>
          <a:lstStyle>
            <a:lvl1pPr algn="l">
              <a:defRPr sz="1300"/>
            </a:lvl1pPr>
          </a:lstStyle>
          <a:p>
            <a:fld id="{DC67B1C0-6E84-4CCD-8E09-404130F090D0}"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C67B1C0-6E84-4CCD-8E09-404130F090D0}" type="slidenum">
              <a:rPr lang="fa-IR" smtClean="0"/>
              <a:pPr/>
              <a:t>2</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10BB584-BDE8-4A03-9BC5-7DF53BCD1D4D}" type="datetime1">
              <a:rPr lang="en-US" smtClean="0"/>
              <a:pPr/>
              <a:t>11/11/2013</a:t>
            </a:fld>
            <a:endParaRPr lang="en-US"/>
          </a:p>
        </p:txBody>
      </p:sp>
      <p:sp>
        <p:nvSpPr>
          <p:cNvPr id="5" name="Footer Placeholder 4"/>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8EF0CCA-C691-4382-958F-E62A900A9B0B}" type="datetime1">
              <a:rPr lang="en-US" smtClean="0"/>
              <a:pPr/>
              <a:t>11/11/2013</a:t>
            </a:fld>
            <a:endParaRPr lang="en-US"/>
          </a:p>
        </p:txBody>
      </p:sp>
      <p:sp>
        <p:nvSpPr>
          <p:cNvPr id="5" name="Footer Placeholder 4"/>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1A3DD4D-D359-45C9-992E-703D52E86E1D}" type="datetime1">
              <a:rPr lang="en-US" smtClean="0"/>
              <a:pPr/>
              <a:t>11/11/2013</a:t>
            </a:fld>
            <a:endParaRPr lang="en-US"/>
          </a:p>
        </p:txBody>
      </p:sp>
      <p:sp>
        <p:nvSpPr>
          <p:cNvPr id="5" name="Footer Placeholder 4"/>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1870FA1-CAE6-4939-B1CA-587258F80B93}" type="datetime1">
              <a:rPr lang="en-US" smtClean="0"/>
              <a:pPr/>
              <a:t>11/11/2013</a:t>
            </a:fld>
            <a:endParaRPr lang="en-US"/>
          </a:p>
        </p:txBody>
      </p:sp>
      <p:sp>
        <p:nvSpPr>
          <p:cNvPr id="5" name="Footer Placeholder 4"/>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5F366-4150-491F-8F82-41FC23CC346F}" type="datetime1">
              <a:rPr lang="en-US" smtClean="0"/>
              <a:pPr/>
              <a:t>11/11/2013</a:t>
            </a:fld>
            <a:endParaRPr lang="en-US"/>
          </a:p>
        </p:txBody>
      </p:sp>
      <p:sp>
        <p:nvSpPr>
          <p:cNvPr id="5" name="Footer Placeholder 4"/>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C74E399-3D4C-4F7E-BCCA-D836C0F3C257}" type="datetime1">
              <a:rPr lang="en-US" smtClean="0"/>
              <a:pPr/>
              <a:t>11/11/2013</a:t>
            </a:fld>
            <a:endParaRPr lang="en-US"/>
          </a:p>
        </p:txBody>
      </p:sp>
      <p:sp>
        <p:nvSpPr>
          <p:cNvPr id="6" name="Footer Placeholder 5"/>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86A605E-D64D-445B-AD99-A1E67921EEFB}" type="datetime1">
              <a:rPr lang="en-US" smtClean="0"/>
              <a:pPr/>
              <a:t>11/11/2013</a:t>
            </a:fld>
            <a:endParaRPr lang="en-US"/>
          </a:p>
        </p:txBody>
      </p:sp>
      <p:sp>
        <p:nvSpPr>
          <p:cNvPr id="8" name="Footer Placeholder 7"/>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1F7FC29-766F-4877-ACC4-7C0A837D7C67}" type="datetime1">
              <a:rPr lang="en-US" smtClean="0"/>
              <a:pPr/>
              <a:t>11/11/2013</a:t>
            </a:fld>
            <a:endParaRPr lang="en-US"/>
          </a:p>
        </p:txBody>
      </p:sp>
      <p:sp>
        <p:nvSpPr>
          <p:cNvPr id="4" name="Footer Placeholder 3"/>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B1E66-F961-4072-BAA0-36EFAFA5E325}" type="datetime1">
              <a:rPr lang="en-US" smtClean="0"/>
              <a:pPr/>
              <a:t>11/11/2013</a:t>
            </a:fld>
            <a:endParaRPr lang="en-US"/>
          </a:p>
        </p:txBody>
      </p:sp>
      <p:sp>
        <p:nvSpPr>
          <p:cNvPr id="3" name="Footer Placeholder 2"/>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5F403-78EE-41BD-BF57-0C69831A3E67}" type="datetime1">
              <a:rPr lang="en-US" smtClean="0"/>
              <a:pPr/>
              <a:t>11/11/2013</a:t>
            </a:fld>
            <a:endParaRPr lang="en-US"/>
          </a:p>
        </p:txBody>
      </p:sp>
      <p:sp>
        <p:nvSpPr>
          <p:cNvPr id="6" name="Footer Placeholder 5"/>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C02B2-8465-44A4-837E-501236F58689}" type="datetime1">
              <a:rPr lang="en-US" smtClean="0"/>
              <a:pPr/>
              <a:t>11/11/2013</a:t>
            </a:fld>
            <a:endParaRPr lang="en-US"/>
          </a:p>
        </p:txBody>
      </p:sp>
      <p:sp>
        <p:nvSpPr>
          <p:cNvPr id="6" name="Footer Placeholder 5"/>
          <p:cNvSpPr>
            <a:spLocks noGrp="1"/>
          </p:cNvSpPr>
          <p:nvPr>
            <p:ph type="ftr" sz="quarter" idx="11"/>
          </p:nvPr>
        </p:nvSpPr>
        <p:spPr/>
        <p:txBody>
          <a:bodyPr/>
          <a:lstStyle/>
          <a:p>
            <a:r>
              <a:rPr lang="fa-IR" smtClean="0"/>
              <a:t>کارگروه طب تسکینی بیمارستان حضرت سید الشهداء (ع) اصفهان          مردادماه 1392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41AC22-A86A-4A7A-86D7-534E58B99E0A}" type="datetime1">
              <a:rPr lang="en-US" smtClean="0"/>
              <a:pPr/>
              <a:t>11/11/2013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fa-IR" smtClean="0"/>
              <a:t>کارگروه طب تسکینی بیمارستان حضرت سید الشهداء (ع) اصفهان          مردادماه 1392</a:t>
            </a: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alliativeiran@yahoo.com" TargetMode="External"/><Relationship Id="rId2" Type="http://schemas.openxmlformats.org/officeDocument/2006/relationships/hyperlink" Target="http://www.palliativeiran.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382000" cy="1470025"/>
          </a:xfrm>
        </p:spPr>
        <p:txBody>
          <a:bodyPr>
            <a:normAutofit fontScale="90000"/>
          </a:bodyPr>
          <a:lstStyle/>
          <a:p>
            <a:pPr algn="ctr" rtl="1">
              <a:lnSpc>
                <a:spcPct val="150000"/>
              </a:lnSpc>
            </a:pPr>
            <a:r>
              <a:rPr lang="fa-IR" b="1" dirty="0" smtClean="0">
                <a:cs typeface="B Zar" pitchFamily="2" charset="-78"/>
              </a:rPr>
              <a:t>طب تسکینی چیست ؟</a:t>
            </a:r>
            <a:br>
              <a:rPr lang="fa-IR" b="1" dirty="0" smtClean="0">
                <a:cs typeface="B Zar" pitchFamily="2" charset="-78"/>
              </a:rPr>
            </a:br>
            <a:r>
              <a:rPr lang="en-US" b="1" dirty="0" smtClean="0">
                <a:cs typeface="B Zar" pitchFamily="2" charset="-78"/>
              </a:rPr>
              <a:t>What is Palliative Care ?</a:t>
            </a:r>
            <a:endParaRPr lang="fa-IR" b="1" dirty="0" smtClean="0">
              <a:cs typeface="B Zar" pitchFamily="2" charset="-78"/>
            </a:endParaRPr>
          </a:p>
        </p:txBody>
      </p:sp>
      <p:sp>
        <p:nvSpPr>
          <p:cNvPr id="3" name="Subtitle 2"/>
          <p:cNvSpPr>
            <a:spLocks noGrp="1"/>
          </p:cNvSpPr>
          <p:nvPr>
            <p:ph type="subTitle" idx="1"/>
          </p:nvPr>
        </p:nvSpPr>
        <p:spPr>
          <a:xfrm>
            <a:off x="457200" y="2743200"/>
            <a:ext cx="8229600" cy="838200"/>
          </a:xfrm>
        </p:spPr>
        <p:txBody>
          <a:bodyPr>
            <a:noAutofit/>
          </a:bodyPr>
          <a:lstStyle/>
          <a:p>
            <a:pPr algn="ctr"/>
            <a:r>
              <a:rPr lang="fa-IR" sz="6000" dirty="0" smtClean="0">
                <a:latin typeface="IranNastaliq" pitchFamily="18" charset="0"/>
                <a:cs typeface="IranNastaliq" pitchFamily="18" charset="0"/>
              </a:rPr>
              <a:t>کارگروه طب تسکینی مرکز آموزشی درمانی حضرت سیدالشهداء اصفهان</a:t>
            </a:r>
          </a:p>
          <a:p>
            <a:pPr algn="ctr"/>
            <a:r>
              <a:rPr lang="fa-IR" sz="3500" dirty="0" smtClean="0">
                <a:latin typeface="IranNastaliq" pitchFamily="18" charset="0"/>
                <a:cs typeface="IranNastaliq" pitchFamily="18" charset="0"/>
              </a:rPr>
              <a:t>تحت حمایت موسسه خیریه آلاء</a:t>
            </a:r>
            <a:endParaRPr lang="fa-IR" sz="3500" dirty="0">
              <a:latin typeface="IranNastaliq" pitchFamily="18" charset="0"/>
              <a:cs typeface="IranNastaliq" pitchFamily="18" charset="0"/>
            </a:endParaRPr>
          </a:p>
        </p:txBody>
      </p:sp>
      <p:sp>
        <p:nvSpPr>
          <p:cNvPr id="4" name="TextBox 3"/>
          <p:cNvSpPr txBox="1"/>
          <p:nvPr/>
        </p:nvSpPr>
        <p:spPr>
          <a:xfrm>
            <a:off x="1981200" y="6152346"/>
            <a:ext cx="5257800" cy="477054"/>
          </a:xfrm>
          <a:prstGeom prst="rect">
            <a:avLst/>
          </a:prstGeom>
          <a:noFill/>
        </p:spPr>
        <p:txBody>
          <a:bodyPr wrap="square" rtlCol="1">
            <a:spAutoFit/>
          </a:bodyPr>
          <a:lstStyle/>
          <a:p>
            <a:pPr algn="ctr"/>
            <a:r>
              <a:rPr lang="fa-IR" sz="2500" b="1" dirty="0" smtClean="0">
                <a:cs typeface="2  Titr" pitchFamily="2" charset="-78"/>
              </a:rPr>
              <a:t>مردادماه </a:t>
            </a:r>
            <a:r>
              <a:rPr lang="fa-IR" sz="2500" b="1" dirty="0" smtClean="0">
                <a:cs typeface="2  Titr" pitchFamily="2" charset="-78"/>
              </a:rPr>
              <a:t>1392</a:t>
            </a:r>
            <a:endParaRPr lang="fa-IR" sz="2500" b="1" dirty="0">
              <a:cs typeface="2  Titr" pitchFamily="2" charset="-78"/>
            </a:endParaRPr>
          </a:p>
        </p:txBody>
      </p:sp>
      <p:sp>
        <p:nvSpPr>
          <p:cNvPr id="5" name="TextBox 4"/>
          <p:cNvSpPr txBox="1"/>
          <p:nvPr/>
        </p:nvSpPr>
        <p:spPr>
          <a:xfrm>
            <a:off x="1371600" y="4648200"/>
            <a:ext cx="6553200" cy="1292662"/>
          </a:xfrm>
          <a:prstGeom prst="rect">
            <a:avLst/>
          </a:prstGeom>
          <a:noFill/>
        </p:spPr>
        <p:txBody>
          <a:bodyPr wrap="square" rtlCol="1">
            <a:spAutoFit/>
          </a:bodyPr>
          <a:lstStyle/>
          <a:p>
            <a:pPr algn="ctr"/>
            <a:r>
              <a:rPr lang="fa-IR" dirty="0" smtClean="0">
                <a:cs typeface="2  Titr" pitchFamily="2" charset="-78"/>
              </a:rPr>
              <a:t>تهیه و تنظیم:</a:t>
            </a:r>
          </a:p>
          <a:p>
            <a:pPr algn="ctr"/>
            <a:r>
              <a:rPr lang="fa-IR" sz="2000" dirty="0" smtClean="0">
                <a:cs typeface="2  Baran" pitchFamily="2" charset="-78"/>
              </a:rPr>
              <a:t>دکتر عبدالرحیم حزینی</a:t>
            </a:r>
          </a:p>
          <a:p>
            <a:pPr algn="ctr"/>
            <a:r>
              <a:rPr lang="fa-IR" sz="2000" dirty="0" smtClean="0">
                <a:cs typeface="2  Baran" pitchFamily="2" charset="-78"/>
              </a:rPr>
              <a:t>محسن نوروزی</a:t>
            </a:r>
          </a:p>
          <a:p>
            <a:pPr algn="ctr"/>
            <a:r>
              <a:rPr lang="fa-IR" sz="2000" dirty="0" smtClean="0">
                <a:cs typeface="2  Baran" pitchFamily="2" charset="-78"/>
              </a:rPr>
              <a:t>زهرا فاضلی</a:t>
            </a:r>
            <a:endParaRPr lang="fa-IR" sz="2000" dirty="0">
              <a:cs typeface="2  Bara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1857356" y="1643050"/>
            <a:ext cx="5214974" cy="1500198"/>
          </a:xfrm>
          <a:prstGeom prst="flowChartPreparation">
            <a:avLst/>
          </a:prstGeom>
          <a:no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tx1"/>
                </a:solidFill>
                <a:cs typeface="B Zar" pitchFamily="2" charset="-78"/>
              </a:rPr>
              <a:t>طب تسکینی مهم ترین خلاء موجود درکنترل سرطان کشور است</a:t>
            </a:r>
            <a:endParaRPr lang="fa-IR" sz="2400" b="1" dirty="0">
              <a:solidFill>
                <a:schemeClr val="tx1"/>
              </a:solidFill>
            </a:endParaRPr>
          </a:p>
        </p:txBody>
      </p:sp>
      <p:sp>
        <p:nvSpPr>
          <p:cNvPr id="5" name="Flowchart: Preparation 4"/>
          <p:cNvSpPr/>
          <p:nvPr/>
        </p:nvSpPr>
        <p:spPr>
          <a:xfrm>
            <a:off x="357158" y="3214686"/>
            <a:ext cx="8358246" cy="2928958"/>
          </a:xfrm>
          <a:prstGeom prst="flowChartPreparation">
            <a:avLst/>
          </a:prstGeom>
          <a:noFill/>
          <a:effectLst>
            <a:outerShdw blurRad="76200" dir="18900000" sy="23000" kx="-1200000" algn="bl" rotWithShape="0">
              <a:prstClr val="black">
                <a:alpha val="20000"/>
              </a:prstClr>
            </a:outerShdw>
          </a:effectLst>
          <a:scene3d>
            <a:camera prst="orthographicFront"/>
            <a:lightRig rig="threePt" dir="t"/>
          </a:scene3d>
          <a:sp3d/>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2800" b="1" dirty="0" smtClean="0">
                <a:solidFill>
                  <a:schemeClr val="tx1"/>
                </a:solidFill>
                <a:cs typeface="B Zar" pitchFamily="2" charset="-78"/>
              </a:rPr>
              <a:t>به ذهن می رسد که با گسترش و توسعه    امکانات و فرهنگ سازی در مورد طب تسکینی بتوان تا حدی شرایط رنج آور و ناخوشآیند بیماران سرطانی را کنترل و سطح کیفیت زندگی آنها و خانواده هایشان را بالا برد. </a:t>
            </a:r>
            <a:endParaRPr lang="fa-IR" sz="2800" b="1" dirty="0">
              <a:solidFill>
                <a:schemeClr val="tx1"/>
              </a:solidFill>
              <a:cs typeface="B Zar" pitchFamily="2" charset="-78"/>
            </a:endParaRPr>
          </a:p>
        </p:txBody>
      </p:sp>
      <p:sp>
        <p:nvSpPr>
          <p:cNvPr id="7" name="Title 1"/>
          <p:cNvSpPr>
            <a:spLocks noGrp="1"/>
          </p:cNvSpPr>
          <p:nvPr>
            <p:ph type="title"/>
          </p:nvPr>
        </p:nvSpPr>
        <p:spPr>
          <a:xfrm>
            <a:off x="285720" y="0"/>
            <a:ext cx="8229600" cy="914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r"/>
            <a:r>
              <a:rPr lang="fa-IR" sz="4000" b="1" dirty="0" smtClean="0">
                <a:cs typeface="B Zar" pitchFamily="2" charset="-78"/>
              </a:rPr>
              <a:t>ضرورت جایگاه طب تسکینی</a:t>
            </a:r>
            <a:endParaRPr lang="fa-IR" sz="4000" b="1" dirty="0">
              <a:cs typeface="B Zar" pitchFamily="2" charset="-78"/>
            </a:endParaRPr>
          </a:p>
        </p:txBody>
      </p:sp>
      <p:sp>
        <p:nvSpPr>
          <p:cNvPr id="9"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1143000"/>
          </a:xfrm>
        </p:spPr>
        <p:txBody>
          <a:bodyPr>
            <a:normAutofit fontScale="90000"/>
          </a:bodyPr>
          <a:lstStyle/>
          <a:p>
            <a:pPr algn="ctr"/>
            <a:r>
              <a:rPr lang="en-US" dirty="0" smtClean="0">
                <a:cs typeface="B Zar" pitchFamily="2" charset="-78"/>
              </a:rPr>
              <a:t/>
            </a:r>
            <a:br>
              <a:rPr lang="en-US" dirty="0" smtClean="0">
                <a:cs typeface="B Zar" pitchFamily="2" charset="-78"/>
              </a:rPr>
            </a:br>
            <a:endParaRPr lang="fa-IR" dirty="0">
              <a:cs typeface="B Zar" pitchFamily="2" charset="-78"/>
            </a:endParaRPr>
          </a:p>
        </p:txBody>
      </p:sp>
      <p:sp>
        <p:nvSpPr>
          <p:cNvPr id="5" name="Rounded Rectangle 4"/>
          <p:cNvSpPr/>
          <p:nvPr/>
        </p:nvSpPr>
        <p:spPr>
          <a:xfrm>
            <a:off x="6143636" y="928670"/>
            <a:ext cx="2428892" cy="928694"/>
          </a:xfrm>
          <a:prstGeom prst="roundRect">
            <a:avLst/>
          </a:prstGeom>
          <a:noFill/>
        </p:spPr>
        <p:style>
          <a:lnRef idx="1">
            <a:schemeClr val="accent1"/>
          </a:lnRef>
          <a:fillRef idx="3">
            <a:schemeClr val="accent1"/>
          </a:fillRef>
          <a:effectRef idx="2">
            <a:schemeClr val="accent1"/>
          </a:effectRef>
          <a:fontRef idx="minor">
            <a:schemeClr val="lt1"/>
          </a:fontRef>
        </p:style>
        <p:txBody>
          <a:bodyPr rtlCol="1" anchor="ctr"/>
          <a:lstStyle/>
          <a:p>
            <a:pPr algn="ctr"/>
            <a:r>
              <a:rPr lang="fa-IR" sz="3600" b="1" dirty="0" smtClean="0">
                <a:solidFill>
                  <a:schemeClr val="tx1"/>
                </a:solidFill>
                <a:cs typeface="B Zar" pitchFamily="2" charset="-78"/>
              </a:rPr>
              <a:t>چشم انداز</a:t>
            </a:r>
            <a:endParaRPr lang="fa-IR" sz="3600" dirty="0">
              <a:solidFill>
                <a:schemeClr val="tx1"/>
              </a:solidFill>
            </a:endParaRPr>
          </a:p>
        </p:txBody>
      </p:sp>
      <p:sp>
        <p:nvSpPr>
          <p:cNvPr id="6" name="Left Arrow 5"/>
          <p:cNvSpPr/>
          <p:nvPr/>
        </p:nvSpPr>
        <p:spPr>
          <a:xfrm>
            <a:off x="1285852" y="1447800"/>
            <a:ext cx="7143800" cy="2286016"/>
          </a:xfrm>
          <a:prstGeom prst="leftArrow">
            <a:avLst/>
          </a:prstGeom>
          <a:noFill/>
          <a:ln>
            <a:solidFill>
              <a:schemeClr val="accent1">
                <a:shade val="95000"/>
                <a:satMod val="10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dirty="0" smtClean="0">
                <a:cs typeface="B Zar" pitchFamily="2" charset="-78"/>
              </a:rPr>
              <a:t>چشم انداز ما، تسکین آلام جسمی-روحی بیماران مبتلا به بیماری های پیشرفته و یا غیر قابل علاج در مرحله انتهای زندگی است.</a:t>
            </a:r>
            <a:endParaRPr lang="en-US" sz="2400" dirty="0" smtClean="0">
              <a:cs typeface="B Zar" pitchFamily="2" charset="-78"/>
            </a:endParaRPr>
          </a:p>
        </p:txBody>
      </p:sp>
      <p:sp>
        <p:nvSpPr>
          <p:cNvPr id="7" name="Left Arrow 6"/>
          <p:cNvSpPr/>
          <p:nvPr/>
        </p:nvSpPr>
        <p:spPr>
          <a:xfrm>
            <a:off x="285720" y="3657600"/>
            <a:ext cx="8143932" cy="2786082"/>
          </a:xfrm>
          <a:prstGeom prst="leftArrow">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1" anchor="ctr"/>
          <a:lstStyle/>
          <a:p>
            <a:pPr algn="ctr" rtl="1"/>
            <a:r>
              <a:rPr lang="ar-SA" sz="2400" dirty="0" smtClean="0">
                <a:cs typeface="B Zar" pitchFamily="2" charset="-78"/>
              </a:rPr>
              <a:t>ضمانت و مدیریت </a:t>
            </a:r>
            <a:r>
              <a:rPr lang="en-US" sz="2400" dirty="0" smtClean="0">
                <a:cs typeface="B Zar" pitchFamily="2" charset="-78"/>
              </a:rPr>
              <a:t>Quality of life</a:t>
            </a:r>
            <a:r>
              <a:rPr lang="ar-SA" sz="2400" dirty="0" smtClean="0">
                <a:cs typeface="B Zar" pitchFamily="2" charset="-78"/>
              </a:rPr>
              <a:t> &amp;</a:t>
            </a:r>
            <a:r>
              <a:rPr lang="en-US" sz="2400" dirty="0" smtClean="0">
                <a:cs typeface="B Zar" pitchFamily="2" charset="-78"/>
              </a:rPr>
              <a:t> Quality of death</a:t>
            </a:r>
            <a:r>
              <a:rPr lang="ar-SA" sz="2400" dirty="0" smtClean="0">
                <a:cs typeface="B Zar" pitchFamily="2" charset="-78"/>
              </a:rPr>
              <a:t>بیماران به خصوص بیماران (فاز نهایی) </a:t>
            </a:r>
            <a:r>
              <a:rPr lang="en-US" sz="2400" dirty="0" smtClean="0">
                <a:cs typeface="B Zar" pitchFamily="2" charset="-78"/>
              </a:rPr>
              <a:t>end stage</a:t>
            </a:r>
          </a:p>
        </p:txBody>
      </p:sp>
      <p:sp>
        <p:nvSpPr>
          <p:cNvPr id="8" name="Rounded Rectangle 7"/>
          <p:cNvSpPr/>
          <p:nvPr/>
        </p:nvSpPr>
        <p:spPr>
          <a:xfrm>
            <a:off x="6143636" y="3429000"/>
            <a:ext cx="2286016" cy="785818"/>
          </a:xfrm>
          <a:prstGeom prst="roundRect">
            <a:avLst/>
          </a:prstGeom>
          <a:noFill/>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4400" b="1" dirty="0" smtClean="0">
                <a:solidFill>
                  <a:schemeClr val="tx1"/>
                </a:solidFill>
                <a:cs typeface="B Zar" pitchFamily="2" charset="-78"/>
              </a:rPr>
              <a:t>رسالت</a:t>
            </a:r>
            <a:endParaRPr lang="fa-IR" sz="4400" dirty="0">
              <a:solidFill>
                <a:schemeClr val="tx1"/>
              </a:solidFill>
            </a:endParaRPr>
          </a:p>
        </p:txBody>
      </p:sp>
      <p:sp>
        <p:nvSpPr>
          <p:cNvPr id="9" name="Title 1"/>
          <p:cNvSpPr txBox="1">
            <a:spLocks/>
          </p:cNvSpPr>
          <p:nvPr/>
        </p:nvSpPr>
        <p:spPr>
          <a:xfrm>
            <a:off x="285720" y="0"/>
            <a:ext cx="8229600" cy="9144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bIns="9144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Zar" pitchFamily="2" charset="-78"/>
              </a:rPr>
              <a:t>رسالت و چشم انداز طب تسکینی</a:t>
            </a:r>
            <a:endParaRPr kumimoji="0" lang="fa-IR" sz="4000" b="1" i="0" u="none" strike="noStrike" kern="1200" cap="none" spc="0" normalizeH="0" baseline="0" noProof="0" dirty="0">
              <a:ln>
                <a:noFill/>
              </a:ln>
              <a:solidFill>
                <a:schemeClr val="tx2"/>
              </a:solidFill>
              <a:effectLst/>
              <a:uLnTx/>
              <a:uFillTx/>
              <a:latin typeface="+mj-lt"/>
              <a:ea typeface="+mj-ea"/>
              <a:cs typeface="B Zar" pitchFamily="2" charset="-78"/>
            </a:endParaRPr>
          </a:p>
        </p:txBody>
      </p:sp>
      <p:sp>
        <p:nvSpPr>
          <p:cNvPr id="12"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8229600" cy="1143000"/>
          </a:xfrm>
        </p:spPr>
        <p:txBody>
          <a:bodyPr>
            <a:normAutofit fontScale="90000"/>
          </a:bodyPr>
          <a:lstStyle/>
          <a:p>
            <a:r>
              <a:rPr lang="en-US" b="1" dirty="0" smtClean="0">
                <a:cs typeface="B Zar" pitchFamily="2" charset="-78"/>
              </a:rPr>
              <a:t/>
            </a:r>
            <a:br>
              <a:rPr lang="en-US" b="1" dirty="0" smtClean="0">
                <a:cs typeface="B Zar" pitchFamily="2" charset="-78"/>
              </a:rPr>
            </a:br>
            <a:endParaRPr lang="fa-IR" b="1" dirty="0">
              <a:cs typeface="B Zar" pitchFamily="2" charset="-78"/>
            </a:endParaRPr>
          </a:p>
        </p:txBody>
      </p:sp>
      <p:sp>
        <p:nvSpPr>
          <p:cNvPr id="7" name="Left Arrow 6"/>
          <p:cNvSpPr/>
          <p:nvPr/>
        </p:nvSpPr>
        <p:spPr>
          <a:xfrm>
            <a:off x="5429256" y="609600"/>
            <a:ext cx="2714644" cy="1428760"/>
          </a:xfrm>
          <a:prstGeom prst="leftArrow">
            <a:avLst/>
          </a:prstGeom>
          <a:noFill/>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b="1" dirty="0" smtClean="0">
                <a:cs typeface="B Zar" pitchFamily="2" charset="-78"/>
              </a:rPr>
              <a:t>طب تسکینی</a:t>
            </a:r>
            <a:endParaRPr lang="fa-IR" sz="2800" b="1" dirty="0">
              <a:cs typeface="B Zar" pitchFamily="2" charset="-78"/>
            </a:endParaRPr>
          </a:p>
        </p:txBody>
      </p:sp>
      <p:sp>
        <p:nvSpPr>
          <p:cNvPr id="10" name="Right Arrow 9"/>
          <p:cNvSpPr/>
          <p:nvPr/>
        </p:nvSpPr>
        <p:spPr>
          <a:xfrm>
            <a:off x="1214414" y="457200"/>
            <a:ext cx="2643206" cy="1571636"/>
          </a:xfrm>
          <a:prstGeom prst="rightArrow">
            <a:avLst/>
          </a:prstGeom>
          <a:noFill/>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4000" b="1" dirty="0" smtClean="0">
                <a:cs typeface="B Zar" pitchFamily="2" charset="-78"/>
              </a:rPr>
              <a:t>بیمار</a:t>
            </a:r>
            <a:endParaRPr lang="fa-IR" sz="4000" b="1" dirty="0">
              <a:cs typeface="B Zar" pitchFamily="2" charset="-78"/>
            </a:endParaRPr>
          </a:p>
        </p:txBody>
      </p:sp>
      <p:sp>
        <p:nvSpPr>
          <p:cNvPr id="11" name="Cross 10"/>
          <p:cNvSpPr/>
          <p:nvPr/>
        </p:nvSpPr>
        <p:spPr>
          <a:xfrm>
            <a:off x="4214810" y="838200"/>
            <a:ext cx="857256" cy="857256"/>
          </a:xfrm>
          <a:prstGeom prst="plu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Down Arrow 11"/>
          <p:cNvSpPr/>
          <p:nvPr/>
        </p:nvSpPr>
        <p:spPr>
          <a:xfrm>
            <a:off x="3143240" y="1905000"/>
            <a:ext cx="3000396" cy="1500198"/>
          </a:xfrm>
          <a:prstGeom prst="downArrow">
            <a:avLst/>
          </a:prstGeom>
          <a:noFill/>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solidFill>
                  <a:schemeClr val="tx1"/>
                </a:solidFill>
                <a:cs typeface="B Nazanin" pitchFamily="2" charset="-78"/>
              </a:rPr>
              <a:t>پیامد مورد نظر</a:t>
            </a:r>
            <a:endParaRPr lang="fa-IR" sz="2400" b="1" dirty="0">
              <a:solidFill>
                <a:schemeClr val="tx1"/>
              </a:solidFill>
              <a:cs typeface="B Nazanin" pitchFamily="2" charset="-78"/>
            </a:endParaRPr>
          </a:p>
        </p:txBody>
      </p:sp>
      <p:sp>
        <p:nvSpPr>
          <p:cNvPr id="13" name="Rounded Rectangle 12"/>
          <p:cNvSpPr/>
          <p:nvPr/>
        </p:nvSpPr>
        <p:spPr>
          <a:xfrm>
            <a:off x="5929322" y="3124200"/>
            <a:ext cx="2571768" cy="857256"/>
          </a:xfrm>
          <a:prstGeom prst="roundRect">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1" dirty="0" smtClean="0">
                <a:solidFill>
                  <a:schemeClr val="tx1"/>
                </a:solidFill>
                <a:cs typeface="B Nazanin" pitchFamily="2" charset="-78"/>
              </a:rPr>
              <a:t>ارتقاء کیفیت زندگی بیمار و افراد خانواده او</a:t>
            </a:r>
            <a:endParaRPr lang="fa-IR" dirty="0"/>
          </a:p>
        </p:txBody>
      </p:sp>
      <p:sp>
        <p:nvSpPr>
          <p:cNvPr id="14" name="Rounded Rectangle 13"/>
          <p:cNvSpPr/>
          <p:nvPr/>
        </p:nvSpPr>
        <p:spPr>
          <a:xfrm>
            <a:off x="5214942" y="4114800"/>
            <a:ext cx="3286148" cy="857256"/>
          </a:xfrm>
          <a:prstGeom prst="roundRect">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1" dirty="0" smtClean="0">
                <a:solidFill>
                  <a:schemeClr val="tx1"/>
                </a:solidFill>
                <a:cs typeface="B Nazanin" pitchFamily="2" charset="-78"/>
              </a:rPr>
              <a:t>کاهش دفعات پذیرش و بستری  شدن</a:t>
            </a:r>
            <a:endParaRPr lang="fa-IR" dirty="0"/>
          </a:p>
        </p:txBody>
      </p:sp>
      <p:sp>
        <p:nvSpPr>
          <p:cNvPr id="15" name="Rounded Rectangle 14"/>
          <p:cNvSpPr/>
          <p:nvPr/>
        </p:nvSpPr>
        <p:spPr>
          <a:xfrm>
            <a:off x="642910" y="4114800"/>
            <a:ext cx="3357586" cy="857256"/>
          </a:xfrm>
          <a:prstGeom prst="roundRect">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1" dirty="0" smtClean="0">
                <a:solidFill>
                  <a:schemeClr val="tx1"/>
                </a:solidFill>
                <a:cs typeface="B Nazanin" pitchFamily="2" charset="-78"/>
              </a:rPr>
              <a:t>کاهش بار مالی بر </a:t>
            </a:r>
          </a:p>
          <a:p>
            <a:pPr algn="ctr"/>
            <a:r>
              <a:rPr lang="fa-IR" b="1" i="1" dirty="0" smtClean="0">
                <a:solidFill>
                  <a:schemeClr val="tx1"/>
                </a:solidFill>
                <a:cs typeface="B Nazanin" pitchFamily="2" charset="-78"/>
              </a:rPr>
              <a:t>خانواده و سیستم درمانی</a:t>
            </a:r>
            <a:endParaRPr lang="fa-IR" dirty="0"/>
          </a:p>
        </p:txBody>
      </p:sp>
      <p:sp>
        <p:nvSpPr>
          <p:cNvPr id="16" name="Rounded Rectangle 15"/>
          <p:cNvSpPr/>
          <p:nvPr/>
        </p:nvSpPr>
        <p:spPr>
          <a:xfrm>
            <a:off x="642910" y="3124200"/>
            <a:ext cx="2571768" cy="857256"/>
          </a:xfrm>
          <a:prstGeom prst="roundRect">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1" dirty="0" smtClean="0">
                <a:solidFill>
                  <a:schemeClr val="tx1"/>
                </a:solidFill>
                <a:cs typeface="B Nazanin" pitchFamily="2" charset="-78"/>
              </a:rPr>
              <a:t>بهبود عملکرد بیماران</a:t>
            </a:r>
            <a:endParaRPr lang="fa-IR" dirty="0"/>
          </a:p>
        </p:txBody>
      </p:sp>
      <p:sp>
        <p:nvSpPr>
          <p:cNvPr id="17" name="Rounded Rectangle 16"/>
          <p:cNvSpPr/>
          <p:nvPr/>
        </p:nvSpPr>
        <p:spPr>
          <a:xfrm>
            <a:off x="4929190" y="5162544"/>
            <a:ext cx="3571900" cy="857256"/>
          </a:xfrm>
          <a:prstGeom prst="roundRect">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1" dirty="0" smtClean="0">
                <a:solidFill>
                  <a:schemeClr val="tx1"/>
                </a:solidFill>
                <a:cs typeface="B Nazanin" pitchFamily="2" charset="-78"/>
              </a:rPr>
              <a:t>کاهش سردرگمی و افسردگی بیمار و خانواده وی </a:t>
            </a:r>
            <a:endParaRPr lang="fa-IR" dirty="0"/>
          </a:p>
        </p:txBody>
      </p:sp>
      <p:sp>
        <p:nvSpPr>
          <p:cNvPr id="18" name="Rounded Rectangle 17"/>
          <p:cNvSpPr/>
          <p:nvPr/>
        </p:nvSpPr>
        <p:spPr>
          <a:xfrm>
            <a:off x="642910" y="5181600"/>
            <a:ext cx="3643338" cy="857256"/>
          </a:xfrm>
          <a:prstGeom prst="roundRect">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cs typeface="B Nazanin" pitchFamily="2" charset="-78"/>
              </a:rPr>
              <a:t>در نهایت ، در آرامش جان سپردن</a:t>
            </a:r>
            <a:endParaRPr lang="fa-IR" b="1" dirty="0">
              <a:solidFill>
                <a:schemeClr val="tx1"/>
              </a:solidFill>
              <a:cs typeface="B Nazanin" pitchFamily="2" charset="-78"/>
            </a:endParaRPr>
          </a:p>
        </p:txBody>
      </p:sp>
      <p:sp>
        <p:nvSpPr>
          <p:cNvPr id="19" name="Title 1"/>
          <p:cNvSpPr txBox="1">
            <a:spLocks/>
          </p:cNvSpPr>
          <p:nvPr/>
        </p:nvSpPr>
        <p:spPr>
          <a:xfrm>
            <a:off x="285720" y="0"/>
            <a:ext cx="8229600" cy="762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bIns="9144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Zar" pitchFamily="2" charset="-78"/>
              </a:rPr>
              <a:t>پیامد مورد نظر طب تسکینی</a:t>
            </a:r>
            <a:endParaRPr kumimoji="0" lang="fa-IR" sz="4000" b="1" i="0" u="none" strike="noStrike" kern="1200" cap="none" spc="0" normalizeH="0" baseline="0" noProof="0" dirty="0">
              <a:ln>
                <a:noFill/>
              </a:ln>
              <a:solidFill>
                <a:schemeClr val="tx2"/>
              </a:solidFill>
              <a:effectLst/>
              <a:uLnTx/>
              <a:uFillTx/>
              <a:latin typeface="+mj-lt"/>
              <a:ea typeface="+mj-ea"/>
              <a:cs typeface="B Zar" pitchFamily="2" charset="-78"/>
            </a:endParaRPr>
          </a:p>
        </p:txBody>
      </p:sp>
      <p:sp>
        <p:nvSpPr>
          <p:cNvPr id="22"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28728" y="428604"/>
            <a:ext cx="2071702"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solidFill>
                  <a:schemeClr val="tx1"/>
                </a:solidFill>
                <a:cs typeface="B Zar" pitchFamily="2" charset="-78"/>
              </a:rPr>
              <a:t>مشاوره معنوی</a:t>
            </a:r>
            <a:endParaRPr lang="fa-IR" sz="2800" b="1" dirty="0">
              <a:solidFill>
                <a:schemeClr val="tx1"/>
              </a:solidFill>
            </a:endParaRPr>
          </a:p>
        </p:txBody>
      </p:sp>
      <p:sp>
        <p:nvSpPr>
          <p:cNvPr id="7" name="Oval 6"/>
          <p:cNvSpPr/>
          <p:nvPr/>
        </p:nvSpPr>
        <p:spPr>
          <a:xfrm>
            <a:off x="5357818" y="5000636"/>
            <a:ext cx="2071702"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000" b="1" dirty="0" smtClean="0">
                <a:solidFill>
                  <a:schemeClr val="tx1"/>
                </a:solidFill>
                <a:cs typeface="B Zar" pitchFamily="2" charset="-78"/>
              </a:rPr>
              <a:t>ویزیت پزشک متخصص و عمومی</a:t>
            </a:r>
            <a:endParaRPr lang="fa-IR" sz="2000" b="1" dirty="0">
              <a:solidFill>
                <a:schemeClr val="tx1"/>
              </a:solidFill>
            </a:endParaRPr>
          </a:p>
        </p:txBody>
      </p:sp>
      <p:sp>
        <p:nvSpPr>
          <p:cNvPr id="9" name="Oval 8"/>
          <p:cNvSpPr/>
          <p:nvPr/>
        </p:nvSpPr>
        <p:spPr>
          <a:xfrm>
            <a:off x="5572132" y="500042"/>
            <a:ext cx="2071702"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lvl="0" algn="ctr" rtl="1"/>
            <a:r>
              <a:rPr lang="ar-SA" sz="2000" b="1" dirty="0" smtClean="0">
                <a:solidFill>
                  <a:schemeClr val="tx1"/>
                </a:solidFill>
                <a:cs typeface="B Zar" pitchFamily="2" charset="-78"/>
              </a:rPr>
              <a:t>اطلاع رسانی و فرهنگ سازی</a:t>
            </a:r>
            <a:endParaRPr lang="fa-IR" sz="2000" b="1" dirty="0" smtClean="0">
              <a:solidFill>
                <a:schemeClr val="tx1"/>
              </a:solidFill>
              <a:cs typeface="B Zar" pitchFamily="2" charset="-78"/>
            </a:endParaRPr>
          </a:p>
        </p:txBody>
      </p:sp>
      <p:sp>
        <p:nvSpPr>
          <p:cNvPr id="10" name="Oval 9"/>
          <p:cNvSpPr/>
          <p:nvPr/>
        </p:nvSpPr>
        <p:spPr>
          <a:xfrm>
            <a:off x="6572264" y="1928802"/>
            <a:ext cx="2266936"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400" b="1" dirty="0" smtClean="0">
                <a:solidFill>
                  <a:schemeClr val="tx1"/>
                </a:solidFill>
                <a:cs typeface="B Zar" pitchFamily="2" charset="-78"/>
              </a:rPr>
              <a:t>پذیرش و تشکیل پرونده بیمارستانی </a:t>
            </a:r>
            <a:endParaRPr lang="fa-IR" sz="2400" b="1" dirty="0">
              <a:solidFill>
                <a:schemeClr val="tx1"/>
              </a:solidFill>
            </a:endParaRPr>
          </a:p>
        </p:txBody>
      </p:sp>
      <p:sp>
        <p:nvSpPr>
          <p:cNvPr id="11" name="Oval 10"/>
          <p:cNvSpPr/>
          <p:nvPr/>
        </p:nvSpPr>
        <p:spPr>
          <a:xfrm>
            <a:off x="214282" y="3429000"/>
            <a:ext cx="2071702"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400" b="1" dirty="0" smtClean="0">
                <a:solidFill>
                  <a:schemeClr val="tx1"/>
                </a:solidFill>
                <a:cs typeface="B Zar" pitchFamily="2" charset="-78"/>
              </a:rPr>
              <a:t>خدمات پرستاری</a:t>
            </a:r>
            <a:endParaRPr lang="fa-IR" sz="2400" b="1" dirty="0">
              <a:solidFill>
                <a:schemeClr val="tx1"/>
              </a:solidFill>
            </a:endParaRPr>
          </a:p>
        </p:txBody>
      </p:sp>
      <p:sp>
        <p:nvSpPr>
          <p:cNvPr id="12" name="Oval 11"/>
          <p:cNvSpPr/>
          <p:nvPr/>
        </p:nvSpPr>
        <p:spPr>
          <a:xfrm>
            <a:off x="214282" y="1785926"/>
            <a:ext cx="2071702"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solidFill>
                  <a:schemeClr val="tx1"/>
                </a:solidFill>
                <a:cs typeface="B Zar" pitchFamily="2" charset="-78"/>
              </a:rPr>
              <a:t>مشاوره تغذیه</a:t>
            </a:r>
            <a:endParaRPr lang="fa-IR" sz="2800" b="1" dirty="0">
              <a:solidFill>
                <a:schemeClr val="tx1"/>
              </a:solidFill>
            </a:endParaRPr>
          </a:p>
        </p:txBody>
      </p:sp>
      <p:sp>
        <p:nvSpPr>
          <p:cNvPr id="13" name="Oval 12"/>
          <p:cNvSpPr/>
          <p:nvPr/>
        </p:nvSpPr>
        <p:spPr>
          <a:xfrm>
            <a:off x="3214678" y="5214926"/>
            <a:ext cx="2071702"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400" b="1" dirty="0" smtClean="0">
                <a:solidFill>
                  <a:schemeClr val="tx1"/>
                </a:solidFill>
                <a:cs typeface="B Zar" pitchFamily="2" charset="-78"/>
              </a:rPr>
              <a:t>مشاوره روانشناسی</a:t>
            </a:r>
            <a:endParaRPr lang="fa-IR" sz="2400" b="1" dirty="0">
              <a:solidFill>
                <a:schemeClr val="tx1"/>
              </a:solidFill>
            </a:endParaRPr>
          </a:p>
        </p:txBody>
      </p:sp>
      <p:sp>
        <p:nvSpPr>
          <p:cNvPr id="14" name="Oval 13"/>
          <p:cNvSpPr/>
          <p:nvPr/>
        </p:nvSpPr>
        <p:spPr>
          <a:xfrm>
            <a:off x="6286512" y="3571876"/>
            <a:ext cx="2476488"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400" b="1" dirty="0" smtClean="0">
                <a:solidFill>
                  <a:schemeClr val="tx1"/>
                </a:solidFill>
                <a:cs typeface="B Zar" pitchFamily="2" charset="-78"/>
              </a:rPr>
              <a:t>جلسه توجیهی توسط پزشک با افراد خانواده</a:t>
            </a:r>
            <a:endParaRPr lang="fa-IR" sz="2400" b="1" dirty="0">
              <a:solidFill>
                <a:schemeClr val="tx1"/>
              </a:solidFill>
            </a:endParaRPr>
          </a:p>
        </p:txBody>
      </p:sp>
      <p:sp>
        <p:nvSpPr>
          <p:cNvPr id="16" name="Cross 15"/>
          <p:cNvSpPr/>
          <p:nvPr/>
        </p:nvSpPr>
        <p:spPr>
          <a:xfrm>
            <a:off x="3286116" y="2357430"/>
            <a:ext cx="2428892" cy="2143140"/>
          </a:xfrm>
          <a:prstGeom prst="plus">
            <a:avLst/>
          </a:prstGeom>
          <a:noFill/>
          <a:ln>
            <a:solidFill>
              <a:schemeClr val="accent1">
                <a:shade val="95000"/>
                <a:satMod val="10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b="1" dirty="0" smtClean="0">
                <a:solidFill>
                  <a:schemeClr val="tx1"/>
                </a:solidFill>
                <a:cs typeface="B Zar" pitchFamily="2" charset="-78"/>
              </a:rPr>
              <a:t>خدمات قابل ارائه</a:t>
            </a:r>
            <a:endParaRPr lang="fa-IR" sz="2400" dirty="0">
              <a:solidFill>
                <a:schemeClr val="tx1"/>
              </a:solidFill>
            </a:endParaRPr>
          </a:p>
        </p:txBody>
      </p:sp>
      <p:sp>
        <p:nvSpPr>
          <p:cNvPr id="17" name="Oval 16"/>
          <p:cNvSpPr/>
          <p:nvPr/>
        </p:nvSpPr>
        <p:spPr>
          <a:xfrm>
            <a:off x="1142976" y="4929198"/>
            <a:ext cx="2071702" cy="1714512"/>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fa-IR" sz="2400" b="1" dirty="0" smtClean="0">
                <a:solidFill>
                  <a:schemeClr val="tx1"/>
                </a:solidFill>
                <a:cs typeface="B Zar" pitchFamily="2" charset="-78"/>
              </a:rPr>
              <a:t>خدمات</a:t>
            </a:r>
            <a:r>
              <a:rPr lang="ar-SA" sz="2400" b="1" dirty="0" smtClean="0">
                <a:solidFill>
                  <a:schemeClr val="tx1"/>
                </a:solidFill>
                <a:cs typeface="B Zar" pitchFamily="2" charset="-78"/>
              </a:rPr>
              <a:t> مددکاری</a:t>
            </a:r>
            <a:endParaRPr lang="fa-IR" sz="2400" b="1" dirty="0">
              <a:solidFill>
                <a:schemeClr val="tx1"/>
              </a:solidFill>
            </a:endParaRPr>
          </a:p>
        </p:txBody>
      </p:sp>
      <p:sp>
        <p:nvSpPr>
          <p:cNvPr id="15" name="Oval 14"/>
          <p:cNvSpPr/>
          <p:nvPr/>
        </p:nvSpPr>
        <p:spPr>
          <a:xfrm>
            <a:off x="3352800" y="214290"/>
            <a:ext cx="2286000" cy="1643074"/>
          </a:xfrm>
          <a:prstGeom prst="ellipse">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fa-IR" sz="2800" b="1" dirty="0" smtClean="0">
                <a:solidFill>
                  <a:schemeClr val="tx1"/>
                </a:solidFill>
                <a:cs typeface="B Zar" pitchFamily="2" charset="-78"/>
              </a:rPr>
              <a:t>خدمات فیزیوتراپی</a:t>
            </a:r>
            <a:endParaRPr lang="fa-IR" sz="28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81000" y="228600"/>
          <a:ext cx="8610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1071538" y="609600"/>
            <a:ext cx="6858048" cy="118585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SA" sz="2400" b="1" dirty="0" smtClean="0">
                <a:solidFill>
                  <a:schemeClr val="tx1"/>
                </a:solidFill>
                <a:cs typeface="B Zar" pitchFamily="2" charset="-78"/>
              </a:rPr>
              <a:t>هر بیمار مبتلا به بیماری صعب العلاج که درمان قطعی ندارد یا به سختی درمان می شود</a:t>
            </a:r>
            <a:endParaRPr lang="fa-IR" sz="2400" b="1" dirty="0">
              <a:solidFill>
                <a:schemeClr val="tx1"/>
              </a:solidFill>
              <a:cs typeface="B Zar" pitchFamily="2" charset="-78"/>
            </a:endParaRPr>
          </a:p>
        </p:txBody>
      </p:sp>
      <p:sp>
        <p:nvSpPr>
          <p:cNvPr id="5" name="Plaque 4"/>
          <p:cNvSpPr/>
          <p:nvPr/>
        </p:nvSpPr>
        <p:spPr>
          <a:xfrm>
            <a:off x="304800" y="1500174"/>
            <a:ext cx="8534400" cy="2071702"/>
          </a:xfrm>
          <a:prstGeom prst="plaque">
            <a:avLst/>
          </a:prstGeom>
          <a:noFill/>
        </p:spPr>
        <p:style>
          <a:lnRef idx="1">
            <a:schemeClr val="accent2"/>
          </a:lnRef>
          <a:fillRef idx="2">
            <a:schemeClr val="accent2"/>
          </a:fillRef>
          <a:effectRef idx="1">
            <a:schemeClr val="accent2"/>
          </a:effectRef>
          <a:fontRef idx="minor">
            <a:schemeClr val="dk1"/>
          </a:fontRef>
        </p:style>
        <p:txBody>
          <a:bodyPr rtlCol="1" anchor="ctr"/>
          <a:lstStyle/>
          <a:p>
            <a:pPr lvl="0" algn="ctr" rtl="1">
              <a:buFont typeface="Wingdings" pitchFamily="2" charset="2"/>
              <a:buChar char="q"/>
            </a:pPr>
            <a:r>
              <a:rPr lang="ar-SA" sz="2000" b="1" dirty="0" smtClean="0">
                <a:cs typeface="B Zar" pitchFamily="2" charset="-78"/>
              </a:rPr>
              <a:t>بیماری قلبی و کلیوی پیشرفته</a:t>
            </a:r>
            <a:endParaRPr lang="fa-IR" sz="2000" b="1" dirty="0" smtClean="0">
              <a:cs typeface="B Zar" pitchFamily="2" charset="-78"/>
            </a:endParaRPr>
          </a:p>
          <a:p>
            <a:pPr lvl="0" algn="ctr" rtl="1">
              <a:buFont typeface="Wingdings" pitchFamily="2" charset="2"/>
              <a:buChar char="q"/>
            </a:pPr>
            <a:r>
              <a:rPr lang="ar-SA" sz="2000" b="1" dirty="0" smtClean="0">
                <a:cs typeface="B Zar" pitchFamily="2" charset="-78"/>
              </a:rPr>
              <a:t>بیماری ریوی پیشرفته در مراحل آخر</a:t>
            </a:r>
            <a:endParaRPr lang="fa-IR" sz="2000" b="1" dirty="0" smtClean="0">
              <a:cs typeface="B Zar" pitchFamily="2" charset="-78"/>
            </a:endParaRPr>
          </a:p>
          <a:p>
            <a:pPr lvl="0" algn="ctr" rtl="1">
              <a:buFont typeface="Wingdings" pitchFamily="2" charset="2"/>
              <a:buChar char="q"/>
            </a:pPr>
            <a:r>
              <a:rPr lang="ar-SA" sz="2000" b="1" dirty="0" smtClean="0">
                <a:cs typeface="B Zar" pitchFamily="2" charset="-78"/>
              </a:rPr>
              <a:t>بیماری ایدز در مراحل پیشرفته</a:t>
            </a:r>
            <a:endParaRPr lang="fa-IR" sz="2000" b="1" dirty="0" smtClean="0">
              <a:cs typeface="B Zar" pitchFamily="2" charset="-78"/>
            </a:endParaRPr>
          </a:p>
          <a:p>
            <a:pPr lvl="0" algn="ctr" rtl="1">
              <a:buFont typeface="Wingdings" pitchFamily="2" charset="2"/>
              <a:buChar char="q"/>
            </a:pPr>
            <a:r>
              <a:rPr lang="ar-SA" sz="2000" b="1" dirty="0" smtClean="0">
                <a:cs typeface="B Zar" pitchFamily="2" charset="-78"/>
              </a:rPr>
              <a:t>بیماری نرولوژی پیشرفته مانند کومای عمیق،مرگ مغزی و.......</a:t>
            </a:r>
            <a:endParaRPr lang="fa-IR" sz="2000" b="1" dirty="0" smtClean="0">
              <a:cs typeface="B Zar" pitchFamily="2" charset="-78"/>
            </a:endParaRPr>
          </a:p>
          <a:p>
            <a:pPr lvl="0" algn="ctr" rtl="1">
              <a:buFont typeface="Wingdings" pitchFamily="2" charset="2"/>
              <a:buChar char="q"/>
            </a:pPr>
            <a:r>
              <a:rPr lang="ar-SA" sz="2000" b="1" dirty="0" smtClean="0">
                <a:cs typeface="B Zar" pitchFamily="2" charset="-78"/>
              </a:rPr>
              <a:t>کانسرهای پیشرفته در مراحل آخر</a:t>
            </a:r>
            <a:endParaRPr lang="fa-IR" sz="2000" b="1" dirty="0" smtClean="0">
              <a:cs typeface="B Zar" pitchFamily="2" charset="-78"/>
            </a:endParaRPr>
          </a:p>
          <a:p>
            <a:pPr lvl="0" algn="ctr" rtl="1">
              <a:buFont typeface="Wingdings" pitchFamily="2" charset="2"/>
              <a:buChar char="q"/>
            </a:pPr>
            <a:r>
              <a:rPr lang="ar-SA" sz="2000" b="1" dirty="0" smtClean="0">
                <a:cs typeface="B Zar" pitchFamily="2" charset="-78"/>
              </a:rPr>
              <a:t>بیماری دیابت طول کشیده و ناتوان</a:t>
            </a:r>
            <a:r>
              <a:rPr lang="fa-IR" sz="2000" b="1" dirty="0" smtClean="0">
                <a:cs typeface="B Zar" pitchFamily="2" charset="-78"/>
              </a:rPr>
              <a:t> </a:t>
            </a:r>
            <a:r>
              <a:rPr lang="ar-SA" sz="2000" b="1" dirty="0" smtClean="0">
                <a:cs typeface="B Zar" pitchFamily="2" charset="-78"/>
              </a:rPr>
              <a:t>کننده،</a:t>
            </a:r>
            <a:r>
              <a:rPr lang="fa-IR" sz="2000" b="1" dirty="0" smtClean="0">
                <a:cs typeface="B Zar" pitchFamily="2" charset="-78"/>
              </a:rPr>
              <a:t> </a:t>
            </a:r>
            <a:r>
              <a:rPr lang="ar-SA" sz="2000" b="1" dirty="0" smtClean="0">
                <a:cs typeface="B Zar" pitchFamily="2" charset="-78"/>
              </a:rPr>
              <a:t>ویلسون</a:t>
            </a:r>
            <a:r>
              <a:rPr lang="fa-IR" sz="2000" b="1" dirty="0" smtClean="0">
                <a:cs typeface="B Zar" pitchFamily="2" charset="-78"/>
              </a:rPr>
              <a:t> </a:t>
            </a:r>
            <a:r>
              <a:rPr lang="ar-SA" sz="2000" b="1" dirty="0" smtClean="0">
                <a:cs typeface="B Zar" pitchFamily="2" charset="-78"/>
              </a:rPr>
              <a:t>،کیستیک فیبروزیس </a:t>
            </a:r>
            <a:endParaRPr lang="fa-IR" sz="2000" b="1" dirty="0">
              <a:cs typeface="B Zar" pitchFamily="2" charset="-78"/>
            </a:endParaRPr>
          </a:p>
        </p:txBody>
      </p:sp>
      <p:sp>
        <p:nvSpPr>
          <p:cNvPr id="6" name="Down Arrow Callout 5"/>
          <p:cNvSpPr/>
          <p:nvPr/>
        </p:nvSpPr>
        <p:spPr>
          <a:xfrm>
            <a:off x="1071538" y="3709966"/>
            <a:ext cx="6929486" cy="914408"/>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sz="2400" b="1" dirty="0" smtClean="0">
                <a:solidFill>
                  <a:schemeClr val="tx1"/>
                </a:solidFill>
                <a:cs typeface="B Zar" pitchFamily="2" charset="-78"/>
              </a:rPr>
              <a:t>دیگر افراد و بیماران</a:t>
            </a:r>
            <a:endParaRPr lang="fa-IR" sz="2400" b="1" dirty="0">
              <a:solidFill>
                <a:schemeClr val="tx1"/>
              </a:solidFill>
              <a:cs typeface="B Zar" pitchFamily="2" charset="-78"/>
            </a:endParaRPr>
          </a:p>
        </p:txBody>
      </p:sp>
      <p:sp>
        <p:nvSpPr>
          <p:cNvPr id="7" name="Plaque 6"/>
          <p:cNvSpPr/>
          <p:nvPr/>
        </p:nvSpPr>
        <p:spPr>
          <a:xfrm>
            <a:off x="304800" y="4395774"/>
            <a:ext cx="8534400" cy="1928826"/>
          </a:xfrm>
          <a:prstGeom prst="plaque">
            <a:avLst/>
          </a:prstGeom>
          <a:noFill/>
        </p:spPr>
        <p:style>
          <a:lnRef idx="1">
            <a:schemeClr val="accent2"/>
          </a:lnRef>
          <a:fillRef idx="2">
            <a:schemeClr val="accent2"/>
          </a:fillRef>
          <a:effectRef idx="1">
            <a:schemeClr val="accent2"/>
          </a:effectRef>
          <a:fontRef idx="minor">
            <a:schemeClr val="dk1"/>
          </a:fontRef>
        </p:style>
        <p:txBody>
          <a:bodyPr rtlCol="1" anchor="ctr"/>
          <a:lstStyle/>
          <a:p>
            <a:pPr lvl="0" algn="ctr" rtl="1">
              <a:buFont typeface="Wingdings" pitchFamily="2" charset="2"/>
              <a:buChar char="q"/>
            </a:pPr>
            <a:r>
              <a:rPr lang="fa-IR" sz="2000" b="1" dirty="0" smtClean="0">
                <a:cs typeface="B Zar" pitchFamily="2" charset="-78"/>
              </a:rPr>
              <a:t>افرادی که به خاطر درد و سایر علایم ناشی از بیماری های صعب العلاج رنج می برند</a:t>
            </a:r>
            <a:endParaRPr lang="fa-IR" sz="2000" b="1" dirty="0" smtClean="0"/>
          </a:p>
          <a:p>
            <a:pPr lvl="0" algn="ctr" rtl="1">
              <a:buFont typeface="Wingdings" pitchFamily="2" charset="2"/>
              <a:buChar char="q"/>
            </a:pPr>
            <a:r>
              <a:rPr lang="fa-IR" sz="2000" b="1" dirty="0" smtClean="0">
                <a:cs typeface="B Zar" pitchFamily="2" charset="-78"/>
              </a:rPr>
              <a:t>افرادي که مبتلا به درد جسمي و روحي مي باشند که قابل درمان نمي باشد </a:t>
            </a:r>
            <a:endParaRPr lang="fa-IR" sz="2000" b="1" dirty="0" smtClean="0"/>
          </a:p>
          <a:p>
            <a:pPr lvl="0" algn="ctr" rtl="1">
              <a:buFont typeface="Wingdings" pitchFamily="2" charset="2"/>
              <a:buChar char="q"/>
            </a:pPr>
            <a:r>
              <a:rPr lang="fa-IR" sz="2000" b="1" dirty="0" smtClean="0">
                <a:cs typeface="B Zar" pitchFamily="2" charset="-78"/>
              </a:rPr>
              <a:t>هر فرد نيازمندي که که بافعاليت اين سيستم آشناست و نيازمند کمک اين تيم مي باشد</a:t>
            </a:r>
            <a:endParaRPr lang="fa-IR" sz="2000" b="1" dirty="0"/>
          </a:p>
        </p:txBody>
      </p:sp>
      <p:sp>
        <p:nvSpPr>
          <p:cNvPr id="10" name="Title 1"/>
          <p:cNvSpPr txBox="1">
            <a:spLocks/>
          </p:cNvSpPr>
          <p:nvPr/>
        </p:nvSpPr>
        <p:spPr>
          <a:xfrm>
            <a:off x="6400800" y="76200"/>
            <a:ext cx="2114520" cy="457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bIns="91440" anchor="b" anchorCtr="0">
            <a:normAutofit fontScale="55000" lnSpcReduction="2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Zar" pitchFamily="2" charset="-78"/>
              </a:rPr>
              <a:t>گیرندگان خدمات</a:t>
            </a:r>
            <a:endParaRPr kumimoji="0" lang="fa-IR" sz="4000" b="1" i="0" u="none" strike="noStrike" kern="1200" cap="none" spc="0" normalizeH="0" baseline="0" noProof="0" dirty="0">
              <a:ln>
                <a:noFill/>
              </a:ln>
              <a:solidFill>
                <a:schemeClr val="tx2"/>
              </a:solidFill>
              <a:effectLst/>
              <a:uLnTx/>
              <a:uFillTx/>
              <a:latin typeface="+mj-lt"/>
              <a:ea typeface="+mj-ea"/>
              <a:cs typeface="B Zar" pitchFamily="2" charset="-78"/>
            </a:endParaRPr>
          </a:p>
        </p:txBody>
      </p:sp>
      <p:sp>
        <p:nvSpPr>
          <p:cNvPr id="11"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15240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752600" y="4495800"/>
            <a:ext cx="2286000" cy="1631216"/>
          </a:xfrm>
          <a:prstGeom prst="rect">
            <a:avLst/>
          </a:prstGeom>
          <a:noFill/>
        </p:spPr>
        <p:txBody>
          <a:bodyPr wrap="square" rtlCol="1">
            <a:spAutoFit/>
          </a:bodyPr>
          <a:lstStyle/>
          <a:p>
            <a:pPr algn="ctr"/>
            <a:r>
              <a:rPr lang="fa-IR" sz="2500" b="1" dirty="0" smtClean="0">
                <a:solidFill>
                  <a:schemeClr val="dk1"/>
                </a:solidFill>
                <a:cs typeface="B Zar" pitchFamily="2" charset="-78"/>
              </a:rPr>
              <a:t>منافع و مزایای ارائه خدمات طب تسکینی در سیستم بهداشتی درمانی</a:t>
            </a:r>
            <a:endParaRPr lang="fa-IR" sz="2500" dirty="0"/>
          </a:p>
        </p:txBody>
      </p:sp>
      <p:sp>
        <p:nvSpPr>
          <p:cNvPr id="8"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eft-Right Arrow 4"/>
          <p:cNvSpPr/>
          <p:nvPr/>
        </p:nvSpPr>
        <p:spPr>
          <a:xfrm>
            <a:off x="1785918" y="114312"/>
            <a:ext cx="6500858" cy="1714488"/>
          </a:xfrm>
          <a:prstGeom prst="leftRightArrow">
            <a:avLst/>
          </a:prstGeom>
          <a:noFill/>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800" b="1" dirty="0" smtClean="0">
                <a:solidFill>
                  <a:schemeClr val="tx1"/>
                </a:solidFill>
                <a:cs typeface="2  Titr" pitchFamily="2" charset="-78"/>
              </a:rPr>
              <a:t>سئوالاتي که در تيم طب تسکيني بايد به آن پاسخ دهند؟</a:t>
            </a:r>
            <a:endParaRPr lang="fa-IR" sz="2800" b="1" dirty="0">
              <a:solidFill>
                <a:schemeClr val="tx1"/>
              </a:solidFill>
            </a:endParaRPr>
          </a:p>
        </p:txBody>
      </p:sp>
      <p:sp>
        <p:nvSpPr>
          <p:cNvPr id="6" name="Horizontal Scroll 5"/>
          <p:cNvSpPr/>
          <p:nvPr/>
        </p:nvSpPr>
        <p:spPr>
          <a:xfrm>
            <a:off x="285720" y="1214422"/>
            <a:ext cx="8501122" cy="5286412"/>
          </a:xfrm>
          <a:prstGeom prst="horizontalScroll">
            <a:avLst>
              <a:gd name="adj" fmla="val 12500"/>
            </a:avLst>
          </a:prstGeom>
          <a:noFill/>
        </p:spPr>
        <p:style>
          <a:lnRef idx="1">
            <a:schemeClr val="accent1"/>
          </a:lnRef>
          <a:fillRef idx="2">
            <a:schemeClr val="accent1"/>
          </a:fillRef>
          <a:effectRef idx="1">
            <a:schemeClr val="accent1"/>
          </a:effectRef>
          <a:fontRef idx="minor">
            <a:schemeClr val="dk1"/>
          </a:fontRef>
        </p:style>
        <p:txBody>
          <a:bodyPr rtlCol="1" anchor="ctr"/>
          <a:lstStyle/>
          <a:p>
            <a:pPr algn="r">
              <a:buNone/>
            </a:pPr>
            <a:r>
              <a:rPr lang="fa-IR" b="1" dirty="0" smtClean="0">
                <a:cs typeface="B Zar" pitchFamily="2" charset="-78"/>
              </a:rPr>
              <a:t>1-چه اتفاقي براي من خواهد افتاد؟</a:t>
            </a:r>
            <a:endParaRPr lang="en-US" b="1" dirty="0" smtClean="0">
              <a:cs typeface="B Zar" pitchFamily="2" charset="-78"/>
            </a:endParaRPr>
          </a:p>
          <a:p>
            <a:pPr algn="r">
              <a:buNone/>
            </a:pPr>
            <a:r>
              <a:rPr lang="fa-IR" b="1" dirty="0" smtClean="0">
                <a:cs typeface="B Zar" pitchFamily="2" charset="-78"/>
              </a:rPr>
              <a:t>2-آيا روش هاي ديگري  براي درمان باقي مانده است؟</a:t>
            </a:r>
            <a:endParaRPr lang="en-US" b="1" dirty="0" smtClean="0">
              <a:cs typeface="B Zar" pitchFamily="2" charset="-78"/>
            </a:endParaRPr>
          </a:p>
          <a:p>
            <a:pPr algn="r">
              <a:buNone/>
            </a:pPr>
            <a:r>
              <a:rPr lang="fa-IR" b="1" dirty="0" smtClean="0">
                <a:cs typeface="B Zar" pitchFamily="2" charset="-78"/>
              </a:rPr>
              <a:t>3-آيا من خواهم مرد؟</a:t>
            </a:r>
            <a:endParaRPr lang="en-US" b="1" dirty="0" smtClean="0">
              <a:cs typeface="B Zar" pitchFamily="2" charset="-78"/>
            </a:endParaRPr>
          </a:p>
          <a:p>
            <a:pPr algn="r">
              <a:buNone/>
            </a:pPr>
            <a:r>
              <a:rPr lang="fa-IR" b="1" dirty="0" smtClean="0">
                <a:cs typeface="B Zar" pitchFamily="2" charset="-78"/>
              </a:rPr>
              <a:t>4-چقدر مي توانيم  روي مرگ و زندگي ام کنترل داشته باشيم؟</a:t>
            </a:r>
            <a:endParaRPr lang="en-US" b="1" dirty="0" smtClean="0">
              <a:cs typeface="B Zar" pitchFamily="2" charset="-78"/>
            </a:endParaRPr>
          </a:p>
          <a:p>
            <a:pPr algn="r">
              <a:buNone/>
            </a:pPr>
            <a:r>
              <a:rPr lang="fa-IR" b="1" dirty="0" smtClean="0">
                <a:cs typeface="B Zar" pitchFamily="2" charset="-78"/>
              </a:rPr>
              <a:t>5-در آينده چه مقدار درد و ناتواني خواهم داشت؟</a:t>
            </a:r>
            <a:endParaRPr lang="en-US" b="1" dirty="0" smtClean="0">
              <a:cs typeface="B Zar" pitchFamily="2" charset="-78"/>
            </a:endParaRPr>
          </a:p>
          <a:p>
            <a:pPr algn="r">
              <a:buNone/>
            </a:pPr>
            <a:r>
              <a:rPr lang="fa-IR" b="1" dirty="0" smtClean="0">
                <a:cs typeface="B Zar" pitchFamily="2" charset="-78"/>
              </a:rPr>
              <a:t>6-در مورد مسائل مادي چه کنم؟</a:t>
            </a:r>
            <a:endParaRPr lang="en-US" b="1" dirty="0" smtClean="0">
              <a:cs typeface="B Zar" pitchFamily="2" charset="-78"/>
            </a:endParaRPr>
          </a:p>
          <a:p>
            <a:pPr algn="r">
              <a:buNone/>
            </a:pPr>
            <a:r>
              <a:rPr lang="fa-IR" b="1" dirty="0" smtClean="0">
                <a:cs typeface="B Zar" pitchFamily="2" charset="-78"/>
              </a:rPr>
              <a:t>7-آيا اين بيماري به افراد خانواده نيز سرايت مي کند؟</a:t>
            </a:r>
            <a:endParaRPr lang="en-US" b="1" dirty="0" smtClean="0">
              <a:cs typeface="B Zar" pitchFamily="2" charset="-78"/>
            </a:endParaRPr>
          </a:p>
          <a:p>
            <a:pPr algn="r">
              <a:buNone/>
            </a:pPr>
            <a:r>
              <a:rPr lang="fa-IR" b="1" dirty="0" smtClean="0">
                <a:cs typeface="B Zar" pitchFamily="2" charset="-78"/>
              </a:rPr>
              <a:t>8-چگونه به سایرافراد خانواده ام خبر بدهم؟</a:t>
            </a:r>
            <a:endParaRPr lang="en-US" b="1" dirty="0" smtClean="0">
              <a:cs typeface="B Zar" pitchFamily="2" charset="-78"/>
            </a:endParaRPr>
          </a:p>
          <a:p>
            <a:pPr algn="r">
              <a:buNone/>
            </a:pPr>
            <a:r>
              <a:rPr lang="fa-IR" b="1" dirty="0" smtClean="0">
                <a:cs typeface="B Zar" pitchFamily="2" charset="-78"/>
              </a:rPr>
              <a:t>9-چه قدر براي زنده بودن  فرصت دارم؟</a:t>
            </a:r>
            <a:endParaRPr lang="en-US" b="1" dirty="0" smtClean="0">
              <a:cs typeface="B Zar" pitchFamily="2" charset="-78"/>
            </a:endParaRPr>
          </a:p>
          <a:p>
            <a:pPr algn="r">
              <a:buNone/>
            </a:pPr>
            <a:r>
              <a:rPr lang="fa-IR" b="1" dirty="0" smtClean="0">
                <a:cs typeface="B Zar" pitchFamily="2" charset="-78"/>
              </a:rPr>
              <a:t>10-چه غذايي براي من مناسب است؟</a:t>
            </a:r>
            <a:endParaRPr lang="en-US" b="1" dirty="0" smtClean="0">
              <a:cs typeface="B Zar" pitchFamily="2" charset="-78"/>
            </a:endParaRPr>
          </a:p>
          <a:p>
            <a:pPr algn="r">
              <a:buNone/>
            </a:pPr>
            <a:r>
              <a:rPr lang="fa-IR" b="1" dirty="0" smtClean="0">
                <a:cs typeface="B Zar" pitchFamily="2" charset="-78"/>
              </a:rPr>
              <a:t>11-آيا مي توانم به زيارت بروم؟</a:t>
            </a:r>
            <a:endParaRPr lang="en-US" b="1" dirty="0" smtClean="0">
              <a:cs typeface="B Zar" pitchFamily="2" charset="-78"/>
            </a:endParaRPr>
          </a:p>
          <a:p>
            <a:pPr algn="r">
              <a:buNone/>
            </a:pPr>
            <a:r>
              <a:rPr lang="fa-IR" b="1" dirty="0" smtClean="0">
                <a:cs typeface="B Zar" pitchFamily="2" charset="-78"/>
              </a:rPr>
              <a:t>12-اگر نيمه شب دردم بيشتر شود به کجا مراجعه کنم؟ </a:t>
            </a:r>
          </a:p>
          <a:p>
            <a:pPr algn="r">
              <a:buNone/>
            </a:pPr>
            <a:r>
              <a:rPr lang="fa-IR" b="1" dirty="0" smtClean="0">
                <a:cs typeface="B Zar" pitchFamily="2" charset="-78"/>
              </a:rPr>
              <a:t>13-آیا من در این دنیا گناه کارم و اکنون تاوان  گناهانم را پس میدهم؟</a:t>
            </a:r>
            <a:endParaRPr lang="en-US" b="1" dirty="0" smtClean="0">
              <a:cs typeface="B Zar" pitchFamily="2" charset="-78"/>
            </a:endParaRPr>
          </a:p>
        </p:txBody>
      </p:sp>
      <p:sp>
        <p:nvSpPr>
          <p:cNvPr id="9"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Terminator 5"/>
          <p:cNvSpPr/>
          <p:nvPr/>
        </p:nvSpPr>
        <p:spPr>
          <a:xfrm>
            <a:off x="857224" y="533400"/>
            <a:ext cx="7572428" cy="928694"/>
          </a:xfrm>
          <a:prstGeom prst="flowChartTerminator">
            <a:avLst/>
          </a:prstGeom>
          <a:noFill/>
          <a:ln>
            <a:solidFill>
              <a:schemeClr val="accent1">
                <a:shade val="95000"/>
                <a:satMod val="10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solidFill>
                  <a:schemeClr val="tx1"/>
                </a:solidFill>
                <a:cs typeface="B Zar" pitchFamily="2" charset="-78"/>
              </a:rPr>
              <a:t>بیماران مبتلا به بیماری صعب العلاج چه انتظاری از تیم طب تسکینی دارند؟</a:t>
            </a:r>
            <a:endParaRPr lang="fa-IR" sz="2400" b="1" dirty="0">
              <a:solidFill>
                <a:schemeClr val="tx1"/>
              </a:solidFill>
              <a:cs typeface="B Zar" pitchFamily="2" charset="-78"/>
            </a:endParaRPr>
          </a:p>
        </p:txBody>
      </p:sp>
      <p:sp>
        <p:nvSpPr>
          <p:cNvPr id="17" name="Left Arrow Callout 16"/>
          <p:cNvSpPr/>
          <p:nvPr/>
        </p:nvSpPr>
        <p:spPr>
          <a:xfrm>
            <a:off x="5357818" y="3962400"/>
            <a:ext cx="2643206" cy="2214578"/>
          </a:xfrm>
          <a:prstGeom prst="leftArrowCallout">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lnSpc>
                <a:spcPct val="200000"/>
              </a:lnSpc>
            </a:pPr>
            <a:r>
              <a:rPr lang="fa-IR" sz="2000" b="1" dirty="0" smtClean="0">
                <a:solidFill>
                  <a:schemeClr val="tx1"/>
                </a:solidFill>
                <a:cs typeface="B Zar" pitchFamily="2" charset="-78"/>
              </a:rPr>
              <a:t>بیمار سربار دیگران نباشد.</a:t>
            </a:r>
          </a:p>
        </p:txBody>
      </p:sp>
      <p:sp>
        <p:nvSpPr>
          <p:cNvPr id="19" name="Left Arrow Callout 18"/>
          <p:cNvSpPr/>
          <p:nvPr/>
        </p:nvSpPr>
        <p:spPr>
          <a:xfrm>
            <a:off x="4500562" y="1676400"/>
            <a:ext cx="2928958" cy="2071702"/>
          </a:xfrm>
          <a:prstGeom prst="leftArrowCallout">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1" anchor="ctr"/>
          <a:lstStyle/>
          <a:p>
            <a:pPr algn="ctr">
              <a:lnSpc>
                <a:spcPct val="200000"/>
              </a:lnSpc>
            </a:pPr>
            <a:r>
              <a:rPr lang="fa-IR" sz="2000" b="1" dirty="0" smtClean="0">
                <a:solidFill>
                  <a:schemeClr val="tx1"/>
                </a:solidFill>
                <a:cs typeface="B Zar" pitchFamily="2" charset="-78"/>
              </a:rPr>
              <a:t>کنترل  و کاهش درد و سایر علایم</a:t>
            </a:r>
          </a:p>
        </p:txBody>
      </p:sp>
      <p:sp>
        <p:nvSpPr>
          <p:cNvPr id="21" name="Right Arrow Callout 20"/>
          <p:cNvSpPr/>
          <p:nvPr/>
        </p:nvSpPr>
        <p:spPr>
          <a:xfrm>
            <a:off x="1571604" y="1662098"/>
            <a:ext cx="2857520" cy="2071702"/>
          </a:xfrm>
          <a:prstGeom prst="rightArrowCallout">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r>
              <a:rPr lang="fa-IR" sz="2400" b="1" dirty="0" smtClean="0">
                <a:solidFill>
                  <a:schemeClr val="tx1"/>
                </a:solidFill>
                <a:cs typeface="B Zar" pitchFamily="2" charset="-78"/>
              </a:rPr>
              <a:t>تا آخرین لحظه خود بیمار تصمیم گیرنده باشد</a:t>
            </a:r>
            <a:endParaRPr lang="fa-IR" sz="2400" b="1" dirty="0">
              <a:solidFill>
                <a:schemeClr val="tx1"/>
              </a:solidFill>
            </a:endParaRPr>
          </a:p>
        </p:txBody>
      </p:sp>
      <p:sp>
        <p:nvSpPr>
          <p:cNvPr id="22" name="Right Arrow Callout 21"/>
          <p:cNvSpPr/>
          <p:nvPr/>
        </p:nvSpPr>
        <p:spPr>
          <a:xfrm>
            <a:off x="857224" y="3962400"/>
            <a:ext cx="2714644" cy="2214578"/>
          </a:xfrm>
          <a:prstGeom prst="rightArrowCallout">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lnSpc>
                <a:spcPct val="200000"/>
              </a:lnSpc>
            </a:pPr>
            <a:r>
              <a:rPr lang="fa-IR" b="1" dirty="0" smtClean="0">
                <a:solidFill>
                  <a:schemeClr val="tx1"/>
                </a:solidFill>
                <a:cs typeface="B Zar" pitchFamily="2" charset="-78"/>
              </a:rPr>
              <a:t>با درمان های غیر ضروری ، پروسه مرگ بیمار طولانی نشود</a:t>
            </a:r>
          </a:p>
        </p:txBody>
      </p:sp>
      <p:sp>
        <p:nvSpPr>
          <p:cNvPr id="23" name="Rectangle 22"/>
          <p:cNvSpPr/>
          <p:nvPr/>
        </p:nvSpPr>
        <p:spPr>
          <a:xfrm>
            <a:off x="3505200" y="3886184"/>
            <a:ext cx="1905000" cy="2286016"/>
          </a:xfrm>
          <a:prstGeom prst="rect">
            <a:avLst/>
          </a:prstGeom>
          <a:noFill/>
          <a:ln>
            <a:solidFill>
              <a:schemeClr val="accent1">
                <a:shade val="95000"/>
                <a:satMod val="10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1" anchor="ctr"/>
          <a:lstStyle/>
          <a:p>
            <a:pPr algn="ctr">
              <a:lnSpc>
                <a:spcPct val="200000"/>
              </a:lnSpc>
            </a:pPr>
            <a:r>
              <a:rPr lang="fa-IR" sz="2000" b="1" dirty="0" smtClean="0">
                <a:solidFill>
                  <a:schemeClr val="tx1"/>
                </a:solidFill>
                <a:cs typeface="B Zar" pitchFamily="2" charset="-78"/>
              </a:rPr>
              <a:t>تا آخرین لحظه ارتباط خود را با سایرین حفظ نماید</a:t>
            </a:r>
          </a:p>
        </p:txBody>
      </p:sp>
      <p:sp>
        <p:nvSpPr>
          <p:cNvPr id="9"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8600"/>
            <a:ext cx="8229600" cy="6224736"/>
          </a:xfrm>
        </p:spPr>
        <p:txBody>
          <a:bodyPr>
            <a:normAutofit fontScale="92500"/>
          </a:bodyPr>
          <a:lstStyle/>
          <a:p>
            <a:pPr>
              <a:buClr>
                <a:schemeClr val="tx1"/>
              </a:buClr>
            </a:pPr>
            <a:r>
              <a:rPr lang="fa-IR" b="1" dirty="0" smtClean="0">
                <a:cs typeface="2  Titr" pitchFamily="2" charset="-78"/>
              </a:rPr>
              <a:t>تماس با ما :</a:t>
            </a:r>
            <a:endParaRPr lang="en-US" b="1" dirty="0" smtClean="0">
              <a:cs typeface="2  Titr" pitchFamily="2" charset="-78"/>
            </a:endParaRPr>
          </a:p>
          <a:p>
            <a:pPr lvl="0" algn="ctr">
              <a:buNone/>
            </a:pPr>
            <a:r>
              <a:rPr lang="fa-IR" b="1" i="1" dirty="0" smtClean="0">
                <a:cs typeface="B Zar" pitchFamily="2" charset="-78"/>
              </a:rPr>
              <a:t>بیمارستان حضرت سیدالشهداء اصفهان-درمانگاه طب تسکینی</a:t>
            </a:r>
            <a:endParaRPr lang="en-US" dirty="0" smtClean="0">
              <a:cs typeface="B Zar" pitchFamily="2" charset="-78"/>
            </a:endParaRPr>
          </a:p>
          <a:p>
            <a:pPr algn="ctr">
              <a:buNone/>
            </a:pPr>
            <a:r>
              <a:rPr lang="fa-IR" b="1" dirty="0" smtClean="0">
                <a:cs typeface="B Zar" pitchFamily="2" charset="-78"/>
              </a:rPr>
              <a:t>آدرس: </a:t>
            </a:r>
            <a:r>
              <a:rPr lang="fa-IR" sz="2400" dirty="0" smtClean="0">
                <a:cs typeface="B Zar" pitchFamily="2" charset="-78"/>
              </a:rPr>
              <a:t>اصفهان- پل شیری- خیابان خیام- جنب نهر فرشادی- بیمارستان حضرت سیدالشهداء اصفهان- کلینیک فوق تخصصی امام رضا (ع)- درمانگاه طب تسکینی</a:t>
            </a:r>
          </a:p>
          <a:p>
            <a:pPr algn="ctr">
              <a:buNone/>
            </a:pPr>
            <a:endParaRPr lang="fa-IR" sz="2400" b="1" dirty="0" smtClean="0">
              <a:cs typeface="B Zar" pitchFamily="2" charset="-78"/>
            </a:endParaRPr>
          </a:p>
          <a:p>
            <a:pPr algn="ctr">
              <a:buNone/>
            </a:pPr>
            <a:r>
              <a:rPr lang="fa-IR" b="1" dirty="0" smtClean="0">
                <a:cs typeface="B Zar" pitchFamily="2" charset="-78"/>
              </a:rPr>
              <a:t>ساعات اداری و روزهای غیر تعطیل: </a:t>
            </a:r>
            <a:r>
              <a:rPr lang="fa-IR" dirty="0" smtClean="0">
                <a:cs typeface="B Zar" pitchFamily="2" charset="-78"/>
              </a:rPr>
              <a:t>از ساعت 8 الی 14</a:t>
            </a:r>
          </a:p>
          <a:p>
            <a:pPr algn="ctr">
              <a:buNone/>
            </a:pPr>
            <a:r>
              <a:rPr lang="fa-IR" dirty="0" smtClean="0">
                <a:cs typeface="B Zar" pitchFamily="2" charset="-78"/>
              </a:rPr>
              <a:t>تلفن: 2350210 داخلی 2207 و 2048</a:t>
            </a:r>
            <a:endParaRPr lang="en-US" dirty="0" smtClean="0">
              <a:cs typeface="B Zar" pitchFamily="2" charset="-78"/>
            </a:endParaRPr>
          </a:p>
          <a:p>
            <a:pPr algn="ctr">
              <a:buNone/>
            </a:pPr>
            <a:r>
              <a:rPr lang="fa-IR" b="1" dirty="0" smtClean="0">
                <a:cs typeface="B Zar" pitchFamily="2" charset="-78"/>
              </a:rPr>
              <a:t>ساعات غیر اداری و روزهای تعطیل:</a:t>
            </a:r>
            <a:r>
              <a:rPr lang="fa-IR" dirty="0" smtClean="0">
                <a:cs typeface="B Zar" pitchFamily="2" charset="-78"/>
              </a:rPr>
              <a:t>دکتر حزینی</a:t>
            </a:r>
            <a:r>
              <a:rPr lang="fa-IR" b="1" dirty="0" smtClean="0">
                <a:cs typeface="B Zar" pitchFamily="2" charset="-78"/>
              </a:rPr>
              <a:t> </a:t>
            </a:r>
            <a:r>
              <a:rPr lang="fa-IR" dirty="0" smtClean="0">
                <a:cs typeface="B Zar" pitchFamily="2" charset="-78"/>
              </a:rPr>
              <a:t>09384464574 </a:t>
            </a:r>
          </a:p>
          <a:p>
            <a:pPr algn="ctr">
              <a:buNone/>
            </a:pPr>
            <a:r>
              <a:rPr lang="fa-IR" dirty="0" smtClean="0">
                <a:cs typeface="B Zar" pitchFamily="2" charset="-78"/>
              </a:rPr>
              <a:t>                                                              دکتر صادقپور 09136886837</a:t>
            </a:r>
            <a:endParaRPr lang="en-US" dirty="0" smtClean="0">
              <a:cs typeface="B Zar" pitchFamily="2" charset="-78"/>
            </a:endParaRPr>
          </a:p>
          <a:p>
            <a:pPr algn="ctr">
              <a:buNone/>
            </a:pPr>
            <a:r>
              <a:rPr lang="fa-IR" b="1" dirty="0" smtClean="0">
                <a:cs typeface="B Zar" pitchFamily="2" charset="-78"/>
              </a:rPr>
              <a:t> </a:t>
            </a:r>
            <a:endParaRPr lang="en-US" dirty="0" smtClean="0">
              <a:cs typeface="B Zar" pitchFamily="2" charset="-78"/>
            </a:endParaRPr>
          </a:p>
          <a:p>
            <a:pPr algn="ctr" rtl="0">
              <a:buNone/>
            </a:pPr>
            <a:r>
              <a:rPr lang="en-US" b="1" dirty="0" smtClean="0">
                <a:cs typeface="B Zar" pitchFamily="2" charset="-78"/>
              </a:rPr>
              <a:t>Website: </a:t>
            </a:r>
            <a:r>
              <a:rPr lang="en-US" sz="2700" dirty="0" smtClean="0">
                <a:cs typeface="B Zar" pitchFamily="2" charset="-78"/>
                <a:hlinkClick r:id="rId2"/>
              </a:rPr>
              <a:t>www.palliativeiran.ir</a:t>
            </a:r>
            <a:r>
              <a:rPr lang="en-US" sz="2700" dirty="0" smtClean="0">
                <a:cs typeface="B Zar" pitchFamily="2" charset="-78"/>
              </a:rPr>
              <a:t>     </a:t>
            </a:r>
            <a:r>
              <a:rPr lang="en-US" sz="2700" dirty="0" smtClean="0">
                <a:cs typeface="B Zar" pitchFamily="2" charset="-78"/>
                <a:hlinkClick r:id="rId2"/>
              </a:rPr>
              <a:t>www.palliativeiran.com</a:t>
            </a:r>
          </a:p>
          <a:p>
            <a:pPr algn="ctr" rtl="0">
              <a:buNone/>
            </a:pPr>
            <a:r>
              <a:rPr lang="en-US" b="1" dirty="0" smtClean="0">
                <a:cs typeface="B Zar" pitchFamily="2" charset="-78"/>
              </a:rPr>
              <a:t>Email: </a:t>
            </a:r>
            <a:r>
              <a:rPr lang="en-US" sz="2700" dirty="0" smtClean="0">
                <a:cs typeface="B Zar" pitchFamily="2" charset="-78"/>
                <a:hlinkClick r:id="rId3"/>
              </a:rPr>
              <a:t>palliativeiran@yahoo.com </a:t>
            </a:r>
            <a:r>
              <a:rPr lang="en-US" sz="2700" dirty="0" smtClean="0">
                <a:cs typeface="B Zar" pitchFamily="2" charset="-78"/>
              </a:rPr>
              <a:t>    </a:t>
            </a:r>
            <a:r>
              <a:rPr lang="en-US" sz="2700" dirty="0" smtClean="0">
                <a:cs typeface="B Zar" pitchFamily="2" charset="-78"/>
                <a:hlinkClick r:id="rId3"/>
              </a:rPr>
              <a:t>info@palliativeiran.com</a:t>
            </a:r>
          </a:p>
          <a:p>
            <a:pPr algn="ctr">
              <a:buNone/>
            </a:pPr>
            <a:endParaRPr lang="en-US" dirty="0" smtClean="0">
              <a:cs typeface="B Za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229600" cy="914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r"/>
            <a:r>
              <a:rPr lang="fa-IR" sz="4000" b="1" dirty="0" smtClean="0">
                <a:cs typeface="B Zar" pitchFamily="2" charset="-78"/>
              </a:rPr>
              <a:t>تعریف طب تسکینی</a:t>
            </a:r>
            <a:endParaRPr lang="fa-IR" sz="4000" b="1" dirty="0">
              <a:cs typeface="B Zar" pitchFamily="2" charset="-78"/>
            </a:endParaRPr>
          </a:p>
        </p:txBody>
      </p:sp>
      <p:sp>
        <p:nvSpPr>
          <p:cNvPr id="4" name="Flowchart: Stored Data 3"/>
          <p:cNvSpPr/>
          <p:nvPr/>
        </p:nvSpPr>
        <p:spPr>
          <a:xfrm>
            <a:off x="928662" y="1500174"/>
            <a:ext cx="7143768" cy="1500198"/>
          </a:xfrm>
          <a:prstGeom prst="flowChartOnlineStorage">
            <a:avLst/>
          </a:prstGeom>
          <a:noFill/>
          <a:effectLst>
            <a:outerShdw blurRad="57150" dist="393700" dir="14280000" sx="105000" sy="105000" algn="ctr" rotWithShape="0">
              <a:schemeClr val="accent1">
                <a:shade val="9000"/>
                <a:satMod val="105000"/>
                <a:alpha val="22000"/>
              </a:schemeClr>
            </a:outerShdw>
          </a:effectLst>
        </p:spPr>
        <p:style>
          <a:lnRef idx="1">
            <a:schemeClr val="accent1"/>
          </a:lnRef>
          <a:fillRef idx="2">
            <a:schemeClr val="accent1"/>
          </a:fillRef>
          <a:effectRef idx="1">
            <a:schemeClr val="accent1"/>
          </a:effectRef>
          <a:fontRef idx="minor">
            <a:schemeClr val="dk1"/>
          </a:fontRef>
        </p:style>
        <p:txBody>
          <a:bodyPr rtlCol="1" anchor="ctr"/>
          <a:lstStyle/>
          <a:p>
            <a:pPr lvl="0" algn="ctr"/>
            <a:r>
              <a:rPr lang="fa-IR" sz="3200" b="1" dirty="0" smtClean="0">
                <a:cs typeface="2  Titr" pitchFamily="2" charset="-78"/>
              </a:rPr>
              <a:t>از نظر لغت</a:t>
            </a:r>
          </a:p>
          <a:p>
            <a:pPr algn="ctr" rtl="1"/>
            <a:r>
              <a:rPr lang="fa-IR" sz="2400" b="1" dirty="0" smtClean="0">
                <a:cs typeface="B Zar" pitchFamily="2" charset="-78"/>
              </a:rPr>
              <a:t>لغت پالیاتیو از ریشه </a:t>
            </a:r>
            <a:r>
              <a:rPr lang="en-US" sz="2400" b="1" dirty="0" err="1" smtClean="0">
                <a:cs typeface="B Zar" pitchFamily="2" charset="-78"/>
              </a:rPr>
              <a:t>Pallium</a:t>
            </a:r>
            <a:r>
              <a:rPr lang="fa-IR" sz="2400" b="1" dirty="0" smtClean="0">
                <a:cs typeface="B Zar" pitchFamily="2" charset="-78"/>
              </a:rPr>
              <a:t>  آمده است که به معنای پوشش است و برای تسکین رنج و عذاب بیمار است نه درمان.</a:t>
            </a:r>
            <a:endParaRPr lang="en-US" sz="2400" b="1" dirty="0" smtClean="0">
              <a:cs typeface="B Zar" pitchFamily="2" charset="-78"/>
            </a:endParaRPr>
          </a:p>
        </p:txBody>
      </p:sp>
      <p:sp>
        <p:nvSpPr>
          <p:cNvPr id="8" name="Flowchart: Stored Data 7"/>
          <p:cNvSpPr/>
          <p:nvPr/>
        </p:nvSpPr>
        <p:spPr>
          <a:xfrm>
            <a:off x="500034" y="3571876"/>
            <a:ext cx="8215370" cy="2214578"/>
          </a:xfrm>
          <a:prstGeom prst="flowChartOnlineStorage">
            <a:avLst/>
          </a:prstGeom>
          <a:noFill/>
          <a:effectLst>
            <a:outerShdw blurRad="57150" dist="355600" dir="16980000" sx="106000" sy="106000" algn="ctr" rotWithShape="0">
              <a:schemeClr val="accent2">
                <a:shade val="9000"/>
                <a:satMod val="105000"/>
                <a:alpha val="23000"/>
              </a:schemeClr>
            </a:outerShdw>
          </a:effectLst>
        </p:spPr>
        <p:style>
          <a:lnRef idx="1">
            <a:schemeClr val="accent2"/>
          </a:lnRef>
          <a:fillRef idx="2">
            <a:schemeClr val="accent2"/>
          </a:fillRef>
          <a:effectRef idx="1">
            <a:schemeClr val="accent2"/>
          </a:effectRef>
          <a:fontRef idx="minor">
            <a:schemeClr val="dk1"/>
          </a:fontRef>
        </p:style>
        <p:txBody>
          <a:bodyPr rtlCol="1" anchor="ctr"/>
          <a:lstStyle/>
          <a:p>
            <a:pPr lvl="0" algn="ctr"/>
            <a:r>
              <a:rPr lang="fa-IR" sz="2000" b="1" dirty="0" smtClean="0">
                <a:cs typeface="B Zar" pitchFamily="2" charset="-78"/>
              </a:rPr>
              <a:t>مجموعه خدمات گسترده برای درمان علایم, استرس ها و ناخوشی های ناشی از بیماری های صعب العلاج است.</a:t>
            </a:r>
          </a:p>
          <a:p>
            <a:pPr lvl="0" algn="ctr" rtl="1"/>
            <a:r>
              <a:rPr lang="fa-IR" sz="2000" b="1" dirty="0" smtClean="0">
                <a:cs typeface="B Zar" pitchFamily="2" charset="-78"/>
              </a:rPr>
              <a:t>هدف اصلی طب پالیاتیو، ارتقای کیفیت زندگی بیمار و اطرافیانش به حداکثر ممکن ازطریق کنترل علایم آزار دهنده بیماری  زمینه ای ،حمایت های معنوی، روان شناختی، اجتماعی و اطلاع رسانی می باشد. </a:t>
            </a:r>
            <a:endParaRPr lang="fa-IR" sz="2000" b="1" dirty="0">
              <a:cs typeface="B Zar" pitchFamily="2" charset="-78"/>
            </a:endParaRPr>
          </a:p>
        </p:txBody>
      </p:sp>
      <p:sp>
        <p:nvSpPr>
          <p:cNvPr id="9"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ntagon 7"/>
          <p:cNvSpPr/>
          <p:nvPr/>
        </p:nvSpPr>
        <p:spPr>
          <a:xfrm>
            <a:off x="214282" y="1428736"/>
            <a:ext cx="4429156" cy="4429132"/>
          </a:xfrm>
          <a:prstGeom prst="homePlate">
            <a:avLst/>
          </a:prstGeom>
          <a:noFill/>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sz="2000" dirty="0" smtClean="0">
                <a:cs typeface="B Zar" pitchFamily="2" charset="-78"/>
              </a:rPr>
              <a:t>    از نظر سازمان جهانی بهداشت:</a:t>
            </a:r>
          </a:p>
          <a:p>
            <a:pPr lvl="0" algn="ctr"/>
            <a:r>
              <a:rPr lang="fa-IR" b="1" dirty="0" smtClean="0">
                <a:cs typeface="B Zar" pitchFamily="2" charset="-78"/>
              </a:rPr>
              <a:t>  رویکردی برای بهبود کیفیت زندگی بیمارصعب العلاج و خانواده وی که با مشکلات و استرسهای ناشی از بیماری های صعب العلاج مواجه است که بوسیله پیشگیری ورفع علایم جسمی، روحی و مشکلات اقتصادی همراه درمان اولیه جهت بیماران وخانواده آنها در مراحل اخر بیماری انجام می شود و شامل:</a:t>
            </a:r>
            <a:endParaRPr lang="fa-IR" b="1" dirty="0" smtClean="0"/>
          </a:p>
        </p:txBody>
      </p:sp>
      <p:sp>
        <p:nvSpPr>
          <p:cNvPr id="10" name="Left-Right Arrow 9"/>
          <p:cNvSpPr/>
          <p:nvPr/>
        </p:nvSpPr>
        <p:spPr>
          <a:xfrm>
            <a:off x="3357554" y="685800"/>
            <a:ext cx="3071834" cy="1500198"/>
          </a:xfrm>
          <a:prstGeom prst="leftRightArrow">
            <a:avLst/>
          </a:prstGeom>
          <a:noFill/>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lvl="0" algn="ctr"/>
            <a:r>
              <a:rPr lang="fa-IR" b="1" dirty="0" smtClean="0">
                <a:cs typeface="B Zar" pitchFamily="2" charset="-78"/>
              </a:rPr>
              <a:t> بهبود علائم شدید بیماری از جمله درد.</a:t>
            </a:r>
            <a:endParaRPr lang="en-US" b="1" dirty="0" smtClean="0">
              <a:cs typeface="B Zar" pitchFamily="2" charset="-78"/>
            </a:endParaRPr>
          </a:p>
        </p:txBody>
      </p:sp>
      <p:sp>
        <p:nvSpPr>
          <p:cNvPr id="11" name="Left-Right Arrow 10"/>
          <p:cNvSpPr/>
          <p:nvPr/>
        </p:nvSpPr>
        <p:spPr>
          <a:xfrm>
            <a:off x="6000728" y="1447800"/>
            <a:ext cx="3143272" cy="1285884"/>
          </a:xfrm>
          <a:prstGeom prst="leftRightArrow">
            <a:avLst/>
          </a:prstGeom>
          <a:noFill/>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lvl="0" algn="ctr"/>
            <a:r>
              <a:rPr lang="fa-IR" b="1" dirty="0" smtClean="0">
                <a:cs typeface="B Zar" pitchFamily="2" charset="-78"/>
              </a:rPr>
              <a:t>نشان دادن مرگ به عنوان یک فرآیند طبیعی.</a:t>
            </a:r>
            <a:endParaRPr lang="en-US" b="1" dirty="0" smtClean="0">
              <a:cs typeface="B Zar" pitchFamily="2" charset="-78"/>
            </a:endParaRPr>
          </a:p>
        </p:txBody>
      </p:sp>
      <p:sp>
        <p:nvSpPr>
          <p:cNvPr id="12" name="Left-Right Arrow 11"/>
          <p:cNvSpPr/>
          <p:nvPr/>
        </p:nvSpPr>
        <p:spPr>
          <a:xfrm>
            <a:off x="4786314" y="2590800"/>
            <a:ext cx="3143272" cy="1357322"/>
          </a:xfrm>
          <a:prstGeom prst="leftRightArrow">
            <a:avLst/>
          </a:prstGeom>
          <a:noFill/>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lvl="0" algn="ctr"/>
            <a:r>
              <a:rPr lang="fa-IR" b="1" dirty="0" smtClean="0">
                <a:cs typeface="B Zar" pitchFamily="2" charset="-78"/>
              </a:rPr>
              <a:t> برطرف کردن نیازهای روحی و معنوی بیمار</a:t>
            </a:r>
            <a:endParaRPr lang="fa-IR" dirty="0"/>
          </a:p>
        </p:txBody>
      </p:sp>
      <p:sp>
        <p:nvSpPr>
          <p:cNvPr id="13" name="Left-Right Arrow 12"/>
          <p:cNvSpPr/>
          <p:nvPr/>
        </p:nvSpPr>
        <p:spPr>
          <a:xfrm>
            <a:off x="6072166" y="3886200"/>
            <a:ext cx="3071834" cy="1285884"/>
          </a:xfrm>
          <a:prstGeom prst="leftRightArrow">
            <a:avLst/>
          </a:prstGeom>
          <a:noFill/>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lvl="0" algn="ctr"/>
            <a:r>
              <a:rPr lang="fa-IR" b="1" dirty="0" smtClean="0">
                <a:cs typeface="B Zar" pitchFamily="2" charset="-78"/>
              </a:rPr>
              <a:t>حمایت بیمار و کمک به حمایت خانواده </a:t>
            </a:r>
            <a:endParaRPr lang="fa-IR" dirty="0"/>
          </a:p>
        </p:txBody>
      </p:sp>
      <p:sp>
        <p:nvSpPr>
          <p:cNvPr id="14" name="Left-Right Arrow 13"/>
          <p:cNvSpPr/>
          <p:nvPr/>
        </p:nvSpPr>
        <p:spPr>
          <a:xfrm>
            <a:off x="3214678" y="4572000"/>
            <a:ext cx="3071834" cy="1571612"/>
          </a:xfrm>
          <a:prstGeom prst="leftRightArrow">
            <a:avLst/>
          </a:prstGeom>
          <a:noFill/>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lvl="0" algn="ctr"/>
            <a:r>
              <a:rPr lang="fa-IR" b="1" dirty="0" smtClean="0">
                <a:cs typeface="B Zar" pitchFamily="2" charset="-78"/>
              </a:rPr>
              <a:t>افزایش کیفیت زندگی و تاثیر مثبت آن در روند بیماری.</a:t>
            </a:r>
            <a:endParaRPr lang="fa-IR" dirty="0"/>
          </a:p>
        </p:txBody>
      </p:sp>
      <p:sp>
        <p:nvSpPr>
          <p:cNvPr id="9" name="Title 1"/>
          <p:cNvSpPr>
            <a:spLocks noGrp="1"/>
          </p:cNvSpPr>
          <p:nvPr>
            <p:ph type="title"/>
          </p:nvPr>
        </p:nvSpPr>
        <p:spPr>
          <a:xfrm>
            <a:off x="285720" y="0"/>
            <a:ext cx="8229600" cy="8382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r"/>
            <a:r>
              <a:rPr lang="fa-IR" sz="4000" b="1" dirty="0" smtClean="0">
                <a:cs typeface="B Zar" pitchFamily="2" charset="-78"/>
              </a:rPr>
              <a:t>تعریف طب تسکینی</a:t>
            </a:r>
            <a:endParaRPr lang="fa-IR" sz="4000" b="1" dirty="0">
              <a:cs typeface="B Zar" pitchFamily="2" charset="-78"/>
            </a:endParaRPr>
          </a:p>
        </p:txBody>
      </p:sp>
      <p:sp>
        <p:nvSpPr>
          <p:cNvPr id="17"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000108"/>
            <a:ext cx="8229600" cy="1143000"/>
          </a:xfrm>
        </p:spPr>
        <p:txBody>
          <a:bodyPr>
            <a:normAutofit fontScale="90000"/>
          </a:bodyPr>
          <a:lstStyle/>
          <a:p>
            <a:pPr lvl="0" algn="r"/>
            <a:r>
              <a:rPr lang="fa-IR" dirty="0" smtClean="0">
                <a:cs typeface="2  Titr" pitchFamily="2" charset="-78"/>
              </a:rPr>
              <a:t/>
            </a:r>
            <a:br>
              <a:rPr lang="fa-IR" dirty="0" smtClean="0">
                <a:cs typeface="2  Titr" pitchFamily="2" charset="-78"/>
              </a:rPr>
            </a:br>
            <a:endParaRPr lang="fa-IR" dirty="0"/>
          </a:p>
        </p:txBody>
      </p:sp>
      <p:sp>
        <p:nvSpPr>
          <p:cNvPr id="4" name="Flowchart: Multidocument 3"/>
          <p:cNvSpPr/>
          <p:nvPr/>
        </p:nvSpPr>
        <p:spPr>
          <a:xfrm>
            <a:off x="5929322" y="1147754"/>
            <a:ext cx="3000396" cy="1214446"/>
          </a:xfrm>
          <a:prstGeom prst="flowChartMultidocument">
            <a:avLst/>
          </a:prstGeom>
          <a:noFill/>
        </p:spPr>
        <p:style>
          <a:lnRef idx="3">
            <a:schemeClr val="lt1"/>
          </a:lnRef>
          <a:fillRef idx="1">
            <a:schemeClr val="accent2"/>
          </a:fillRef>
          <a:effectRef idx="1">
            <a:schemeClr val="accent2"/>
          </a:effectRef>
          <a:fontRef idx="minor">
            <a:schemeClr val="lt1"/>
          </a:fontRef>
        </p:style>
        <p:txBody>
          <a:bodyPr rtlCol="1" anchor="ctr"/>
          <a:lstStyle/>
          <a:p>
            <a:pPr algn="ctr"/>
            <a:r>
              <a:rPr lang="fa-IR" sz="3600" b="1" dirty="0" smtClean="0">
                <a:solidFill>
                  <a:schemeClr val="tx1"/>
                </a:solidFill>
                <a:cs typeface="B Zar" pitchFamily="2" charset="-78"/>
              </a:rPr>
              <a:t>اهداف کلی</a:t>
            </a:r>
            <a:endParaRPr lang="fa-IR" sz="3600" b="1" dirty="0">
              <a:solidFill>
                <a:schemeClr val="tx1"/>
              </a:solidFill>
            </a:endParaRPr>
          </a:p>
        </p:txBody>
      </p:sp>
      <p:sp>
        <p:nvSpPr>
          <p:cNvPr id="9" name="Rounded Rectangle 8"/>
          <p:cNvSpPr/>
          <p:nvPr/>
        </p:nvSpPr>
        <p:spPr>
          <a:xfrm>
            <a:off x="642910" y="2819400"/>
            <a:ext cx="5572164" cy="1071570"/>
          </a:xfrm>
          <a:prstGeom prst="roundRect">
            <a:avLst/>
          </a:prstGeom>
          <a:no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rtlCol="1" anchor="ctr"/>
          <a:lstStyle/>
          <a:p>
            <a:pPr lvl="0" algn="ctr"/>
            <a:r>
              <a:rPr lang="fa-IR" b="1" dirty="0" smtClean="0">
                <a:cs typeface="B Zar" pitchFamily="2" charset="-78"/>
              </a:rPr>
              <a:t>کاهش و کنترل علائم آزار دهنده بیماری مانند درد، تهوع، تنگی نفس و غیره</a:t>
            </a:r>
            <a:endParaRPr lang="fa-IR" b="1" dirty="0" smtClean="0"/>
          </a:p>
        </p:txBody>
      </p:sp>
      <p:sp>
        <p:nvSpPr>
          <p:cNvPr id="10" name="Flowchart: Alternate Process 9"/>
          <p:cNvSpPr/>
          <p:nvPr/>
        </p:nvSpPr>
        <p:spPr>
          <a:xfrm>
            <a:off x="642910" y="1981200"/>
            <a:ext cx="4500594" cy="785818"/>
          </a:xfrm>
          <a:prstGeom prst="flowChartAlternateProcess">
            <a:avLst/>
          </a:prstGeom>
          <a:no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rtlCol="1" anchor="ctr"/>
          <a:lstStyle/>
          <a:p>
            <a:pPr lvl="0" algn="ctr"/>
            <a:r>
              <a:rPr lang="fa-IR" b="1" dirty="0" smtClean="0">
                <a:cs typeface="B Zar" pitchFamily="2" charset="-78"/>
              </a:rPr>
              <a:t>برقراری ارتباط مناسب بیمار و افراد خانواده با پزشک</a:t>
            </a:r>
            <a:endParaRPr lang="fa-IR" b="1" dirty="0" smtClean="0"/>
          </a:p>
        </p:txBody>
      </p:sp>
      <p:sp>
        <p:nvSpPr>
          <p:cNvPr id="11" name="Rounded Rectangle 10"/>
          <p:cNvSpPr/>
          <p:nvPr/>
        </p:nvSpPr>
        <p:spPr>
          <a:xfrm>
            <a:off x="571472" y="3962400"/>
            <a:ext cx="6858048" cy="1000132"/>
          </a:xfrm>
          <a:prstGeom prst="roundRect">
            <a:avLst/>
          </a:prstGeom>
          <a:no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1" anchor="ctr"/>
          <a:lstStyle/>
          <a:p>
            <a:pPr lvl="0"/>
            <a:r>
              <a:rPr lang="fa-IR" b="1" dirty="0" smtClean="0">
                <a:cs typeface="B Zar" pitchFamily="2" charset="-78"/>
              </a:rPr>
              <a:t>ایفای نقش های مشاوره ای، اطلاع رسانی صحیح و آموزشی برای بیمار و افراد خانواده</a:t>
            </a:r>
            <a:endParaRPr lang="fa-IR" b="1" dirty="0" smtClean="0"/>
          </a:p>
        </p:txBody>
      </p:sp>
      <p:sp>
        <p:nvSpPr>
          <p:cNvPr id="12" name="Rounded Rectangle 11"/>
          <p:cNvSpPr/>
          <p:nvPr/>
        </p:nvSpPr>
        <p:spPr>
          <a:xfrm>
            <a:off x="642910" y="990600"/>
            <a:ext cx="3571900" cy="928694"/>
          </a:xfrm>
          <a:prstGeom prst="roundRect">
            <a:avLst/>
          </a:prstGeom>
          <a:no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1" anchor="ctr"/>
          <a:lstStyle/>
          <a:p>
            <a:pPr lvl="0" algn="ctr"/>
            <a:r>
              <a:rPr lang="fa-IR" b="1" dirty="0" smtClean="0">
                <a:cs typeface="B Zar" pitchFamily="2" charset="-78"/>
              </a:rPr>
              <a:t>حمایت روحی - روانی بیمار و افراد خانواده</a:t>
            </a:r>
            <a:endParaRPr lang="fa-IR" b="1" dirty="0" smtClean="0"/>
          </a:p>
        </p:txBody>
      </p:sp>
      <p:sp>
        <p:nvSpPr>
          <p:cNvPr id="13" name="Rounded Rectangle 12"/>
          <p:cNvSpPr/>
          <p:nvPr/>
        </p:nvSpPr>
        <p:spPr>
          <a:xfrm>
            <a:off x="500034" y="5029200"/>
            <a:ext cx="8143932" cy="1071570"/>
          </a:xfrm>
          <a:prstGeom prst="roundRect">
            <a:avLst/>
          </a:prstGeom>
          <a:no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1" anchor="ctr"/>
          <a:lstStyle/>
          <a:p>
            <a:pPr lvl="0"/>
            <a:r>
              <a:rPr lang="fa-IR" b="1" dirty="0" smtClean="0">
                <a:cs typeface="B Zar" pitchFamily="2" charset="-78"/>
              </a:rPr>
              <a:t>اطمینان دادن به بیمار که شامل ارائه کلیه خدمات از جمله : درمان های جسمی، مشاوره های روحی، روانی و معنوی  تنها بنابر در خواست خود بیمار و اطرافیان او می باشد</a:t>
            </a:r>
            <a:endParaRPr lang="fa-IR" b="1" dirty="0" smtClean="0"/>
          </a:p>
        </p:txBody>
      </p:sp>
      <p:sp>
        <p:nvSpPr>
          <p:cNvPr id="14" name="Title 1"/>
          <p:cNvSpPr txBox="1">
            <a:spLocks/>
          </p:cNvSpPr>
          <p:nvPr/>
        </p:nvSpPr>
        <p:spPr>
          <a:xfrm>
            <a:off x="285720" y="0"/>
            <a:ext cx="8229600" cy="838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bIns="9144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Zar" pitchFamily="2" charset="-78"/>
              </a:rPr>
              <a:t>اهداف طب تسکینی</a:t>
            </a:r>
            <a:endParaRPr kumimoji="0" lang="fa-IR" sz="4000" b="1" i="0" u="none" strike="noStrike" kern="1200" cap="none" spc="0" normalizeH="0" baseline="0" noProof="0" dirty="0">
              <a:ln>
                <a:noFill/>
              </a:ln>
              <a:solidFill>
                <a:schemeClr val="tx2"/>
              </a:solidFill>
              <a:effectLst/>
              <a:uLnTx/>
              <a:uFillTx/>
              <a:latin typeface="+mj-lt"/>
              <a:ea typeface="+mj-ea"/>
              <a:cs typeface="B Zar" pitchFamily="2" charset="-78"/>
            </a:endParaRPr>
          </a:p>
        </p:txBody>
      </p:sp>
      <p:sp>
        <p:nvSpPr>
          <p:cNvPr id="17"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857364"/>
            <a:ext cx="8229600" cy="4389120"/>
          </a:xfrm>
        </p:spPr>
        <p:txBody>
          <a:bodyPr>
            <a:normAutofit/>
          </a:bodyPr>
          <a:lstStyle/>
          <a:p>
            <a:pPr lvl="0"/>
            <a:endParaRPr lang="fa-IR" sz="1800" b="1" dirty="0" smtClean="0"/>
          </a:p>
          <a:p>
            <a:pPr lvl="0"/>
            <a:endParaRPr lang="fa-IR" sz="1800" b="1" dirty="0" smtClean="0"/>
          </a:p>
          <a:p>
            <a:endParaRPr lang="fa-IR" sz="2000" b="1" dirty="0" smtClean="0"/>
          </a:p>
          <a:p>
            <a:pPr lvl="0"/>
            <a:endParaRPr lang="fa-IR" sz="2800" b="1" dirty="0" smtClean="0"/>
          </a:p>
          <a:p>
            <a:endParaRPr lang="fa-IR" dirty="0"/>
          </a:p>
        </p:txBody>
      </p:sp>
      <p:sp>
        <p:nvSpPr>
          <p:cNvPr id="4" name="Rounded Rectangle 3"/>
          <p:cNvSpPr/>
          <p:nvPr/>
        </p:nvSpPr>
        <p:spPr>
          <a:xfrm>
            <a:off x="4572000" y="1898322"/>
            <a:ext cx="4071966" cy="785818"/>
          </a:xfrm>
          <a:prstGeom prst="roundRect">
            <a:avLst/>
          </a:prstGeom>
          <a:noFill/>
        </p:spPr>
        <p:style>
          <a:lnRef idx="1">
            <a:schemeClr val="accent6"/>
          </a:lnRef>
          <a:fillRef idx="2">
            <a:schemeClr val="accent6"/>
          </a:fillRef>
          <a:effectRef idx="1">
            <a:schemeClr val="accent6"/>
          </a:effectRef>
          <a:fontRef idx="minor">
            <a:schemeClr val="dk1"/>
          </a:fontRef>
        </p:style>
        <p:txBody>
          <a:bodyPr rtlCol="1" anchor="ctr"/>
          <a:lstStyle/>
          <a:p>
            <a:pPr lvl="0" algn="ctr"/>
            <a:r>
              <a:rPr lang="fa-IR" b="1" dirty="0" smtClean="0">
                <a:cs typeface="B Zar" pitchFamily="2" charset="-78"/>
              </a:rPr>
              <a:t>ضمانت و مسئولیت  کیفیت زندگی </a:t>
            </a:r>
          </a:p>
          <a:p>
            <a:pPr lvl="0" algn="ctr" rtl="1"/>
            <a:r>
              <a:rPr lang="fa-IR" b="1" dirty="0" smtClean="0">
                <a:cs typeface="B Zar" pitchFamily="2" charset="-78"/>
              </a:rPr>
              <a:t>(</a:t>
            </a:r>
            <a:r>
              <a:rPr lang="en-US" b="1" dirty="0" smtClean="0">
                <a:cs typeface="B Zar" pitchFamily="2" charset="-78"/>
              </a:rPr>
              <a:t>Quality of life</a:t>
            </a:r>
            <a:r>
              <a:rPr lang="fa-IR" b="1" dirty="0" smtClean="0">
                <a:cs typeface="B Zar" pitchFamily="2" charset="-78"/>
              </a:rPr>
              <a:t>) بیمار</a:t>
            </a:r>
            <a:endParaRPr lang="fa-IR" b="1" dirty="0" smtClean="0"/>
          </a:p>
        </p:txBody>
      </p:sp>
      <p:sp>
        <p:nvSpPr>
          <p:cNvPr id="5" name="Rounded Rectangle 4"/>
          <p:cNvSpPr/>
          <p:nvPr/>
        </p:nvSpPr>
        <p:spPr>
          <a:xfrm>
            <a:off x="4572000" y="2760340"/>
            <a:ext cx="4071966" cy="714380"/>
          </a:xfrm>
          <a:prstGeom prst="roundRect">
            <a:avLst/>
          </a:prstGeom>
          <a:noFill/>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2000" b="1" dirty="0" smtClean="0">
                <a:cs typeface="B Zar" pitchFamily="2" charset="-78"/>
              </a:rPr>
              <a:t>ارتباط با خانواده بیمار و توجیه آنها در مورد پیش آگهی بیماری</a:t>
            </a:r>
            <a:endParaRPr lang="fa-IR" sz="2000" b="1" dirty="0" smtClean="0"/>
          </a:p>
        </p:txBody>
      </p:sp>
      <p:sp>
        <p:nvSpPr>
          <p:cNvPr id="8" name="Rounded Rectangle 7"/>
          <p:cNvSpPr/>
          <p:nvPr/>
        </p:nvSpPr>
        <p:spPr>
          <a:xfrm>
            <a:off x="4572000" y="3569960"/>
            <a:ext cx="4071966" cy="714380"/>
          </a:xfrm>
          <a:prstGeom prst="roundRect">
            <a:avLst/>
          </a:prstGeom>
          <a:noFill/>
        </p:spPr>
        <p:style>
          <a:lnRef idx="1">
            <a:schemeClr val="accent4"/>
          </a:lnRef>
          <a:fillRef idx="2">
            <a:schemeClr val="accent4"/>
          </a:fillRef>
          <a:effectRef idx="1">
            <a:schemeClr val="accent4"/>
          </a:effectRef>
          <a:fontRef idx="minor">
            <a:schemeClr val="dk1"/>
          </a:fontRef>
        </p:style>
        <p:txBody>
          <a:bodyPr rtlCol="1" anchor="ctr"/>
          <a:lstStyle/>
          <a:p>
            <a:pPr lvl="0" algn="ctr" rtl="1"/>
            <a:r>
              <a:rPr lang="fa-IR" b="1" dirty="0" smtClean="0">
                <a:cs typeface="B Zar" pitchFamily="2" charset="-78"/>
              </a:rPr>
              <a:t>تخفیف آلام و عوارض ناشی از بیماری و </a:t>
            </a:r>
          </a:p>
          <a:p>
            <a:pPr lvl="0" algn="ctr"/>
            <a:r>
              <a:rPr lang="fa-IR" b="1" dirty="0" smtClean="0">
                <a:cs typeface="B Zar" pitchFamily="2" charset="-78"/>
              </a:rPr>
              <a:t>درمان های انجام شده</a:t>
            </a:r>
          </a:p>
        </p:txBody>
      </p:sp>
      <p:sp>
        <p:nvSpPr>
          <p:cNvPr id="9" name="Rounded Rectangle 8"/>
          <p:cNvSpPr/>
          <p:nvPr/>
        </p:nvSpPr>
        <p:spPr>
          <a:xfrm>
            <a:off x="428596" y="2584122"/>
            <a:ext cx="3714776" cy="785818"/>
          </a:xfrm>
          <a:prstGeom prst="roundRect">
            <a:avLst/>
          </a:prstGeom>
          <a:noFill/>
        </p:spPr>
        <p:style>
          <a:lnRef idx="1">
            <a:schemeClr val="accent2"/>
          </a:lnRef>
          <a:fillRef idx="2">
            <a:schemeClr val="accent2"/>
          </a:fillRef>
          <a:effectRef idx="1">
            <a:schemeClr val="accent2"/>
          </a:effectRef>
          <a:fontRef idx="minor">
            <a:schemeClr val="dk1"/>
          </a:fontRef>
        </p:style>
        <p:txBody>
          <a:bodyPr rtlCol="1" anchor="ctr"/>
          <a:lstStyle/>
          <a:p>
            <a:pPr algn="ctr" rtl="1"/>
            <a:r>
              <a:rPr lang="fa-IR" sz="2000" b="1" dirty="0" smtClean="0">
                <a:cs typeface="B Zar" pitchFamily="2" charset="-78"/>
              </a:rPr>
              <a:t>درمان تخصصی درد وسایر علائم </a:t>
            </a:r>
          </a:p>
        </p:txBody>
      </p:sp>
      <p:sp>
        <p:nvSpPr>
          <p:cNvPr id="10" name="Rounded Rectangle 9"/>
          <p:cNvSpPr/>
          <p:nvPr/>
        </p:nvSpPr>
        <p:spPr>
          <a:xfrm>
            <a:off x="428596" y="5179684"/>
            <a:ext cx="3714776" cy="857256"/>
          </a:xfrm>
          <a:prstGeom prst="roundRect">
            <a:avLst/>
          </a:prstGeom>
          <a:noFill/>
        </p:spPr>
        <p:style>
          <a:lnRef idx="1">
            <a:schemeClr val="accent2"/>
          </a:lnRef>
          <a:fillRef idx="2">
            <a:schemeClr val="accent2"/>
          </a:fillRef>
          <a:effectRef idx="1">
            <a:schemeClr val="accent2"/>
          </a:effectRef>
          <a:fontRef idx="minor">
            <a:schemeClr val="dk1"/>
          </a:fontRef>
        </p:style>
        <p:txBody>
          <a:bodyPr rtlCol="1" anchor="ctr"/>
          <a:lstStyle/>
          <a:p>
            <a:pPr lvl="0" algn="ctr" rtl="1"/>
            <a:r>
              <a:rPr lang="ar-SA" b="1" dirty="0" smtClean="0">
                <a:cs typeface="B Zar" pitchFamily="2" charset="-78"/>
              </a:rPr>
              <a:t>جلوگیری از بستری های مکرر بیمار در بیمارستان های تخصصی </a:t>
            </a:r>
            <a:endParaRPr lang="fa-IR" b="1" dirty="0" smtClean="0"/>
          </a:p>
        </p:txBody>
      </p:sp>
      <p:sp>
        <p:nvSpPr>
          <p:cNvPr id="11" name="Rounded Rectangle 10"/>
          <p:cNvSpPr/>
          <p:nvPr/>
        </p:nvSpPr>
        <p:spPr>
          <a:xfrm>
            <a:off x="428596" y="4265284"/>
            <a:ext cx="3714776" cy="857256"/>
          </a:xfrm>
          <a:prstGeom prst="roundRect">
            <a:avLst/>
          </a:prstGeom>
          <a:noFill/>
        </p:spPr>
        <p:style>
          <a:lnRef idx="1">
            <a:schemeClr val="accent6"/>
          </a:lnRef>
          <a:fillRef idx="2">
            <a:schemeClr val="accent6"/>
          </a:fillRef>
          <a:effectRef idx="1">
            <a:schemeClr val="accent6"/>
          </a:effectRef>
          <a:fontRef idx="minor">
            <a:schemeClr val="dk1"/>
          </a:fontRef>
        </p:style>
        <p:txBody>
          <a:bodyPr rtlCol="1" anchor="ctr"/>
          <a:lstStyle/>
          <a:p>
            <a:pPr lvl="0" algn="ctr" rtl="1"/>
            <a:r>
              <a:rPr lang="ar-SA" b="1" dirty="0" smtClean="0">
                <a:cs typeface="B Zar" pitchFamily="2" charset="-78"/>
              </a:rPr>
              <a:t>کاهش و جلوگیری از انجام آزمایش های بیهوده و گرانقیمت در بیماران</a:t>
            </a:r>
            <a:endParaRPr lang="fa-IR" b="1" dirty="0" smtClean="0"/>
          </a:p>
        </p:txBody>
      </p:sp>
      <p:sp>
        <p:nvSpPr>
          <p:cNvPr id="12" name="Rounded Rectangle 11"/>
          <p:cNvSpPr/>
          <p:nvPr/>
        </p:nvSpPr>
        <p:spPr>
          <a:xfrm>
            <a:off x="428596" y="3422298"/>
            <a:ext cx="3714776" cy="785842"/>
          </a:xfrm>
          <a:prstGeom prst="roundRect">
            <a:avLst/>
          </a:prstGeom>
          <a:noFill/>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2000" b="1" dirty="0" smtClean="0">
                <a:cs typeface="B Zar" pitchFamily="2" charset="-78"/>
              </a:rPr>
              <a:t>کمک به سیستم درمانی بهداشتی استان </a:t>
            </a:r>
            <a:endParaRPr lang="fa-IR" sz="2000" b="1" dirty="0" smtClean="0"/>
          </a:p>
        </p:txBody>
      </p:sp>
      <p:sp>
        <p:nvSpPr>
          <p:cNvPr id="13" name="Rounded Rectangle 12"/>
          <p:cNvSpPr/>
          <p:nvPr/>
        </p:nvSpPr>
        <p:spPr>
          <a:xfrm>
            <a:off x="4572000" y="4346246"/>
            <a:ext cx="4071966" cy="928694"/>
          </a:xfrm>
          <a:prstGeom prst="roundRect">
            <a:avLst/>
          </a:prstGeom>
          <a:noFill/>
        </p:spPr>
        <p:style>
          <a:lnRef idx="1">
            <a:schemeClr val="accent2"/>
          </a:lnRef>
          <a:fillRef idx="2">
            <a:schemeClr val="accent2"/>
          </a:fillRef>
          <a:effectRef idx="1">
            <a:schemeClr val="accent2"/>
          </a:effectRef>
          <a:fontRef idx="minor">
            <a:schemeClr val="dk1"/>
          </a:fontRef>
        </p:style>
        <p:txBody>
          <a:bodyPr rtlCol="1" anchor="ctr"/>
          <a:lstStyle/>
          <a:p>
            <a:pPr lvl="0" algn="ctr" rtl="1"/>
            <a:r>
              <a:rPr lang="fa-IR" b="1" dirty="0" smtClean="0">
                <a:cs typeface="B Zar" pitchFamily="2" charset="-78"/>
              </a:rPr>
              <a:t>ایفای نقش های مشاروه ای، اطلاع رسانی صحیح و آموزشی برای بیمار و افراد خانواده </a:t>
            </a:r>
          </a:p>
        </p:txBody>
      </p:sp>
      <p:sp>
        <p:nvSpPr>
          <p:cNvPr id="15" name="Content Placeholder 3"/>
          <p:cNvSpPr txBox="1">
            <a:spLocks/>
          </p:cNvSpPr>
          <p:nvPr/>
        </p:nvSpPr>
        <p:spPr>
          <a:xfrm>
            <a:off x="428596" y="1752600"/>
            <a:ext cx="3714776" cy="779140"/>
          </a:xfrm>
          <a:prstGeom prst="roundRect">
            <a:avLst/>
          </a:prstGeom>
          <a:noFill/>
        </p:spPr>
        <p:style>
          <a:lnRef idx="1">
            <a:schemeClr val="accent1"/>
          </a:lnRef>
          <a:fillRef idx="2">
            <a:schemeClr val="accent1"/>
          </a:fillRef>
          <a:effectRef idx="1">
            <a:schemeClr val="accent1"/>
          </a:effectRef>
          <a:fontRef idx="minor">
            <a:schemeClr val="dk1"/>
          </a:fontRef>
        </p:style>
        <p:txBody>
          <a:bodyPr vert="horz" rtlCol="1" anchor="ctr">
            <a:noAutofit/>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tabLst/>
              <a:defRPr/>
            </a:pPr>
            <a:r>
              <a:rPr kumimoji="0" lang="fa-IR" b="1" i="0" u="none" strike="noStrike" kern="1200" cap="none" spc="0" normalizeH="0" baseline="0" noProof="0" dirty="0" smtClean="0">
                <a:ln>
                  <a:noFill/>
                </a:ln>
                <a:solidFill>
                  <a:schemeClr val="tx1"/>
                </a:solidFill>
                <a:effectLst/>
                <a:uLnTx/>
                <a:uFillTx/>
                <a:latin typeface="+mn-lt"/>
                <a:ea typeface="+mn-ea"/>
                <a:cs typeface="B Zar" pitchFamily="2" charset="-78"/>
              </a:rPr>
              <a:t>حمایت های روحی  مذهبی بیمار و تک تک اعضای خانواده</a:t>
            </a:r>
            <a:endParaRPr kumimoji="0" lang="fa-IR"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Rounded Rectangle 15"/>
          <p:cNvSpPr/>
          <p:nvPr/>
        </p:nvSpPr>
        <p:spPr>
          <a:xfrm>
            <a:off x="4572000" y="5336846"/>
            <a:ext cx="4071966" cy="928694"/>
          </a:xfrm>
          <a:prstGeom prst="roundRect">
            <a:avLst/>
          </a:prstGeom>
          <a:noFill/>
        </p:spPr>
        <p:style>
          <a:lnRef idx="1">
            <a:schemeClr val="accent1"/>
          </a:lnRef>
          <a:fillRef idx="2">
            <a:schemeClr val="accent1"/>
          </a:fillRef>
          <a:effectRef idx="1">
            <a:schemeClr val="accent1"/>
          </a:effectRef>
          <a:fontRef idx="minor">
            <a:schemeClr val="dk1"/>
          </a:fontRef>
        </p:style>
        <p:txBody>
          <a:bodyPr rtlCol="1" anchor="ctr"/>
          <a:lstStyle/>
          <a:p>
            <a:pPr lvl="0" algn="ctr" rtl="1"/>
            <a:r>
              <a:rPr lang="fa-IR" b="1" dirty="0" smtClean="0">
                <a:cs typeface="B Zar" pitchFamily="2" charset="-78"/>
              </a:rPr>
              <a:t>حمایت بیمار و خانواده بیمار در انتخاب روش درمانی ایده آل و علمی متناسب با بودجه و فرهنگ بیمار.</a:t>
            </a:r>
          </a:p>
        </p:txBody>
      </p:sp>
      <p:sp>
        <p:nvSpPr>
          <p:cNvPr id="17" name="Flowchart: Multidocument 16"/>
          <p:cNvSpPr/>
          <p:nvPr/>
        </p:nvSpPr>
        <p:spPr>
          <a:xfrm>
            <a:off x="381000" y="381000"/>
            <a:ext cx="3733800" cy="1295400"/>
          </a:xfrm>
          <a:prstGeom prst="flowChartMultidocument">
            <a:avLst/>
          </a:prstGeom>
          <a:noFill/>
          <a:ln>
            <a:solidFill>
              <a:schemeClr val="tx1"/>
            </a:solidFill>
          </a:ln>
        </p:spPr>
        <p:style>
          <a:lnRef idx="3">
            <a:schemeClr val="lt1"/>
          </a:lnRef>
          <a:fillRef idx="1">
            <a:schemeClr val="accent2"/>
          </a:fillRef>
          <a:effectRef idx="1">
            <a:schemeClr val="accent2"/>
          </a:effectRef>
          <a:fontRef idx="minor">
            <a:schemeClr val="lt1"/>
          </a:fontRef>
        </p:style>
        <p:txBody>
          <a:bodyPr rtlCol="1" anchor="ctr"/>
          <a:lstStyle/>
          <a:p>
            <a:pPr algn="ctr"/>
            <a:r>
              <a:rPr lang="fa-IR" sz="3600" b="1" dirty="0" smtClean="0">
                <a:solidFill>
                  <a:schemeClr val="tx1"/>
                </a:solidFill>
                <a:cs typeface="B Zar" pitchFamily="2" charset="-78"/>
              </a:rPr>
              <a:t>اهداف اختصاصی</a:t>
            </a:r>
            <a:endParaRPr lang="fa-IR" sz="3600" b="1" dirty="0">
              <a:solidFill>
                <a:schemeClr val="tx1"/>
              </a:solidFill>
            </a:endParaRPr>
          </a:p>
        </p:txBody>
      </p:sp>
      <p:sp>
        <p:nvSpPr>
          <p:cNvPr id="18" name="Title 1"/>
          <p:cNvSpPr txBox="1">
            <a:spLocks/>
          </p:cNvSpPr>
          <p:nvPr/>
        </p:nvSpPr>
        <p:spPr>
          <a:xfrm>
            <a:off x="609600" y="76200"/>
            <a:ext cx="8229600" cy="838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bIns="9144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Zar" pitchFamily="2" charset="-78"/>
              </a:rPr>
              <a:t>اهداف طب تسکینی</a:t>
            </a:r>
            <a:endParaRPr kumimoji="0" lang="fa-IR" sz="4000" b="1" i="0" u="none" strike="noStrike" kern="1200" cap="none" spc="0" normalizeH="0" baseline="0" noProof="0" dirty="0">
              <a:ln>
                <a:noFill/>
              </a:ln>
              <a:solidFill>
                <a:schemeClr val="tx2"/>
              </a:solidFill>
              <a:effectLst/>
              <a:uLnTx/>
              <a:uFillTx/>
              <a:latin typeface="+mj-lt"/>
              <a:ea typeface="+mj-ea"/>
              <a:cs typeface="B Zar" pitchFamily="2" charset="-78"/>
            </a:endParaRPr>
          </a:p>
        </p:txBody>
      </p:sp>
      <p:sp>
        <p:nvSpPr>
          <p:cNvPr id="21"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776310"/>
          </a:xfrm>
        </p:spPr>
        <p:txBody>
          <a:bodyPr/>
          <a:lstStyle/>
          <a:p>
            <a:pPr algn="ctr"/>
            <a:r>
              <a:rPr lang="fa-IR" sz="4000" b="1" dirty="0" smtClean="0">
                <a:cs typeface="B Titr" pitchFamily="2" charset="-78"/>
              </a:rPr>
              <a:t>چارت ساده</a:t>
            </a:r>
            <a:r>
              <a:rPr lang="en-US" sz="4000" b="1" dirty="0" smtClean="0">
                <a:latin typeface="+mn-lt"/>
                <a:cs typeface="B Titr" pitchFamily="2" charset="-78"/>
              </a:rPr>
              <a:t>Palliative Care </a:t>
            </a:r>
            <a:endParaRPr lang="fa-IR" b="1" dirty="0">
              <a:latin typeface="+mn-lt"/>
              <a:cs typeface="B Titr" pitchFamily="2" charset="-78"/>
            </a:endParaRPr>
          </a:p>
        </p:txBody>
      </p:sp>
      <p:sp>
        <p:nvSpPr>
          <p:cNvPr id="7" name="Content Placeholder 6"/>
          <p:cNvSpPr>
            <a:spLocks noGrp="1"/>
          </p:cNvSpPr>
          <p:nvPr>
            <p:ph idx="1"/>
          </p:nvPr>
        </p:nvSpPr>
        <p:spPr>
          <a:xfrm>
            <a:off x="5929322" y="2895600"/>
            <a:ext cx="2900354" cy="1357322"/>
          </a:xfrm>
          <a:prstGeom prst="roundRect">
            <a:avLst/>
          </a:prstGeom>
          <a:noFill/>
        </p:spPr>
        <p:style>
          <a:lnRef idx="1">
            <a:schemeClr val="accent3"/>
          </a:lnRef>
          <a:fillRef idx="2">
            <a:schemeClr val="accent3"/>
          </a:fillRef>
          <a:effectRef idx="1">
            <a:schemeClr val="accent3"/>
          </a:effectRef>
          <a:fontRef idx="minor">
            <a:schemeClr val="dk1"/>
          </a:fontRef>
        </p:style>
        <p:txBody>
          <a:bodyPr rtlCol="1" anchor="ctr">
            <a:normAutofit fontScale="70000" lnSpcReduction="20000"/>
          </a:bodyPr>
          <a:lstStyle/>
          <a:p>
            <a:pPr>
              <a:buClr>
                <a:schemeClr val="tx1"/>
              </a:buClr>
              <a:buFont typeface="Arial" pitchFamily="34" charset="0"/>
              <a:buChar char="•"/>
            </a:pPr>
            <a:r>
              <a:rPr lang="fa-IR" dirty="0" smtClean="0">
                <a:cs typeface="B Zar" pitchFamily="2" charset="-78"/>
              </a:rPr>
              <a:t>کمک به سیستم درمانی موجود جهت بالا بردن کیفیت درمان منطقه و استان</a:t>
            </a:r>
            <a:endParaRPr lang="fa-IR" dirty="0">
              <a:cs typeface="B Zar" pitchFamily="2" charset="-78"/>
            </a:endParaRPr>
          </a:p>
        </p:txBody>
      </p:sp>
      <p:sp>
        <p:nvSpPr>
          <p:cNvPr id="4" name="Rounded Rectangle 3"/>
          <p:cNvSpPr/>
          <p:nvPr/>
        </p:nvSpPr>
        <p:spPr>
          <a:xfrm>
            <a:off x="785786" y="1143000"/>
            <a:ext cx="7786742" cy="1428760"/>
          </a:xfrm>
          <a:prstGeom prst="roundRect">
            <a:avLst/>
          </a:prstGeom>
          <a:noFill/>
        </p:spPr>
        <p:style>
          <a:lnRef idx="1">
            <a:schemeClr val="accent3"/>
          </a:lnRef>
          <a:fillRef idx="2">
            <a:schemeClr val="accent3"/>
          </a:fillRef>
          <a:effectRef idx="1">
            <a:schemeClr val="accent3"/>
          </a:effectRef>
          <a:fontRef idx="minor">
            <a:schemeClr val="dk1"/>
          </a:fontRef>
        </p:style>
        <p:txBody>
          <a:bodyPr rtlCol="1" anchor="ctr"/>
          <a:lstStyle/>
          <a:p>
            <a:pPr algn="ctr" rtl="1">
              <a:buFont typeface="Wingdings" pitchFamily="2" charset="2"/>
              <a:buChar char="v"/>
            </a:pPr>
            <a:r>
              <a:rPr lang="fa-IR" sz="2400" dirty="0" smtClean="0">
                <a:cs typeface="B Zar" pitchFamily="2" charset="-78"/>
              </a:rPr>
              <a:t>اداره کردن روح وروان وجسم بیمار</a:t>
            </a:r>
          </a:p>
          <a:p>
            <a:pPr algn="ctr" rtl="1">
              <a:buFont typeface="Wingdings" pitchFamily="2" charset="2"/>
              <a:buChar char="v"/>
            </a:pPr>
            <a:r>
              <a:rPr lang="fa-IR" sz="2400" dirty="0" smtClean="0">
                <a:cs typeface="B Zar" pitchFamily="2" charset="-78"/>
              </a:rPr>
              <a:t>مدیریت کردن بیماری او(سرطان-نارسایی قلبی و...)</a:t>
            </a:r>
          </a:p>
          <a:p>
            <a:pPr algn="ctr" rtl="1">
              <a:buFont typeface="Wingdings" pitchFamily="2" charset="2"/>
              <a:buChar char="v"/>
            </a:pPr>
            <a:r>
              <a:rPr lang="fa-IR" sz="2400" dirty="0" smtClean="0">
                <a:cs typeface="B Zar" pitchFamily="2" charset="-78"/>
              </a:rPr>
              <a:t>توجیه کردن بیمار وبستگان بیمار</a:t>
            </a:r>
          </a:p>
          <a:p>
            <a:pPr algn="ctr" rtl="1">
              <a:buFont typeface="Wingdings" pitchFamily="2" charset="2"/>
              <a:buChar char="v"/>
            </a:pPr>
            <a:r>
              <a:rPr lang="fa-IR" sz="2400" dirty="0" smtClean="0">
                <a:cs typeface="B Zar" pitchFamily="2" charset="-78"/>
              </a:rPr>
              <a:t>پل ارتباطی بین بیمار وپزشک معالج درمانی او</a:t>
            </a:r>
            <a:endParaRPr lang="fa-IR" sz="2400" dirty="0">
              <a:cs typeface="B Zar" pitchFamily="2" charset="-78"/>
            </a:endParaRPr>
          </a:p>
        </p:txBody>
      </p:sp>
      <p:sp>
        <p:nvSpPr>
          <p:cNvPr id="5" name="Oval 4"/>
          <p:cNvSpPr/>
          <p:nvPr/>
        </p:nvSpPr>
        <p:spPr>
          <a:xfrm>
            <a:off x="3571868" y="2695564"/>
            <a:ext cx="2214578" cy="1571636"/>
          </a:xfrm>
          <a:prstGeom prst="ellipse">
            <a:avLst/>
          </a:prstGeom>
          <a:noFill/>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solidFill>
                  <a:schemeClr val="tx1"/>
                </a:solidFill>
                <a:cs typeface="B Zar" pitchFamily="2" charset="-78"/>
              </a:rPr>
              <a:t>نقش متخصص طب تسکینی</a:t>
            </a:r>
            <a:endParaRPr lang="fa-IR" sz="2400" b="1" dirty="0">
              <a:solidFill>
                <a:schemeClr val="tx1"/>
              </a:solidFill>
              <a:cs typeface="B Zar" pitchFamily="2" charset="-78"/>
            </a:endParaRPr>
          </a:p>
        </p:txBody>
      </p:sp>
      <p:sp>
        <p:nvSpPr>
          <p:cNvPr id="6" name="Rounded Rectangle 5"/>
          <p:cNvSpPr/>
          <p:nvPr/>
        </p:nvSpPr>
        <p:spPr>
          <a:xfrm>
            <a:off x="571472" y="2819400"/>
            <a:ext cx="2857520" cy="1357322"/>
          </a:xfrm>
          <a:prstGeom prst="roundRect">
            <a:avLst/>
          </a:prstGeom>
          <a:noFill/>
        </p:spPr>
        <p:style>
          <a:lnRef idx="1">
            <a:schemeClr val="accent3"/>
          </a:lnRef>
          <a:fillRef idx="2">
            <a:schemeClr val="accent3"/>
          </a:fillRef>
          <a:effectRef idx="1">
            <a:schemeClr val="accent3"/>
          </a:effectRef>
          <a:fontRef idx="minor">
            <a:schemeClr val="dk1"/>
          </a:fontRef>
        </p:style>
        <p:txBody>
          <a:bodyPr rtlCol="1" anchor="ctr"/>
          <a:lstStyle/>
          <a:p>
            <a:pPr algn="ctr" rtl="1">
              <a:buFont typeface="Arial" pitchFamily="34" charset="0"/>
              <a:buChar char="•"/>
            </a:pPr>
            <a:r>
              <a:rPr lang="fa-IR" sz="2400" dirty="0" smtClean="0">
                <a:cs typeface="B Zar" pitchFamily="2" charset="-78"/>
              </a:rPr>
              <a:t>   پیشگیری ودرمان</a:t>
            </a:r>
          </a:p>
          <a:p>
            <a:pPr algn="ctr" rtl="1">
              <a:buFont typeface="Arial" pitchFamily="34" charset="0"/>
              <a:buChar char="•"/>
            </a:pPr>
            <a:r>
              <a:rPr lang="fa-IR" sz="2400" dirty="0" smtClean="0">
                <a:cs typeface="B Zar" pitchFamily="2" charset="-78"/>
              </a:rPr>
              <a:t>تحقیقات در مورد درمانهای نوین حمایتی وتسکینی</a:t>
            </a:r>
            <a:endParaRPr lang="fa-IR" sz="2400" dirty="0">
              <a:cs typeface="B Zar" pitchFamily="2" charset="-78"/>
            </a:endParaRPr>
          </a:p>
        </p:txBody>
      </p:sp>
      <p:sp>
        <p:nvSpPr>
          <p:cNvPr id="8" name="Rounded Rectangle 7"/>
          <p:cNvSpPr/>
          <p:nvPr/>
        </p:nvSpPr>
        <p:spPr>
          <a:xfrm>
            <a:off x="571472" y="4419600"/>
            <a:ext cx="8072494" cy="1785950"/>
          </a:xfrm>
          <a:prstGeom prst="roundRect">
            <a:avLst/>
          </a:prstGeom>
          <a:noFill/>
        </p:spPr>
        <p:style>
          <a:lnRef idx="1">
            <a:schemeClr val="accent2"/>
          </a:lnRef>
          <a:fillRef idx="2">
            <a:schemeClr val="accent2"/>
          </a:fillRef>
          <a:effectRef idx="1">
            <a:schemeClr val="accent2"/>
          </a:effectRef>
          <a:fontRef idx="minor">
            <a:schemeClr val="dk1"/>
          </a:fontRef>
        </p:style>
        <p:txBody>
          <a:bodyPr rtlCol="1" anchor="ctr"/>
          <a:lstStyle/>
          <a:p>
            <a:pPr algn="ctr" rtl="1">
              <a:buFont typeface="Wingdings" pitchFamily="2" charset="2"/>
              <a:buChar char="v"/>
            </a:pPr>
            <a:r>
              <a:rPr lang="fa-IR" sz="2000" dirty="0" smtClean="0">
                <a:cs typeface="B Zar" pitchFamily="2" charset="-78"/>
              </a:rPr>
              <a:t>ایجاد تعادل وهمبستگی بین بیماری صعب العلاج وروح وروان بیمار –جا انداختن بیماری برای بیمار وبستگان آو وکمک کردن به همکاران آنکولوژیست درمانی –کمک کردن به همکاران اورژانس های مختلف- کاهش بستری های غیر ضروری –کاهش آزمایشات پر هزینه –توجیه کردن بیمار وخانواده او که بهتر است در منزل بستری باشد .بردن تخت بیمارستانی در منزل بیمار وآموزش همراهان  بیمار واستفاده از آنها به عنوان پرستار ودستیار پزشک طب تسکینی </a:t>
            </a:r>
            <a:endParaRPr lang="fa-IR" sz="2000" dirty="0">
              <a:cs typeface="B Zar" pitchFamily="2" charset="-78"/>
            </a:endParaRPr>
          </a:p>
        </p:txBody>
      </p:sp>
      <p:sp>
        <p:nvSpPr>
          <p:cNvPr id="10"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le 1"/>
          <p:cNvSpPr>
            <a:spLocks noGrp="1"/>
          </p:cNvSpPr>
          <p:nvPr>
            <p:ph type="title"/>
          </p:nvPr>
        </p:nvSpPr>
        <p:spPr>
          <a:xfrm>
            <a:off x="0" y="304800"/>
            <a:ext cx="4876800" cy="776310"/>
          </a:xfrm>
        </p:spPr>
        <p:txBody>
          <a:bodyPr>
            <a:normAutofit/>
          </a:bodyPr>
          <a:lstStyle/>
          <a:p>
            <a:pPr algn="ctr"/>
            <a:r>
              <a:rPr lang="fa-IR" dirty="0" smtClean="0">
                <a:latin typeface="+mn-lt"/>
                <a:cs typeface="B Titr" pitchFamily="2" charset="-78"/>
              </a:rPr>
              <a:t>سرطان و طب تسکینی</a:t>
            </a:r>
            <a:endParaRPr lang="fa-IR" dirty="0">
              <a:latin typeface="+mn-lt"/>
              <a:cs typeface="B Titr" pitchFamily="2" charset="-78"/>
            </a:endParaRPr>
          </a:p>
        </p:txBody>
      </p:sp>
      <p:sp>
        <p:nvSpPr>
          <p:cNvPr id="7"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09600" y="609600"/>
          <a:ext cx="8458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2971800" y="-14310"/>
            <a:ext cx="5257800" cy="776310"/>
          </a:xfrm>
        </p:spPr>
        <p:txBody>
          <a:bodyPr>
            <a:normAutofit/>
          </a:bodyPr>
          <a:lstStyle/>
          <a:p>
            <a:pPr algn="ctr"/>
            <a:r>
              <a:rPr lang="fa-IR" sz="3500" dirty="0" smtClean="0">
                <a:latin typeface="+mn-lt"/>
                <a:cs typeface="B Titr" pitchFamily="2" charset="-78"/>
              </a:rPr>
              <a:t>طب درمانی و طب تسکینی</a:t>
            </a:r>
            <a:endParaRPr lang="fa-IR" sz="3500" dirty="0">
              <a:latin typeface="+mn-lt"/>
              <a:cs typeface="B Titr" pitchFamily="2" charset="-78"/>
            </a:endParaRPr>
          </a:p>
        </p:txBody>
      </p:sp>
      <p:sp>
        <p:nvSpPr>
          <p:cNvPr id="8"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8229600" cy="1143000"/>
          </a:xfrm>
        </p:spPr>
        <p:txBody>
          <a:bodyPr/>
          <a:lstStyle/>
          <a:p>
            <a:r>
              <a:rPr lang="fa-IR" b="1" dirty="0" smtClean="0">
                <a:cs typeface="B Zar" pitchFamily="2" charset="-78"/>
              </a:rPr>
              <a:t> </a:t>
            </a:r>
            <a:endParaRPr lang="fa-IR" dirty="0">
              <a:cs typeface="B Zar" pitchFamily="2" charset="-78"/>
            </a:endParaRPr>
          </a:p>
        </p:txBody>
      </p:sp>
      <p:sp>
        <p:nvSpPr>
          <p:cNvPr id="8" name="Flowchart: Manual Input 7"/>
          <p:cNvSpPr/>
          <p:nvPr/>
        </p:nvSpPr>
        <p:spPr>
          <a:xfrm>
            <a:off x="5643570" y="742912"/>
            <a:ext cx="3214710" cy="5429288"/>
          </a:xfrm>
          <a:prstGeom prst="flowChartManualInput">
            <a:avLst/>
          </a:prstGeom>
          <a:noFill/>
          <a:scene3d>
            <a:camera prst="orthographicFront"/>
            <a:lightRig rig="threePt" dir="t"/>
          </a:scene3d>
          <a:sp3d>
            <a:bevelT w="165100" prst="coolSlant"/>
          </a:sp3d>
        </p:spPr>
        <p:style>
          <a:lnRef idx="2">
            <a:schemeClr val="accent1">
              <a:shade val="50000"/>
            </a:schemeClr>
          </a:lnRef>
          <a:fillRef idx="1002">
            <a:schemeClr val="dk2"/>
          </a:fillRef>
          <a:effectRef idx="0">
            <a:schemeClr val="accent1"/>
          </a:effectRef>
          <a:fontRef idx="minor">
            <a:schemeClr val="lt1"/>
          </a:fontRef>
        </p:style>
        <p:txBody>
          <a:bodyPr rtlCol="1" anchor="ctr"/>
          <a:lstStyle/>
          <a:p>
            <a:pPr algn="ctr"/>
            <a:r>
              <a:rPr lang="fa-IR" sz="2000" b="1" dirty="0" smtClean="0">
                <a:solidFill>
                  <a:schemeClr val="tx1"/>
                </a:solidFill>
                <a:cs typeface="B Zar" pitchFamily="2" charset="-78"/>
              </a:rPr>
              <a:t> </a:t>
            </a:r>
            <a:r>
              <a:rPr lang="fa-IR" sz="2400" b="1" dirty="0" smtClean="0">
                <a:solidFill>
                  <a:schemeClr val="tx1"/>
                </a:solidFill>
                <a:cs typeface="B Zar" pitchFamily="2" charset="-78"/>
              </a:rPr>
              <a:t>براي اين بيماران شرايطي را فراهم مي کند که بيمار قادر باشد تا حتي الامکان در خانه خود و در شرايطي که خود مي پسندد،باقیمانده عمرش را بگذراند .در حاليکه تمام اقدامات درماني ،پرستاري،رواني و روحي براي بهبود شرايط خود را دريافت کرده است. </a:t>
            </a:r>
            <a:endParaRPr lang="fa-IR" sz="2000" b="1" dirty="0">
              <a:solidFill>
                <a:schemeClr val="tx1"/>
              </a:solidFill>
            </a:endParaRPr>
          </a:p>
        </p:txBody>
      </p:sp>
      <p:sp>
        <p:nvSpPr>
          <p:cNvPr id="7" name="Flowchart: Manual Input 6"/>
          <p:cNvSpPr/>
          <p:nvPr/>
        </p:nvSpPr>
        <p:spPr>
          <a:xfrm>
            <a:off x="2857488" y="1171540"/>
            <a:ext cx="2786082" cy="5000660"/>
          </a:xfrm>
          <a:prstGeom prst="flowChartManualInput">
            <a:avLst/>
          </a:prstGeom>
          <a:noFill/>
          <a:scene3d>
            <a:camera prst="orthographicFront"/>
            <a:lightRig rig="threePt" dir="t"/>
          </a:scene3d>
          <a:sp3d>
            <a:bevelT w="165100" prst="coolSlant"/>
          </a:sp3d>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solidFill>
                  <a:schemeClr val="tx1"/>
                </a:solidFill>
                <a:cs typeface="B Zar" pitchFamily="2" charset="-78"/>
              </a:rPr>
              <a:t>طب تسکيني درمانهاي اختصاصي براي درمان افرادي که قابل درمان نبوده و با بيماري صعب العلاج درگير هستند را بيان مي کند</a:t>
            </a:r>
            <a:endParaRPr lang="fa-IR" sz="2400" b="1" dirty="0">
              <a:solidFill>
                <a:schemeClr val="tx1"/>
              </a:solidFill>
            </a:endParaRPr>
          </a:p>
        </p:txBody>
      </p:sp>
      <p:sp>
        <p:nvSpPr>
          <p:cNvPr id="9" name="Flowchart: Manual Input 8"/>
          <p:cNvSpPr/>
          <p:nvPr/>
        </p:nvSpPr>
        <p:spPr>
          <a:xfrm>
            <a:off x="214282" y="1600168"/>
            <a:ext cx="2714644" cy="4572032"/>
          </a:xfrm>
          <a:prstGeom prst="flowChartManualInput">
            <a:avLst/>
          </a:prstGeom>
          <a:noFill/>
          <a:scene3d>
            <a:camera prst="orthographicFront"/>
            <a:lightRig rig="threePt" dir="t"/>
          </a:scene3d>
          <a:sp3d>
            <a:bevelT w="165100" prst="coolSlant"/>
          </a:sp3d>
        </p:spPr>
        <p:style>
          <a:lnRef idx="1">
            <a:schemeClr val="accent4"/>
          </a:lnRef>
          <a:fillRef idx="3">
            <a:schemeClr val="accent4"/>
          </a:fillRef>
          <a:effectRef idx="2">
            <a:schemeClr val="accent4"/>
          </a:effectRef>
          <a:fontRef idx="minor">
            <a:schemeClr val="lt1"/>
          </a:fontRef>
        </p:style>
        <p:txBody>
          <a:bodyPr rtlCol="1" anchor="ctr"/>
          <a:lstStyle/>
          <a:p>
            <a:pPr algn="ctr"/>
            <a:r>
              <a:rPr lang="fa-IR" sz="2400" b="1" dirty="0" smtClean="0">
                <a:solidFill>
                  <a:schemeClr val="tx1"/>
                </a:solidFill>
                <a:cs typeface="B Zar" pitchFamily="2" charset="-78"/>
              </a:rPr>
              <a:t>هدف اوليه براي فراهم کردن کيفيت زندگي مناسب براي افرادي با مدت زمان محدود زندگي مي باشد</a:t>
            </a:r>
            <a:endParaRPr lang="fa-IR" sz="2400" b="1" dirty="0">
              <a:solidFill>
                <a:schemeClr val="tx1"/>
              </a:solidFill>
            </a:endParaRPr>
          </a:p>
        </p:txBody>
      </p:sp>
      <p:sp>
        <p:nvSpPr>
          <p:cNvPr id="10" name="Title 1"/>
          <p:cNvSpPr txBox="1">
            <a:spLocks/>
          </p:cNvSpPr>
          <p:nvPr/>
        </p:nvSpPr>
        <p:spPr>
          <a:xfrm>
            <a:off x="285720" y="0"/>
            <a:ext cx="8229600" cy="9144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bIns="9144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2"/>
                </a:solidFill>
                <a:effectLst/>
                <a:uLnTx/>
                <a:uFillTx/>
                <a:latin typeface="+mj-lt"/>
                <a:ea typeface="+mj-ea"/>
                <a:cs typeface="B Zar" pitchFamily="2" charset="-78"/>
              </a:rPr>
              <a:t>اهمیت طب تسکینی</a:t>
            </a:r>
            <a:endParaRPr kumimoji="0" lang="fa-IR" sz="4000" b="1" i="0" u="none" strike="noStrike" kern="1200" cap="none" spc="0" normalizeH="0" baseline="0" noProof="0" dirty="0">
              <a:ln>
                <a:noFill/>
              </a:ln>
              <a:solidFill>
                <a:schemeClr val="tx2"/>
              </a:solidFill>
              <a:effectLst/>
              <a:uLnTx/>
              <a:uFillTx/>
              <a:latin typeface="+mj-lt"/>
              <a:ea typeface="+mj-ea"/>
              <a:cs typeface="B Zar" pitchFamily="2" charset="-78"/>
            </a:endParaRPr>
          </a:p>
        </p:txBody>
      </p:sp>
      <p:sp>
        <p:nvSpPr>
          <p:cNvPr id="13" name="Footer Placeholder 22"/>
          <p:cNvSpPr>
            <a:spLocks noGrp="1"/>
          </p:cNvSpPr>
          <p:nvPr>
            <p:ph type="ftr" sz="quarter" idx="11"/>
          </p:nvPr>
        </p:nvSpPr>
        <p:spPr>
          <a:xfrm>
            <a:off x="2133600" y="6324600"/>
            <a:ext cx="5181600" cy="457200"/>
          </a:xfrm>
        </p:spPr>
        <p:txBody>
          <a:bodyPr/>
          <a:lstStyle/>
          <a:p>
            <a:pPr algn="ctr"/>
            <a:r>
              <a:rPr lang="fa-IR" b="1" dirty="0" smtClean="0">
                <a:cs typeface="2  Bardiya" pitchFamily="2" charset="-78"/>
              </a:rPr>
              <a:t>کارگروه طب تسکینی مرکز آموزشی درمانی حضرت سیدالشهداء (ع) اصفهان                مردادماه 1392</a:t>
            </a:r>
            <a:endParaRPr lang="en-US" b="1" dirty="0">
              <a:cs typeface="2  Bardiya" pitchFamily="2" charset="-78"/>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طب تسکینی چیست ؟&amp;#x0D;&amp;#x0A;What is Palliative Care ?&amp;quot;&quot;/&gt;&lt;property id=&quot;20307&quot; value=&quot;256&quot;/&gt;&lt;/object&gt;&lt;object type=&quot;3&quot; unique_id=&quot;10047&quot;&gt;&lt;property id=&quot;20148&quot; value=&quot;5&quot;/&gt;&lt;property id=&quot;20300&quot; value=&quot;Slide 2 - &amp;quot;تعریف طب تسکینی&amp;quot;&quot;/&gt;&lt;property id=&quot;20307&quot; value=&quot;299&quot;/&gt;&lt;/object&gt;&lt;object type=&quot;3&quot; unique_id=&quot;10048&quot;&gt;&lt;property id=&quot;20148&quot; value=&quot;5&quot;/&gt;&lt;property id=&quot;20300&quot; value=&quot;Slide 3 - &amp;quot;تعریف طب تسکینی&amp;quot;&quot;/&gt;&lt;property id=&quot;20307&quot; value=&quot;300&quot;/&gt;&lt;/object&gt;&lt;object type=&quot;3&quot; unique_id=&quot;10049&quot;&gt;&lt;property id=&quot;20148&quot; value=&quot;5&quot;/&gt;&lt;property id=&quot;20300&quot; value=&quot;Slide 4 - &amp;quot;&amp;#x0D;&amp;#x0A;&amp;quot;&quot;/&gt;&lt;property id=&quot;20307&quot; value=&quot;301&quot;/&gt;&lt;/object&gt;&lt;object type=&quot;3&quot; unique_id=&quot;10050&quot;&gt;&lt;property id=&quot;20148&quot; value=&quot;5&quot;/&gt;&lt;property id=&quot;20300&quot; value=&quot;Slide 5&quot;/&gt;&lt;property id=&quot;20307&quot; value=&quot;302&quot;/&gt;&lt;/object&gt;&lt;object type=&quot;3&quot; unique_id=&quot;10051&quot;&gt;&lt;property id=&quot;20148&quot; value=&quot;5&quot;/&gt;&lt;property id=&quot;20300&quot; value=&quot;Slide 6 - &amp;quot;چارت سادهPalliative Care &amp;quot;&quot;/&gt;&lt;property id=&quot;20307&quot; value=&quot;303&quot;/&gt;&lt;/object&gt;&lt;object type=&quot;3&quot; unique_id=&quot;10053&quot;&gt;&lt;property id=&quot;20148&quot; value=&quot;5&quot;/&gt;&lt;property id=&quot;20300&quot; value=&quot;Slide 11 - &amp;quot;&amp;#x0D;&amp;#x0A;&amp;quot;&quot;/&gt;&lt;property id=&quot;20307&quot; value=&quot;305&quot;/&gt;&lt;/object&gt;&lt;object type=&quot;3&quot; unique_id=&quot;10054&quot;&gt;&lt;property id=&quot;20148&quot; value=&quot;5&quot;/&gt;&lt;property id=&quot;20300&quot; value=&quot;Slide 12 - &amp;quot;&amp;#x0D;&amp;#x0A;&amp;quot;&quot;/&gt;&lt;property id=&quot;20307&quot; value=&quot;306&quot;/&gt;&lt;/object&gt;&lt;object type=&quot;3&quot; unique_id=&quot;10058&quot;&gt;&lt;property id=&quot;20148&quot; value=&quot;5&quot;/&gt;&lt;property id=&quot;20300&quot; value=&quot;Slide 17&quot;/&gt;&lt;property id=&quot;20307&quot; value=&quot;310&quot;/&gt;&lt;/object&gt;&lt;object type=&quot;3&quot; unique_id=&quot;10059&quot;&gt;&lt;property id=&quot;20148&quot; value=&quot;5&quot;/&gt;&lt;property id=&quot;20300&quot; value=&quot;Slide 18&quot;/&gt;&lt;property id=&quot;20307&quot; value=&quot;311&quot;/&gt;&lt;/object&gt;&lt;object type=&quot;3&quot; unique_id=&quot;10071&quot;&gt;&lt;property id=&quot;20148&quot; value=&quot;5&quot;/&gt;&lt;property id=&quot;20300&quot; value=&quot;Slide 19&quot;/&gt;&lt;property id=&quot;20307&quot; value=&quot;323&quot;/&gt;&lt;/object&gt;&lt;object type=&quot;3&quot; unique_id=&quot;12866&quot;&gt;&lt;property id=&quot;20148&quot; value=&quot;5&quot;/&gt;&lt;property id=&quot;20300&quot; value=&quot;Slide 9 - &amp;quot; &amp;quot;&quot;/&gt;&lt;property id=&quot;20307&quot; value=&quot;330&quot;/&gt;&lt;/object&gt;&lt;object type=&quot;3&quot; unique_id=&quot;12867&quot;&gt;&lt;property id=&quot;20148&quot; value=&quot;5&quot;/&gt;&lt;property id=&quot;20300&quot; value=&quot;Slide 10 - &amp;quot;ضرورت جایگاه طب تسکینی&amp;quot;&quot;/&gt;&lt;property id=&quot;20307&quot; value=&quot;331&quot;/&gt;&lt;/object&gt;&lt;object type=&quot;3&quot; unique_id=&quot;12868&quot;&gt;&lt;property id=&quot;20148&quot; value=&quot;5&quot;/&gt;&lt;property id=&quot;20300&quot; value=&quot;Slide 13&quot;/&gt;&lt;property id=&quot;20307&quot; value=&quot;333&quot;/&gt;&lt;/object&gt;&lt;object type=&quot;3&quot; unique_id=&quot;12869&quot;&gt;&lt;property id=&quot;20148&quot; value=&quot;5&quot;/&gt;&lt;property id=&quot;20300&quot; value=&quot;Slide 14&quot;/&gt;&lt;property id=&quot;20307&quot; value=&quot;334&quot;/&gt;&lt;/object&gt;&lt;object type=&quot;3&quot; unique_id=&quot;12870&quot;&gt;&lt;property id=&quot;20148&quot; value=&quot;5&quot;/&gt;&lt;property id=&quot;20300&quot; value=&quot;Slide 15&quot;/&gt;&lt;property id=&quot;20307&quot; value=&quot;332&quot;/&gt;&lt;/object&gt;&lt;object type=&quot;3&quot; unique_id=&quot;13074&quot;&gt;&lt;property id=&quot;20148&quot; value=&quot;5&quot;/&gt;&lt;property id=&quot;20300&quot; value=&quot;Slide 16&quot;/&gt;&lt;property id=&quot;20307&quot; value=&quot;335&quot;/&gt;&lt;/object&gt;&lt;object type=&quot;3&quot; unique_id=&quot;15302&quot;&gt;&lt;property id=&quot;20148&quot; value=&quot;5&quot;/&gt;&lt;property id=&quot;20300&quot; value=&quot;Slide 7 - &amp;quot;سرطان و طب تسکینی&amp;quot;&quot;/&gt;&lt;property id=&quot;20307&quot; value=&quot;348&quot;/&gt;&lt;/object&gt;&lt;object type=&quot;3&quot; unique_id=&quot;15303&quot;&gt;&lt;property id=&quot;20148&quot; value=&quot;5&quot;/&gt;&lt;property id=&quot;20300&quot; value=&quot;Slide 8 - &amp;quot;طب درمانی و طب تسکینی&amp;quot;&quot;/&gt;&lt;property id=&quot;20307&quot; value=&quot;34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TotalTime>
  <Words>1742</Words>
  <Application>Microsoft Office PowerPoint</Application>
  <PresentationFormat>On-screen Show (4:3)</PresentationFormat>
  <Paragraphs>198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طب تسکینی چیست ؟ What is Palliative Care ?</vt:lpstr>
      <vt:lpstr>تعریف طب تسکینی</vt:lpstr>
      <vt:lpstr>تعریف طب تسکینی</vt:lpstr>
      <vt:lpstr> </vt:lpstr>
      <vt:lpstr>Slide 5</vt:lpstr>
      <vt:lpstr>چارت سادهPalliative Care </vt:lpstr>
      <vt:lpstr>سرطان و طب تسکینی</vt:lpstr>
      <vt:lpstr>طب درمانی و طب تسکینی</vt:lpstr>
      <vt:lpstr> </vt:lpstr>
      <vt:lpstr>ضرورت جایگاه طب تسکینی</vt:lpstr>
      <vt:lpstr> </vt:lpstr>
      <vt:lpstr> </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طرح اجرایی چگونگی مراقبت و درمان جامع از بیماران سرطانی پیشرفته (End Stage)</dc:title>
  <dc:creator/>
  <cp:lastModifiedBy>a</cp:lastModifiedBy>
  <cp:revision>301</cp:revision>
  <dcterms:created xsi:type="dcterms:W3CDTF">2006-08-16T00:00:00Z</dcterms:created>
  <dcterms:modified xsi:type="dcterms:W3CDTF">2013-11-11T08:47:56Z</dcterms:modified>
</cp:coreProperties>
</file>